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drawings/drawing1.xml" ContentType="application/vnd.openxmlformats-officedocument.drawingml.chartshapes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drawings/drawing2.xml" ContentType="application/vnd.openxmlformats-officedocument.drawingml.chartshapes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drawings/drawing3.xml" ContentType="application/vnd.openxmlformats-officedocument.drawingml.chartshapes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drawings/drawing4.xml" ContentType="application/vnd.openxmlformats-officedocument.drawingml.chartshapes+xml"/>
  <Override PartName="/ppt/charts/chart36.xml" ContentType="application/vnd.openxmlformats-officedocument.drawingml.chart+xml"/>
  <Override PartName="/ppt/drawings/drawing5.xml" ContentType="application/vnd.openxmlformats-officedocument.drawingml.chartshapes+xml"/>
  <Override PartName="/ppt/charts/chart37.xml" ContentType="application/vnd.openxmlformats-officedocument.drawingml.chart+xml"/>
  <Override PartName="/ppt/drawings/drawing6.xml" ContentType="application/vnd.openxmlformats-officedocument.drawingml.chartshapes+xml"/>
  <Override PartName="/ppt/charts/chart38.xml" ContentType="application/vnd.openxmlformats-officedocument.drawingml.chart+xml"/>
  <Override PartName="/ppt/drawings/drawing7.xml" ContentType="application/vnd.openxmlformats-officedocument.drawingml.chartshapes+xml"/>
  <Override PartName="/ppt/charts/chart39.xml" ContentType="application/vnd.openxmlformats-officedocument.drawingml.chart+xml"/>
  <Override PartName="/ppt/drawings/drawing8.xml" ContentType="application/vnd.openxmlformats-officedocument.drawingml.chartshap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charts/chart4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4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4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4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handoutMasterIdLst>
    <p:handoutMasterId r:id="rId100"/>
  </p:handoutMasterIdLst>
  <p:sldIdLst>
    <p:sldId id="256" r:id="rId5"/>
    <p:sldId id="375" r:id="rId6"/>
    <p:sldId id="429" r:id="rId7"/>
    <p:sldId id="377" r:id="rId8"/>
    <p:sldId id="379" r:id="rId9"/>
    <p:sldId id="428" r:id="rId10"/>
    <p:sldId id="427" r:id="rId11"/>
    <p:sldId id="374" r:id="rId12"/>
    <p:sldId id="380" r:id="rId13"/>
    <p:sldId id="382" r:id="rId14"/>
    <p:sldId id="383" r:id="rId15"/>
    <p:sldId id="276" r:id="rId16"/>
    <p:sldId id="270" r:id="rId17"/>
    <p:sldId id="273" r:id="rId18"/>
    <p:sldId id="259" r:id="rId19"/>
    <p:sldId id="277" r:id="rId20"/>
    <p:sldId id="278" r:id="rId21"/>
    <p:sldId id="279" r:id="rId22"/>
    <p:sldId id="275" r:id="rId23"/>
    <p:sldId id="430" r:id="rId24"/>
    <p:sldId id="349" r:id="rId25"/>
    <p:sldId id="391" r:id="rId26"/>
    <p:sldId id="392" r:id="rId27"/>
    <p:sldId id="331" r:id="rId28"/>
    <p:sldId id="388" r:id="rId29"/>
    <p:sldId id="431" r:id="rId30"/>
    <p:sldId id="340" r:id="rId31"/>
    <p:sldId id="389" r:id="rId32"/>
    <p:sldId id="353" r:id="rId33"/>
    <p:sldId id="306" r:id="rId34"/>
    <p:sldId id="307" r:id="rId35"/>
    <p:sldId id="308" r:id="rId36"/>
    <p:sldId id="459" r:id="rId37"/>
    <p:sldId id="268" r:id="rId38"/>
    <p:sldId id="322" r:id="rId39"/>
    <p:sldId id="323" r:id="rId40"/>
    <p:sldId id="324" r:id="rId41"/>
    <p:sldId id="325" r:id="rId42"/>
    <p:sldId id="330" r:id="rId43"/>
    <p:sldId id="294" r:id="rId44"/>
    <p:sldId id="332" r:id="rId45"/>
    <p:sldId id="393" r:id="rId46"/>
    <p:sldId id="299" r:id="rId47"/>
    <p:sldId id="394" r:id="rId48"/>
    <p:sldId id="301" r:id="rId49"/>
    <p:sldId id="302" r:id="rId50"/>
    <p:sldId id="304" r:id="rId51"/>
    <p:sldId id="367" r:id="rId52"/>
    <p:sldId id="368" r:id="rId53"/>
    <p:sldId id="370" r:id="rId54"/>
    <p:sldId id="400" r:id="rId55"/>
    <p:sldId id="401" r:id="rId56"/>
    <p:sldId id="397" r:id="rId57"/>
    <p:sldId id="402" r:id="rId58"/>
    <p:sldId id="445" r:id="rId59"/>
    <p:sldId id="404" r:id="rId60"/>
    <p:sldId id="446" r:id="rId61"/>
    <p:sldId id="447" r:id="rId62"/>
    <p:sldId id="406" r:id="rId63"/>
    <p:sldId id="403" r:id="rId64"/>
    <p:sldId id="407" r:id="rId65"/>
    <p:sldId id="410" r:id="rId66"/>
    <p:sldId id="411" r:id="rId67"/>
    <p:sldId id="412" r:id="rId68"/>
    <p:sldId id="413" r:id="rId69"/>
    <p:sldId id="414" r:id="rId70"/>
    <p:sldId id="415" r:id="rId71"/>
    <p:sldId id="416" r:id="rId72"/>
    <p:sldId id="417" r:id="rId73"/>
    <p:sldId id="418" r:id="rId74"/>
    <p:sldId id="420" r:id="rId75"/>
    <p:sldId id="422" r:id="rId76"/>
    <p:sldId id="448" r:id="rId77"/>
    <p:sldId id="421" r:id="rId78"/>
    <p:sldId id="424" r:id="rId79"/>
    <p:sldId id="425" r:id="rId80"/>
    <p:sldId id="449" r:id="rId81"/>
    <p:sldId id="450" r:id="rId82"/>
    <p:sldId id="426" r:id="rId83"/>
    <p:sldId id="438" r:id="rId84"/>
    <p:sldId id="451" r:id="rId85"/>
    <p:sldId id="452" r:id="rId86"/>
    <p:sldId id="440" r:id="rId87"/>
    <p:sldId id="453" r:id="rId88"/>
    <p:sldId id="433" r:id="rId89"/>
    <p:sldId id="435" r:id="rId90"/>
    <p:sldId id="437" r:id="rId91"/>
    <p:sldId id="439" r:id="rId92"/>
    <p:sldId id="455" r:id="rId93"/>
    <p:sldId id="456" r:id="rId94"/>
    <p:sldId id="457" r:id="rId95"/>
    <p:sldId id="458" r:id="rId96"/>
    <p:sldId id="442" r:id="rId97"/>
    <p:sldId id="319" r:id="rId98"/>
    <p:sldId id="318" r:id="rId9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70C0"/>
    <a:srgbClr val="FF0000"/>
    <a:srgbClr val="000000"/>
    <a:srgbClr val="EA6312"/>
    <a:srgbClr val="407C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4E856D-06A4-4785-AB1A-D730B1AD8C7A}" v="1483" dt="2022-02-25T14:23:45.0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73" autoAdjust="0"/>
    <p:restoredTop sz="94660"/>
  </p:normalViewPr>
  <p:slideViewPr>
    <p:cSldViewPr snapToGrid="0">
      <p:cViewPr varScale="1">
        <p:scale>
          <a:sx n="96" d="100"/>
          <a:sy n="96" d="100"/>
        </p:scale>
        <p:origin x="108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viewProps" Target="viewProp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handoutMaster" Target="handoutMasters/handoutMaster1.xml"/><Relationship Id="rId105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yle Henderson" userId="67d990e4-e564-4e7e-9ef4-3ad7cf8be1ad" providerId="ADAL" clId="{A84E856D-06A4-4785-AB1A-D730B1AD8C7A}"/>
    <pc:docChg chg="undo redo custSel addSld delSld modSld sldOrd">
      <pc:chgData name="Kyle Henderson" userId="67d990e4-e564-4e7e-9ef4-3ad7cf8be1ad" providerId="ADAL" clId="{A84E856D-06A4-4785-AB1A-D730B1AD8C7A}" dt="2022-02-25T14:30:16.058" v="11177" actId="20577"/>
      <pc:docMkLst>
        <pc:docMk/>
      </pc:docMkLst>
      <pc:sldChg chg="addSp modSp mod">
        <pc:chgData name="Kyle Henderson" userId="67d990e4-e564-4e7e-9ef4-3ad7cf8be1ad" providerId="ADAL" clId="{A84E856D-06A4-4785-AB1A-D730B1AD8C7A}" dt="2022-02-25T14:30:16.058" v="11177" actId="20577"/>
        <pc:sldMkLst>
          <pc:docMk/>
          <pc:sldMk cId="1832225208" sldId="256"/>
        </pc:sldMkLst>
        <pc:spChg chg="mod">
          <ac:chgData name="Kyle Henderson" userId="67d990e4-e564-4e7e-9ef4-3ad7cf8be1ad" providerId="ADAL" clId="{A84E856D-06A4-4785-AB1A-D730B1AD8C7A}" dt="2022-02-24T07:21:36.206" v="9422" actId="20577"/>
          <ac:spMkLst>
            <pc:docMk/>
            <pc:sldMk cId="1832225208" sldId="256"/>
            <ac:spMk id="3" creationId="{22B0F769-67A5-4484-BFDC-EFEE1D1DC8B1}"/>
          </ac:spMkLst>
        </pc:spChg>
        <pc:spChg chg="add mod">
          <ac:chgData name="Kyle Henderson" userId="67d990e4-e564-4e7e-9ef4-3ad7cf8be1ad" providerId="ADAL" clId="{A84E856D-06A4-4785-AB1A-D730B1AD8C7A}" dt="2022-02-25T14:30:16.058" v="11177" actId="20577"/>
          <ac:spMkLst>
            <pc:docMk/>
            <pc:sldMk cId="1832225208" sldId="256"/>
            <ac:spMk id="4" creationId="{1A2914FD-1475-4980-8867-2C16C76C5421}"/>
          </ac:spMkLst>
        </pc:spChg>
      </pc:sldChg>
      <pc:sldChg chg="del">
        <pc:chgData name="Kyle Henderson" userId="67d990e4-e564-4e7e-9ef4-3ad7cf8be1ad" providerId="ADAL" clId="{A84E856D-06A4-4785-AB1A-D730B1AD8C7A}" dt="2022-02-22T02:46:11.353" v="2805" actId="47"/>
        <pc:sldMkLst>
          <pc:docMk/>
          <pc:sldMk cId="1244049781" sldId="257"/>
        </pc:sldMkLst>
      </pc:sldChg>
      <pc:sldChg chg="del">
        <pc:chgData name="Kyle Henderson" userId="67d990e4-e564-4e7e-9ef4-3ad7cf8be1ad" providerId="ADAL" clId="{A84E856D-06A4-4785-AB1A-D730B1AD8C7A}" dt="2022-02-22T02:46:25.119" v="2809" actId="47"/>
        <pc:sldMkLst>
          <pc:docMk/>
          <pc:sldMk cId="1980552018" sldId="260"/>
        </pc:sldMkLst>
      </pc:sldChg>
      <pc:sldChg chg="del">
        <pc:chgData name="Kyle Henderson" userId="67d990e4-e564-4e7e-9ef4-3ad7cf8be1ad" providerId="ADAL" clId="{A84E856D-06A4-4785-AB1A-D730B1AD8C7A}" dt="2022-02-22T02:46:23.902" v="2808" actId="47"/>
        <pc:sldMkLst>
          <pc:docMk/>
          <pc:sldMk cId="3036561749" sldId="261"/>
        </pc:sldMkLst>
      </pc:sldChg>
      <pc:sldChg chg="del">
        <pc:chgData name="Kyle Henderson" userId="67d990e4-e564-4e7e-9ef4-3ad7cf8be1ad" providerId="ADAL" clId="{A84E856D-06A4-4785-AB1A-D730B1AD8C7A}" dt="2022-02-22T02:46:22.558" v="2807" actId="47"/>
        <pc:sldMkLst>
          <pc:docMk/>
          <pc:sldMk cId="573352273" sldId="262"/>
        </pc:sldMkLst>
      </pc:sldChg>
      <pc:sldChg chg="del">
        <pc:chgData name="Kyle Henderson" userId="67d990e4-e564-4e7e-9ef4-3ad7cf8be1ad" providerId="ADAL" clId="{A84E856D-06A4-4785-AB1A-D730B1AD8C7A}" dt="2022-02-22T02:46:26.275" v="2810" actId="47"/>
        <pc:sldMkLst>
          <pc:docMk/>
          <pc:sldMk cId="1639879773" sldId="263"/>
        </pc:sldMkLst>
      </pc:sldChg>
      <pc:sldChg chg="del">
        <pc:chgData name="Kyle Henderson" userId="67d990e4-e564-4e7e-9ef4-3ad7cf8be1ad" providerId="ADAL" clId="{A84E856D-06A4-4785-AB1A-D730B1AD8C7A}" dt="2022-02-22T02:46:20.066" v="2806" actId="47"/>
        <pc:sldMkLst>
          <pc:docMk/>
          <pc:sldMk cId="3421721482" sldId="264"/>
        </pc:sldMkLst>
      </pc:sldChg>
      <pc:sldChg chg="del">
        <pc:chgData name="Kyle Henderson" userId="67d990e4-e564-4e7e-9ef4-3ad7cf8be1ad" providerId="ADAL" clId="{A84E856D-06A4-4785-AB1A-D730B1AD8C7A}" dt="2022-02-22T02:46:27.944" v="2811" actId="47"/>
        <pc:sldMkLst>
          <pc:docMk/>
          <pc:sldMk cId="2998889213" sldId="265"/>
        </pc:sldMkLst>
      </pc:sldChg>
      <pc:sldChg chg="del">
        <pc:chgData name="Kyle Henderson" userId="67d990e4-e564-4e7e-9ef4-3ad7cf8be1ad" providerId="ADAL" clId="{A84E856D-06A4-4785-AB1A-D730B1AD8C7A}" dt="2022-02-22T02:49:57.181" v="2876" actId="47"/>
        <pc:sldMkLst>
          <pc:docMk/>
          <pc:sldMk cId="1044532085" sldId="266"/>
        </pc:sldMkLst>
      </pc:sldChg>
      <pc:sldChg chg="del">
        <pc:chgData name="Kyle Henderson" userId="67d990e4-e564-4e7e-9ef4-3ad7cf8be1ad" providerId="ADAL" clId="{A84E856D-06A4-4785-AB1A-D730B1AD8C7A}" dt="2022-02-22T02:46:29.101" v="2812" actId="47"/>
        <pc:sldMkLst>
          <pc:docMk/>
          <pc:sldMk cId="888728818" sldId="267"/>
        </pc:sldMkLst>
      </pc:sldChg>
      <pc:sldChg chg="del">
        <pc:chgData name="Kyle Henderson" userId="67d990e4-e564-4e7e-9ef4-3ad7cf8be1ad" providerId="ADAL" clId="{A84E856D-06A4-4785-AB1A-D730B1AD8C7A}" dt="2022-02-22T02:49:58.654" v="2877" actId="47"/>
        <pc:sldMkLst>
          <pc:docMk/>
          <pc:sldMk cId="4043609920" sldId="269"/>
        </pc:sldMkLst>
      </pc:sldChg>
      <pc:sldChg chg="modSp mod">
        <pc:chgData name="Kyle Henderson" userId="67d990e4-e564-4e7e-9ef4-3ad7cf8be1ad" providerId="ADAL" clId="{A84E856D-06A4-4785-AB1A-D730B1AD8C7A}" dt="2022-02-24T02:55:24.504" v="7625" actId="20577"/>
        <pc:sldMkLst>
          <pc:docMk/>
          <pc:sldMk cId="2920874201" sldId="270"/>
        </pc:sldMkLst>
        <pc:spChg chg="mod">
          <ac:chgData name="Kyle Henderson" userId="67d990e4-e564-4e7e-9ef4-3ad7cf8be1ad" providerId="ADAL" clId="{A84E856D-06A4-4785-AB1A-D730B1AD8C7A}" dt="2022-02-24T02:55:24.504" v="7625" actId="20577"/>
          <ac:spMkLst>
            <pc:docMk/>
            <pc:sldMk cId="2920874201" sldId="270"/>
            <ac:spMk id="2" creationId="{8FF4DE94-0917-4CB0-9790-CF45A3FF863C}"/>
          </ac:spMkLst>
        </pc:spChg>
      </pc:sldChg>
      <pc:sldChg chg="del">
        <pc:chgData name="Kyle Henderson" userId="67d990e4-e564-4e7e-9ef4-3ad7cf8be1ad" providerId="ADAL" clId="{A84E856D-06A4-4785-AB1A-D730B1AD8C7A}" dt="2022-02-22T02:50:03.994" v="2878" actId="47"/>
        <pc:sldMkLst>
          <pc:docMk/>
          <pc:sldMk cId="1830091453" sldId="271"/>
        </pc:sldMkLst>
      </pc:sldChg>
      <pc:sldChg chg="del">
        <pc:chgData name="Kyle Henderson" userId="67d990e4-e564-4e7e-9ef4-3ad7cf8be1ad" providerId="ADAL" clId="{A84E856D-06A4-4785-AB1A-D730B1AD8C7A}" dt="2022-02-22T02:50:06.166" v="2879" actId="47"/>
        <pc:sldMkLst>
          <pc:docMk/>
          <pc:sldMk cId="2081624823" sldId="272"/>
        </pc:sldMkLst>
      </pc:sldChg>
      <pc:sldChg chg="addSp modSp mod">
        <pc:chgData name="Kyle Henderson" userId="67d990e4-e564-4e7e-9ef4-3ad7cf8be1ad" providerId="ADAL" clId="{A84E856D-06A4-4785-AB1A-D730B1AD8C7A}" dt="2022-02-22T02:50:57.961" v="2895" actId="1076"/>
        <pc:sldMkLst>
          <pc:docMk/>
          <pc:sldMk cId="3151406177" sldId="273"/>
        </pc:sldMkLst>
        <pc:spChg chg="add mod">
          <ac:chgData name="Kyle Henderson" userId="67d990e4-e564-4e7e-9ef4-3ad7cf8be1ad" providerId="ADAL" clId="{A84E856D-06A4-4785-AB1A-D730B1AD8C7A}" dt="2022-02-22T02:50:57.961" v="2895" actId="1076"/>
          <ac:spMkLst>
            <pc:docMk/>
            <pc:sldMk cId="3151406177" sldId="273"/>
            <ac:spMk id="2" creationId="{28C4847F-496D-4E2D-9105-6248D52969ED}"/>
          </ac:spMkLst>
        </pc:spChg>
      </pc:sldChg>
      <pc:sldChg chg="del">
        <pc:chgData name="Kyle Henderson" userId="67d990e4-e564-4e7e-9ef4-3ad7cf8be1ad" providerId="ADAL" clId="{A84E856D-06A4-4785-AB1A-D730B1AD8C7A}" dt="2022-02-22T02:50:13.675" v="2880" actId="47"/>
        <pc:sldMkLst>
          <pc:docMk/>
          <pc:sldMk cId="2505083179" sldId="274"/>
        </pc:sldMkLst>
      </pc:sldChg>
      <pc:sldChg chg="addSp delSp modSp mod">
        <pc:chgData name="Kyle Henderson" userId="67d990e4-e564-4e7e-9ef4-3ad7cf8be1ad" providerId="ADAL" clId="{A84E856D-06A4-4785-AB1A-D730B1AD8C7A}" dt="2022-02-24T03:08:30.041" v="7731" actId="1076"/>
        <pc:sldMkLst>
          <pc:docMk/>
          <pc:sldMk cId="3306094750" sldId="275"/>
        </pc:sldMkLst>
        <pc:spChg chg="del">
          <ac:chgData name="Kyle Henderson" userId="67d990e4-e564-4e7e-9ef4-3ad7cf8be1ad" providerId="ADAL" clId="{A84E856D-06A4-4785-AB1A-D730B1AD8C7A}" dt="2022-02-24T03:03:10.670" v="7636" actId="478"/>
          <ac:spMkLst>
            <pc:docMk/>
            <pc:sldMk cId="3306094750" sldId="275"/>
            <ac:spMk id="2" creationId="{376D5E39-06D6-4CB4-9D07-6CA8D870D7BE}"/>
          </ac:spMkLst>
        </pc:spChg>
        <pc:spChg chg="del">
          <ac:chgData name="Kyle Henderson" userId="67d990e4-e564-4e7e-9ef4-3ad7cf8be1ad" providerId="ADAL" clId="{A84E856D-06A4-4785-AB1A-D730B1AD8C7A}" dt="2022-02-24T03:03:08.858" v="7635" actId="478"/>
          <ac:spMkLst>
            <pc:docMk/>
            <pc:sldMk cId="3306094750" sldId="275"/>
            <ac:spMk id="3" creationId="{74E7B2E0-FCDB-4568-BE80-5796F8450C0A}"/>
          </ac:spMkLst>
        </pc:spChg>
        <pc:spChg chg="add del mod">
          <ac:chgData name="Kyle Henderson" userId="67d990e4-e564-4e7e-9ef4-3ad7cf8be1ad" providerId="ADAL" clId="{A84E856D-06A4-4785-AB1A-D730B1AD8C7A}" dt="2022-02-24T03:03:11.922" v="7637" actId="478"/>
          <ac:spMkLst>
            <pc:docMk/>
            <pc:sldMk cId="3306094750" sldId="275"/>
            <ac:spMk id="5" creationId="{06B93B93-46D4-480E-8458-2B6245D1AC55}"/>
          </ac:spMkLst>
        </pc:spChg>
        <pc:spChg chg="add del mod">
          <ac:chgData name="Kyle Henderson" userId="67d990e4-e564-4e7e-9ef4-3ad7cf8be1ad" providerId="ADAL" clId="{A84E856D-06A4-4785-AB1A-D730B1AD8C7A}" dt="2022-02-24T03:03:12.423" v="7638" actId="478"/>
          <ac:spMkLst>
            <pc:docMk/>
            <pc:sldMk cId="3306094750" sldId="275"/>
            <ac:spMk id="7" creationId="{3AA6F32A-1515-4136-B57F-F20EBE638241}"/>
          </ac:spMkLst>
        </pc:spChg>
        <pc:spChg chg="add mod">
          <ac:chgData name="Kyle Henderson" userId="67d990e4-e564-4e7e-9ef4-3ad7cf8be1ad" providerId="ADAL" clId="{A84E856D-06A4-4785-AB1A-D730B1AD8C7A}" dt="2022-02-24T03:06:54.995" v="7715" actId="1076"/>
          <ac:spMkLst>
            <pc:docMk/>
            <pc:sldMk cId="3306094750" sldId="275"/>
            <ac:spMk id="16" creationId="{347C1056-D1CF-455C-BA72-10A0B8046F8E}"/>
          </ac:spMkLst>
        </pc:spChg>
        <pc:spChg chg="add mod">
          <ac:chgData name="Kyle Henderson" userId="67d990e4-e564-4e7e-9ef4-3ad7cf8be1ad" providerId="ADAL" clId="{A84E856D-06A4-4785-AB1A-D730B1AD8C7A}" dt="2022-02-24T03:07:14.670" v="7728" actId="1076"/>
          <ac:spMkLst>
            <pc:docMk/>
            <pc:sldMk cId="3306094750" sldId="275"/>
            <ac:spMk id="17" creationId="{EC5DA4D1-13CC-4530-A5FE-3B6B466922E4}"/>
          </ac:spMkLst>
        </pc:spChg>
        <pc:picChg chg="add mod modCrop">
          <ac:chgData name="Kyle Henderson" userId="67d990e4-e564-4e7e-9ef4-3ad7cf8be1ad" providerId="ADAL" clId="{A84E856D-06A4-4785-AB1A-D730B1AD8C7A}" dt="2022-02-24T03:06:32.247" v="7671" actId="1076"/>
          <ac:picMkLst>
            <pc:docMk/>
            <pc:sldMk cId="3306094750" sldId="275"/>
            <ac:picMk id="9" creationId="{6ABE4884-277F-4091-834A-55615580FE51}"/>
          </ac:picMkLst>
        </pc:picChg>
        <pc:picChg chg="add mod">
          <ac:chgData name="Kyle Henderson" userId="67d990e4-e564-4e7e-9ef4-3ad7cf8be1ad" providerId="ADAL" clId="{A84E856D-06A4-4785-AB1A-D730B1AD8C7A}" dt="2022-02-24T03:06:32.247" v="7671" actId="1076"/>
          <ac:picMkLst>
            <pc:docMk/>
            <pc:sldMk cId="3306094750" sldId="275"/>
            <ac:picMk id="11" creationId="{FEC47DFB-A28B-4649-A3B1-BDF486473001}"/>
          </ac:picMkLst>
        </pc:picChg>
        <pc:picChg chg="add mod">
          <ac:chgData name="Kyle Henderson" userId="67d990e4-e564-4e7e-9ef4-3ad7cf8be1ad" providerId="ADAL" clId="{A84E856D-06A4-4785-AB1A-D730B1AD8C7A}" dt="2022-02-24T03:06:27.418" v="7670" actId="207"/>
          <ac:picMkLst>
            <pc:docMk/>
            <pc:sldMk cId="3306094750" sldId="275"/>
            <ac:picMk id="13" creationId="{F0521A22-E030-4F2F-BA50-0A1059B1242C}"/>
          </ac:picMkLst>
        </pc:picChg>
        <pc:picChg chg="add mod">
          <ac:chgData name="Kyle Henderson" userId="67d990e4-e564-4e7e-9ef4-3ad7cf8be1ad" providerId="ADAL" clId="{A84E856D-06A4-4785-AB1A-D730B1AD8C7A}" dt="2022-02-24T03:06:18.256" v="7666" actId="207"/>
          <ac:picMkLst>
            <pc:docMk/>
            <pc:sldMk cId="3306094750" sldId="275"/>
            <ac:picMk id="15" creationId="{DB57128C-D352-41D0-A426-67A882FC6778}"/>
          </ac:picMkLst>
        </pc:picChg>
        <pc:picChg chg="add mod">
          <ac:chgData name="Kyle Henderson" userId="67d990e4-e564-4e7e-9ef4-3ad7cf8be1ad" providerId="ADAL" clId="{A84E856D-06A4-4785-AB1A-D730B1AD8C7A}" dt="2022-02-24T03:08:30.041" v="7731" actId="1076"/>
          <ac:picMkLst>
            <pc:docMk/>
            <pc:sldMk cId="3306094750" sldId="275"/>
            <ac:picMk id="19" creationId="{7F55261A-5A62-4486-AC04-26F814029EA5}"/>
          </ac:picMkLst>
        </pc:picChg>
      </pc:sldChg>
      <pc:sldChg chg="ord">
        <pc:chgData name="Kyle Henderson" userId="67d990e4-e564-4e7e-9ef4-3ad7cf8be1ad" providerId="ADAL" clId="{A84E856D-06A4-4785-AB1A-D730B1AD8C7A}" dt="2022-02-22T02:49:52.486" v="2875"/>
        <pc:sldMkLst>
          <pc:docMk/>
          <pc:sldMk cId="323540646" sldId="276"/>
        </pc:sldMkLst>
      </pc:sldChg>
      <pc:sldChg chg="addSp delSp modSp mod">
        <pc:chgData name="Kyle Henderson" userId="67d990e4-e564-4e7e-9ef4-3ad7cf8be1ad" providerId="ADAL" clId="{A84E856D-06A4-4785-AB1A-D730B1AD8C7A}" dt="2022-02-24T06:45:16.332" v="9345"/>
        <pc:sldMkLst>
          <pc:docMk/>
          <pc:sldMk cId="1540837626" sldId="277"/>
        </pc:sldMkLst>
        <pc:spChg chg="mod">
          <ac:chgData name="Kyle Henderson" userId="67d990e4-e564-4e7e-9ef4-3ad7cf8be1ad" providerId="ADAL" clId="{A84E856D-06A4-4785-AB1A-D730B1AD8C7A}" dt="2022-02-24T06:44:42.611" v="9343" actId="14100"/>
          <ac:spMkLst>
            <pc:docMk/>
            <pc:sldMk cId="1540837626" sldId="277"/>
            <ac:spMk id="7" creationId="{62A1DFC1-5BD8-4981-9F7C-771B52373160}"/>
          </ac:spMkLst>
        </pc:spChg>
        <pc:spChg chg="add del mod">
          <ac:chgData name="Kyle Henderson" userId="67d990e4-e564-4e7e-9ef4-3ad7cf8be1ad" providerId="ADAL" clId="{A84E856D-06A4-4785-AB1A-D730B1AD8C7A}" dt="2022-02-24T06:45:16.332" v="9345"/>
          <ac:spMkLst>
            <pc:docMk/>
            <pc:sldMk cId="1540837626" sldId="277"/>
            <ac:spMk id="8" creationId="{AA00D6CD-D7FD-4D29-8E38-B165D3FF35FD}"/>
          </ac:spMkLst>
        </pc:spChg>
      </pc:sldChg>
      <pc:sldChg chg="modSp mod">
        <pc:chgData name="Kyle Henderson" userId="67d990e4-e564-4e7e-9ef4-3ad7cf8be1ad" providerId="ADAL" clId="{A84E856D-06A4-4785-AB1A-D730B1AD8C7A}" dt="2022-02-24T06:45:30.847" v="9376" actId="20577"/>
        <pc:sldMkLst>
          <pc:docMk/>
          <pc:sldMk cId="1093238296" sldId="278"/>
        </pc:sldMkLst>
        <pc:spChg chg="mod">
          <ac:chgData name="Kyle Henderson" userId="67d990e4-e564-4e7e-9ef4-3ad7cf8be1ad" providerId="ADAL" clId="{A84E856D-06A4-4785-AB1A-D730B1AD8C7A}" dt="2022-02-24T06:45:30.847" v="9376" actId="20577"/>
          <ac:spMkLst>
            <pc:docMk/>
            <pc:sldMk cId="1093238296" sldId="278"/>
            <ac:spMk id="7" creationId="{62A1DFC1-5BD8-4981-9F7C-771B52373160}"/>
          </ac:spMkLst>
        </pc:spChg>
      </pc:sldChg>
      <pc:sldChg chg="modSp mod">
        <pc:chgData name="Kyle Henderson" userId="67d990e4-e564-4e7e-9ef4-3ad7cf8be1ad" providerId="ADAL" clId="{A84E856D-06A4-4785-AB1A-D730B1AD8C7A}" dt="2022-02-24T06:45:48.671" v="9412" actId="20577"/>
        <pc:sldMkLst>
          <pc:docMk/>
          <pc:sldMk cId="954126236" sldId="279"/>
        </pc:sldMkLst>
        <pc:spChg chg="mod">
          <ac:chgData name="Kyle Henderson" userId="67d990e4-e564-4e7e-9ef4-3ad7cf8be1ad" providerId="ADAL" clId="{A84E856D-06A4-4785-AB1A-D730B1AD8C7A}" dt="2022-02-24T06:45:48.671" v="9412" actId="20577"/>
          <ac:spMkLst>
            <pc:docMk/>
            <pc:sldMk cId="954126236" sldId="279"/>
            <ac:spMk id="7" creationId="{62A1DFC1-5BD8-4981-9F7C-771B52373160}"/>
          </ac:spMkLst>
        </pc:spChg>
      </pc:sldChg>
      <pc:sldChg chg="addSp delSp modSp del mod">
        <pc:chgData name="Kyle Henderson" userId="67d990e4-e564-4e7e-9ef4-3ad7cf8be1ad" providerId="ADAL" clId="{A84E856D-06A4-4785-AB1A-D730B1AD8C7A}" dt="2022-02-22T06:56:50.926" v="4097" actId="47"/>
        <pc:sldMkLst>
          <pc:docMk/>
          <pc:sldMk cId="3646581499" sldId="280"/>
        </pc:sldMkLst>
        <pc:spChg chg="add del mod">
          <ac:chgData name="Kyle Henderson" userId="67d990e4-e564-4e7e-9ef4-3ad7cf8be1ad" providerId="ADAL" clId="{A84E856D-06A4-4785-AB1A-D730B1AD8C7A}" dt="2022-02-22T02:51:45.596" v="2897" actId="478"/>
          <ac:spMkLst>
            <pc:docMk/>
            <pc:sldMk cId="3646581499" sldId="280"/>
            <ac:spMk id="3" creationId="{778B4215-9EF2-4810-8A46-3954BE82A30D}"/>
          </ac:spMkLst>
        </pc:spChg>
        <pc:spChg chg="del">
          <ac:chgData name="Kyle Henderson" userId="67d990e4-e564-4e7e-9ef4-3ad7cf8be1ad" providerId="ADAL" clId="{A84E856D-06A4-4785-AB1A-D730B1AD8C7A}" dt="2022-02-22T02:51:43.851" v="2896" actId="478"/>
          <ac:spMkLst>
            <pc:docMk/>
            <pc:sldMk cId="3646581499" sldId="280"/>
            <ac:spMk id="9" creationId="{8557637D-3C09-44E8-B1D3-409B223D6061}"/>
          </ac:spMkLst>
        </pc:spChg>
        <pc:picChg chg="mod">
          <ac:chgData name="Kyle Henderson" userId="67d990e4-e564-4e7e-9ef4-3ad7cf8be1ad" providerId="ADAL" clId="{A84E856D-06A4-4785-AB1A-D730B1AD8C7A}" dt="2022-02-22T02:51:50.549" v="2898" actId="1076"/>
          <ac:picMkLst>
            <pc:docMk/>
            <pc:sldMk cId="3646581499" sldId="280"/>
            <ac:picMk id="7" creationId="{708D44B1-B3D2-4D73-AEBB-B69D5A50D051}"/>
          </ac:picMkLst>
        </pc:picChg>
      </pc:sldChg>
      <pc:sldChg chg="addSp modSp del mod">
        <pc:chgData name="Kyle Henderson" userId="67d990e4-e564-4e7e-9ef4-3ad7cf8be1ad" providerId="ADAL" clId="{A84E856D-06A4-4785-AB1A-D730B1AD8C7A}" dt="2022-02-22T22:46:13.725" v="5157" actId="47"/>
        <pc:sldMkLst>
          <pc:docMk/>
          <pc:sldMk cId="2203538894" sldId="284"/>
        </pc:sldMkLst>
        <pc:spChg chg="add mod">
          <ac:chgData name="Kyle Henderson" userId="67d990e4-e564-4e7e-9ef4-3ad7cf8be1ad" providerId="ADAL" clId="{A84E856D-06A4-4785-AB1A-D730B1AD8C7A}" dt="2022-02-21T03:52:50.302" v="975" actId="1076"/>
          <ac:spMkLst>
            <pc:docMk/>
            <pc:sldMk cId="2203538894" sldId="284"/>
            <ac:spMk id="4" creationId="{55532BD2-5B5A-4019-B7DA-FF3A15BB2548}"/>
          </ac:spMkLst>
        </pc:spChg>
        <pc:spChg chg="add mod">
          <ac:chgData name="Kyle Henderson" userId="67d990e4-e564-4e7e-9ef4-3ad7cf8be1ad" providerId="ADAL" clId="{A84E856D-06A4-4785-AB1A-D730B1AD8C7A}" dt="2022-02-21T03:52:50.302" v="975" actId="1076"/>
          <ac:spMkLst>
            <pc:docMk/>
            <pc:sldMk cId="2203538894" sldId="284"/>
            <ac:spMk id="5" creationId="{F0F09878-9BF0-48C0-8CD9-9BD709924192}"/>
          </ac:spMkLst>
        </pc:spChg>
      </pc:sldChg>
      <pc:sldChg chg="del ord">
        <pc:chgData name="Kyle Henderson" userId="67d990e4-e564-4e7e-9ef4-3ad7cf8be1ad" providerId="ADAL" clId="{A84E856D-06A4-4785-AB1A-D730B1AD8C7A}" dt="2022-02-22T06:16:30.172" v="3935" actId="47"/>
        <pc:sldMkLst>
          <pc:docMk/>
          <pc:sldMk cId="561348278" sldId="285"/>
        </pc:sldMkLst>
      </pc:sldChg>
      <pc:sldChg chg="modSp del">
        <pc:chgData name="Kyle Henderson" userId="67d990e4-e564-4e7e-9ef4-3ad7cf8be1ad" providerId="ADAL" clId="{A84E856D-06A4-4785-AB1A-D730B1AD8C7A}" dt="2022-02-23T04:14:34.036" v="6006" actId="47"/>
        <pc:sldMkLst>
          <pc:docMk/>
          <pc:sldMk cId="3811645664" sldId="288"/>
        </pc:sldMkLst>
        <pc:graphicFrameChg chg="mod">
          <ac:chgData name="Kyle Henderson" userId="67d990e4-e564-4e7e-9ef4-3ad7cf8be1ad" providerId="ADAL" clId="{A84E856D-06A4-4785-AB1A-D730B1AD8C7A}" dt="2022-02-21T03:54:35.416" v="998" actId="692"/>
          <ac:graphicFrameMkLst>
            <pc:docMk/>
            <pc:sldMk cId="3811645664" sldId="288"/>
            <ac:graphicFrameMk id="2" creationId="{0B2D0F1E-DEEA-4252-8274-013C4A998D24}"/>
          </ac:graphicFrameMkLst>
        </pc:graphicFrameChg>
      </pc:sldChg>
      <pc:sldChg chg="addSp modSp del mod">
        <pc:chgData name="Kyle Henderson" userId="67d990e4-e564-4e7e-9ef4-3ad7cf8be1ad" providerId="ADAL" clId="{A84E856D-06A4-4785-AB1A-D730B1AD8C7A}" dt="2022-02-23T04:14:35.100" v="6007" actId="47"/>
        <pc:sldMkLst>
          <pc:docMk/>
          <pc:sldMk cId="2950386480" sldId="289"/>
        </pc:sldMkLst>
        <pc:spChg chg="mod">
          <ac:chgData name="Kyle Henderson" userId="67d990e4-e564-4e7e-9ef4-3ad7cf8be1ad" providerId="ADAL" clId="{A84E856D-06A4-4785-AB1A-D730B1AD8C7A}" dt="2022-02-21T06:23:35.234" v="1275" actId="6549"/>
          <ac:spMkLst>
            <pc:docMk/>
            <pc:sldMk cId="2950386480" sldId="289"/>
            <ac:spMk id="3" creationId="{F23F8BCE-F876-4912-9D67-D94CCD7075D2}"/>
          </ac:spMkLst>
        </pc:spChg>
        <pc:spChg chg="mod">
          <ac:chgData name="Kyle Henderson" userId="67d990e4-e564-4e7e-9ef4-3ad7cf8be1ad" providerId="ADAL" clId="{A84E856D-06A4-4785-AB1A-D730B1AD8C7A}" dt="2022-02-21T06:23:32.107" v="1274" actId="6549"/>
          <ac:spMkLst>
            <pc:docMk/>
            <pc:sldMk cId="2950386480" sldId="289"/>
            <ac:spMk id="4" creationId="{109236AB-EB4A-4A9B-8AD5-9F6C3C890F0E}"/>
          </ac:spMkLst>
        </pc:spChg>
        <pc:spChg chg="mod">
          <ac:chgData name="Kyle Henderson" userId="67d990e4-e564-4e7e-9ef4-3ad7cf8be1ad" providerId="ADAL" clId="{A84E856D-06A4-4785-AB1A-D730B1AD8C7A}" dt="2022-02-21T06:24:01.230" v="1319" actId="20577"/>
          <ac:spMkLst>
            <pc:docMk/>
            <pc:sldMk cId="2950386480" sldId="289"/>
            <ac:spMk id="5" creationId="{E9CABAE0-1C2F-4F7B-9EC5-BBCFDBE4F2F2}"/>
          </ac:spMkLst>
        </pc:spChg>
        <pc:spChg chg="add mod">
          <ac:chgData name="Kyle Henderson" userId="67d990e4-e564-4e7e-9ef4-3ad7cf8be1ad" providerId="ADAL" clId="{A84E856D-06A4-4785-AB1A-D730B1AD8C7A}" dt="2022-02-21T06:20:32.626" v="1156" actId="1076"/>
          <ac:spMkLst>
            <pc:docMk/>
            <pc:sldMk cId="2950386480" sldId="289"/>
            <ac:spMk id="6" creationId="{132324B9-9CC3-41BE-B85B-1131CB82FA3E}"/>
          </ac:spMkLst>
        </pc:spChg>
        <pc:spChg chg="add mod">
          <ac:chgData name="Kyle Henderson" userId="67d990e4-e564-4e7e-9ef4-3ad7cf8be1ad" providerId="ADAL" clId="{A84E856D-06A4-4785-AB1A-D730B1AD8C7A}" dt="2022-02-22T07:30:43.988" v="4980" actId="1036"/>
          <ac:spMkLst>
            <pc:docMk/>
            <pc:sldMk cId="2950386480" sldId="289"/>
            <ac:spMk id="7" creationId="{3CBBFB1A-E0A7-4DCF-8773-432CFE8996A7}"/>
          </ac:spMkLst>
        </pc:spChg>
        <pc:spChg chg="add mod">
          <ac:chgData name="Kyle Henderson" userId="67d990e4-e564-4e7e-9ef4-3ad7cf8be1ad" providerId="ADAL" clId="{A84E856D-06A4-4785-AB1A-D730B1AD8C7A}" dt="2022-02-22T07:30:43.988" v="4980" actId="1036"/>
          <ac:spMkLst>
            <pc:docMk/>
            <pc:sldMk cId="2950386480" sldId="289"/>
            <ac:spMk id="8" creationId="{ABC15DA8-933A-4252-ACC4-4B5C9F84E643}"/>
          </ac:spMkLst>
        </pc:spChg>
      </pc:sldChg>
      <pc:sldChg chg="modSp mod">
        <pc:chgData name="Kyle Henderson" userId="67d990e4-e564-4e7e-9ef4-3ad7cf8be1ad" providerId="ADAL" clId="{A84E856D-06A4-4785-AB1A-D730B1AD8C7A}" dt="2022-02-22T07:14:30.265" v="4654"/>
        <pc:sldMkLst>
          <pc:docMk/>
          <pc:sldMk cId="3004288043" sldId="294"/>
        </pc:sldMkLst>
        <pc:graphicFrameChg chg="mod">
          <ac:chgData name="Kyle Henderson" userId="67d990e4-e564-4e7e-9ef4-3ad7cf8be1ad" providerId="ADAL" clId="{A84E856D-06A4-4785-AB1A-D730B1AD8C7A}" dt="2022-02-22T07:14:30.265" v="4654"/>
          <ac:graphicFrameMkLst>
            <pc:docMk/>
            <pc:sldMk cId="3004288043" sldId="294"/>
            <ac:graphicFrameMk id="4" creationId="{226BE6C3-7232-4481-A883-D3BA5E846FF3}"/>
          </ac:graphicFrameMkLst>
        </pc:graphicFrameChg>
      </pc:sldChg>
      <pc:sldChg chg="modSp mod">
        <pc:chgData name="Kyle Henderson" userId="67d990e4-e564-4e7e-9ef4-3ad7cf8be1ad" providerId="ADAL" clId="{A84E856D-06A4-4785-AB1A-D730B1AD8C7A}" dt="2022-02-25T07:28:17.746" v="10009" actId="1076"/>
        <pc:sldMkLst>
          <pc:docMk/>
          <pc:sldMk cId="2166510234" sldId="301"/>
        </pc:sldMkLst>
        <pc:spChg chg="mod">
          <ac:chgData name="Kyle Henderson" userId="67d990e4-e564-4e7e-9ef4-3ad7cf8be1ad" providerId="ADAL" clId="{A84E856D-06A4-4785-AB1A-D730B1AD8C7A}" dt="2022-02-25T07:28:17.746" v="10009" actId="1076"/>
          <ac:spMkLst>
            <pc:docMk/>
            <pc:sldMk cId="2166510234" sldId="301"/>
            <ac:spMk id="9" creationId="{765CAE7E-FFA2-4885-A5AA-654CD17CD589}"/>
          </ac:spMkLst>
        </pc:spChg>
        <pc:spChg chg="mod">
          <ac:chgData name="Kyle Henderson" userId="67d990e4-e564-4e7e-9ef4-3ad7cf8be1ad" providerId="ADAL" clId="{A84E856D-06A4-4785-AB1A-D730B1AD8C7A}" dt="2022-02-20T20:34:13.659" v="1" actId="1076"/>
          <ac:spMkLst>
            <pc:docMk/>
            <pc:sldMk cId="2166510234" sldId="301"/>
            <ac:spMk id="10" creationId="{54F7AD4B-D214-4885-A56E-07C1B48BA383}"/>
          </ac:spMkLst>
        </pc:spChg>
        <pc:cxnChg chg="mod">
          <ac:chgData name="Kyle Henderson" userId="67d990e4-e564-4e7e-9ef4-3ad7cf8be1ad" providerId="ADAL" clId="{A84E856D-06A4-4785-AB1A-D730B1AD8C7A}" dt="2022-02-25T07:28:14.462" v="10008" actId="1076"/>
          <ac:cxnSpMkLst>
            <pc:docMk/>
            <pc:sldMk cId="2166510234" sldId="301"/>
            <ac:cxnSpMk id="13" creationId="{445C1E43-B1C5-4A7F-B655-D010D19D354F}"/>
          </ac:cxnSpMkLst>
        </pc:cxnChg>
        <pc:cxnChg chg="mod">
          <ac:chgData name="Kyle Henderson" userId="67d990e4-e564-4e7e-9ef4-3ad7cf8be1ad" providerId="ADAL" clId="{A84E856D-06A4-4785-AB1A-D730B1AD8C7A}" dt="2022-02-20T20:34:13.659" v="1" actId="1076"/>
          <ac:cxnSpMkLst>
            <pc:docMk/>
            <pc:sldMk cId="2166510234" sldId="301"/>
            <ac:cxnSpMk id="14" creationId="{B421935C-8716-4A83-877D-B2801C5387D1}"/>
          </ac:cxnSpMkLst>
        </pc:cxnChg>
      </pc:sldChg>
      <pc:sldChg chg="addSp delSp mod">
        <pc:chgData name="Kyle Henderson" userId="67d990e4-e564-4e7e-9ef4-3ad7cf8be1ad" providerId="ADAL" clId="{A84E856D-06A4-4785-AB1A-D730B1AD8C7A}" dt="2022-02-22T07:18:05.601" v="4712" actId="478"/>
        <pc:sldMkLst>
          <pc:docMk/>
          <pc:sldMk cId="2604237690" sldId="302"/>
        </pc:sldMkLst>
        <pc:spChg chg="add del">
          <ac:chgData name="Kyle Henderson" userId="67d990e4-e564-4e7e-9ef4-3ad7cf8be1ad" providerId="ADAL" clId="{A84E856D-06A4-4785-AB1A-D730B1AD8C7A}" dt="2022-02-22T07:18:05.601" v="4712" actId="478"/>
          <ac:spMkLst>
            <pc:docMk/>
            <pc:sldMk cId="2604237690" sldId="302"/>
            <ac:spMk id="4" creationId="{C8E73CFA-B038-4D56-BF1C-7E55CBDAB36A}"/>
          </ac:spMkLst>
        </pc:spChg>
      </pc:sldChg>
      <pc:sldChg chg="delSp modSp mod">
        <pc:chgData name="Kyle Henderson" userId="67d990e4-e564-4e7e-9ef4-3ad7cf8be1ad" providerId="ADAL" clId="{A84E856D-06A4-4785-AB1A-D730B1AD8C7A}" dt="2022-02-24T03:16:13.333" v="7839" actId="20577"/>
        <pc:sldMkLst>
          <pc:docMk/>
          <pc:sldMk cId="2693375066" sldId="304"/>
        </pc:sldMkLst>
        <pc:spChg chg="mod">
          <ac:chgData name="Kyle Henderson" userId="67d990e4-e564-4e7e-9ef4-3ad7cf8be1ad" providerId="ADAL" clId="{A84E856D-06A4-4785-AB1A-D730B1AD8C7A}" dt="2022-02-24T03:16:13.333" v="7839" actId="20577"/>
          <ac:spMkLst>
            <pc:docMk/>
            <pc:sldMk cId="2693375066" sldId="304"/>
            <ac:spMk id="3" creationId="{4C2CF749-B949-4DF8-8434-FA3B1A91104F}"/>
          </ac:spMkLst>
        </pc:spChg>
        <pc:picChg chg="del mod">
          <ac:chgData name="Kyle Henderson" userId="67d990e4-e564-4e7e-9ef4-3ad7cf8be1ad" providerId="ADAL" clId="{A84E856D-06A4-4785-AB1A-D730B1AD8C7A}" dt="2022-02-22T07:19:11.878" v="4714" actId="478"/>
          <ac:picMkLst>
            <pc:docMk/>
            <pc:sldMk cId="2693375066" sldId="304"/>
            <ac:picMk id="4098" creationId="{2ADFD5B3-E040-46B1-A038-EAA6787374E2}"/>
          </ac:picMkLst>
        </pc:picChg>
      </pc:sldChg>
      <pc:sldChg chg="del">
        <pc:chgData name="Kyle Henderson" userId="67d990e4-e564-4e7e-9ef4-3ad7cf8be1ad" providerId="ADAL" clId="{A84E856D-06A4-4785-AB1A-D730B1AD8C7A}" dt="2022-02-22T06:19:31.282" v="4036" actId="47"/>
        <pc:sldMkLst>
          <pc:docMk/>
          <pc:sldMk cId="3031606479" sldId="310"/>
        </pc:sldMkLst>
      </pc:sldChg>
      <pc:sldChg chg="modSp del mod">
        <pc:chgData name="Kyle Henderson" userId="67d990e4-e564-4e7e-9ef4-3ad7cf8be1ad" providerId="ADAL" clId="{A84E856D-06A4-4785-AB1A-D730B1AD8C7A}" dt="2022-02-25T08:47:25.635" v="11141" actId="47"/>
        <pc:sldMkLst>
          <pc:docMk/>
          <pc:sldMk cId="462916539" sldId="312"/>
        </pc:sldMkLst>
        <pc:spChg chg="mod">
          <ac:chgData name="Kyle Henderson" userId="67d990e4-e564-4e7e-9ef4-3ad7cf8be1ad" providerId="ADAL" clId="{A84E856D-06A4-4785-AB1A-D730B1AD8C7A}" dt="2022-02-24T04:17:34.853" v="7857" actId="400"/>
          <ac:spMkLst>
            <pc:docMk/>
            <pc:sldMk cId="462916539" sldId="312"/>
            <ac:spMk id="4" creationId="{46B0779F-6FC8-4C36-BCA9-B82DCA342A73}"/>
          </ac:spMkLst>
        </pc:spChg>
      </pc:sldChg>
      <pc:sldChg chg="addSp delSp modSp del mod">
        <pc:chgData name="Kyle Henderson" userId="67d990e4-e564-4e7e-9ef4-3ad7cf8be1ad" providerId="ADAL" clId="{A84E856D-06A4-4785-AB1A-D730B1AD8C7A}" dt="2022-02-20T20:46:51.475" v="103" actId="47"/>
        <pc:sldMkLst>
          <pc:docMk/>
          <pc:sldMk cId="2023762390" sldId="315"/>
        </pc:sldMkLst>
        <pc:spChg chg="del">
          <ac:chgData name="Kyle Henderson" userId="67d990e4-e564-4e7e-9ef4-3ad7cf8be1ad" providerId="ADAL" clId="{A84E856D-06A4-4785-AB1A-D730B1AD8C7A}" dt="2022-02-20T20:46:44.440" v="99" actId="478"/>
          <ac:spMkLst>
            <pc:docMk/>
            <pc:sldMk cId="2023762390" sldId="315"/>
            <ac:spMk id="5" creationId="{5801BD91-F9FE-4BC4-922E-3A79266FC936}"/>
          </ac:spMkLst>
        </pc:spChg>
        <pc:spChg chg="del">
          <ac:chgData name="Kyle Henderson" userId="67d990e4-e564-4e7e-9ef4-3ad7cf8be1ad" providerId="ADAL" clId="{A84E856D-06A4-4785-AB1A-D730B1AD8C7A}" dt="2022-02-20T20:46:44.440" v="99" actId="478"/>
          <ac:spMkLst>
            <pc:docMk/>
            <pc:sldMk cId="2023762390" sldId="315"/>
            <ac:spMk id="6" creationId="{32827663-7622-4525-A15E-806AC5D51EA3}"/>
          </ac:spMkLst>
        </pc:spChg>
        <pc:spChg chg="del">
          <ac:chgData name="Kyle Henderson" userId="67d990e4-e564-4e7e-9ef4-3ad7cf8be1ad" providerId="ADAL" clId="{A84E856D-06A4-4785-AB1A-D730B1AD8C7A}" dt="2022-02-20T20:46:44.440" v="99" actId="478"/>
          <ac:spMkLst>
            <pc:docMk/>
            <pc:sldMk cId="2023762390" sldId="315"/>
            <ac:spMk id="7" creationId="{1E174511-E261-4A47-8494-9E7C9386E0B4}"/>
          </ac:spMkLst>
        </pc:spChg>
        <pc:spChg chg="del">
          <ac:chgData name="Kyle Henderson" userId="67d990e4-e564-4e7e-9ef4-3ad7cf8be1ad" providerId="ADAL" clId="{A84E856D-06A4-4785-AB1A-D730B1AD8C7A}" dt="2022-02-20T20:46:44.440" v="99" actId="478"/>
          <ac:spMkLst>
            <pc:docMk/>
            <pc:sldMk cId="2023762390" sldId="315"/>
            <ac:spMk id="8" creationId="{0DE82429-5735-47F5-B7A3-BD42AE4D4790}"/>
          </ac:spMkLst>
        </pc:spChg>
        <pc:spChg chg="del">
          <ac:chgData name="Kyle Henderson" userId="67d990e4-e564-4e7e-9ef4-3ad7cf8be1ad" providerId="ADAL" clId="{A84E856D-06A4-4785-AB1A-D730B1AD8C7A}" dt="2022-02-20T20:46:47.755" v="101" actId="478"/>
          <ac:spMkLst>
            <pc:docMk/>
            <pc:sldMk cId="2023762390" sldId="315"/>
            <ac:spMk id="9" creationId="{83673032-2097-4F13-AE7B-3DFF03144856}"/>
          </ac:spMkLst>
        </pc:spChg>
        <pc:spChg chg="del">
          <ac:chgData name="Kyle Henderson" userId="67d990e4-e564-4e7e-9ef4-3ad7cf8be1ad" providerId="ADAL" clId="{A84E856D-06A4-4785-AB1A-D730B1AD8C7A}" dt="2022-02-20T20:46:44.440" v="99" actId="478"/>
          <ac:spMkLst>
            <pc:docMk/>
            <pc:sldMk cId="2023762390" sldId="315"/>
            <ac:spMk id="10" creationId="{25EEFD4E-DC6B-4FA2-B3F8-605DEFD300CD}"/>
          </ac:spMkLst>
        </pc:spChg>
        <pc:spChg chg="del">
          <ac:chgData name="Kyle Henderson" userId="67d990e4-e564-4e7e-9ef4-3ad7cf8be1ad" providerId="ADAL" clId="{A84E856D-06A4-4785-AB1A-D730B1AD8C7A}" dt="2022-02-20T20:46:44.440" v="99" actId="478"/>
          <ac:spMkLst>
            <pc:docMk/>
            <pc:sldMk cId="2023762390" sldId="315"/>
            <ac:spMk id="11" creationId="{651FAAF1-CB4B-4340-AEC2-3F90313BBAA3}"/>
          </ac:spMkLst>
        </pc:spChg>
        <pc:spChg chg="del">
          <ac:chgData name="Kyle Henderson" userId="67d990e4-e564-4e7e-9ef4-3ad7cf8be1ad" providerId="ADAL" clId="{A84E856D-06A4-4785-AB1A-D730B1AD8C7A}" dt="2022-02-20T20:46:44.440" v="99" actId="478"/>
          <ac:spMkLst>
            <pc:docMk/>
            <pc:sldMk cId="2023762390" sldId="315"/>
            <ac:spMk id="12" creationId="{727B82DD-B1B0-4BFB-9ACD-1476F1F82653}"/>
          </ac:spMkLst>
        </pc:spChg>
        <pc:spChg chg="del">
          <ac:chgData name="Kyle Henderson" userId="67d990e4-e564-4e7e-9ef4-3ad7cf8be1ad" providerId="ADAL" clId="{A84E856D-06A4-4785-AB1A-D730B1AD8C7A}" dt="2022-02-20T20:46:44.440" v="99" actId="478"/>
          <ac:spMkLst>
            <pc:docMk/>
            <pc:sldMk cId="2023762390" sldId="315"/>
            <ac:spMk id="13" creationId="{CA502363-9D76-45E6-BD90-135BF0817716}"/>
          </ac:spMkLst>
        </pc:spChg>
        <pc:spChg chg="del">
          <ac:chgData name="Kyle Henderson" userId="67d990e4-e564-4e7e-9ef4-3ad7cf8be1ad" providerId="ADAL" clId="{A84E856D-06A4-4785-AB1A-D730B1AD8C7A}" dt="2022-02-20T20:46:44.440" v="99" actId="478"/>
          <ac:spMkLst>
            <pc:docMk/>
            <pc:sldMk cId="2023762390" sldId="315"/>
            <ac:spMk id="14" creationId="{3FC1BE7B-C5D5-4141-BE70-AAD73EA74125}"/>
          </ac:spMkLst>
        </pc:spChg>
        <pc:spChg chg="del">
          <ac:chgData name="Kyle Henderson" userId="67d990e4-e564-4e7e-9ef4-3ad7cf8be1ad" providerId="ADAL" clId="{A84E856D-06A4-4785-AB1A-D730B1AD8C7A}" dt="2022-02-20T20:46:44.440" v="99" actId="478"/>
          <ac:spMkLst>
            <pc:docMk/>
            <pc:sldMk cId="2023762390" sldId="315"/>
            <ac:spMk id="15" creationId="{F796DCB8-3168-43D6-86BA-537259A4A954}"/>
          </ac:spMkLst>
        </pc:spChg>
        <pc:spChg chg="del">
          <ac:chgData name="Kyle Henderson" userId="67d990e4-e564-4e7e-9ef4-3ad7cf8be1ad" providerId="ADAL" clId="{A84E856D-06A4-4785-AB1A-D730B1AD8C7A}" dt="2022-02-20T20:46:44.440" v="99" actId="478"/>
          <ac:spMkLst>
            <pc:docMk/>
            <pc:sldMk cId="2023762390" sldId="315"/>
            <ac:spMk id="16" creationId="{2443532B-DCE6-49E5-A093-FF90C8A59719}"/>
          </ac:spMkLst>
        </pc:spChg>
        <pc:spChg chg="del">
          <ac:chgData name="Kyle Henderson" userId="67d990e4-e564-4e7e-9ef4-3ad7cf8be1ad" providerId="ADAL" clId="{A84E856D-06A4-4785-AB1A-D730B1AD8C7A}" dt="2022-02-20T20:46:44.440" v="99" actId="478"/>
          <ac:spMkLst>
            <pc:docMk/>
            <pc:sldMk cId="2023762390" sldId="315"/>
            <ac:spMk id="21" creationId="{90DB062F-A40F-42A3-B7B2-A7AB757BB34F}"/>
          </ac:spMkLst>
        </pc:spChg>
        <pc:spChg chg="del">
          <ac:chgData name="Kyle Henderson" userId="67d990e4-e564-4e7e-9ef4-3ad7cf8be1ad" providerId="ADAL" clId="{A84E856D-06A4-4785-AB1A-D730B1AD8C7A}" dt="2022-02-20T20:46:48.228" v="102" actId="478"/>
          <ac:spMkLst>
            <pc:docMk/>
            <pc:sldMk cId="2023762390" sldId="315"/>
            <ac:spMk id="22" creationId="{5C75CDF5-499E-4842-BF27-F505BBF1ED4F}"/>
          </ac:spMkLst>
        </pc:spChg>
        <pc:spChg chg="del">
          <ac:chgData name="Kyle Henderson" userId="67d990e4-e564-4e7e-9ef4-3ad7cf8be1ad" providerId="ADAL" clId="{A84E856D-06A4-4785-AB1A-D730B1AD8C7A}" dt="2022-02-20T20:46:44.440" v="99" actId="478"/>
          <ac:spMkLst>
            <pc:docMk/>
            <pc:sldMk cId="2023762390" sldId="315"/>
            <ac:spMk id="23" creationId="{F19D0434-6140-45E2-8AA5-497444DA9108}"/>
          </ac:spMkLst>
        </pc:spChg>
        <pc:spChg chg="del">
          <ac:chgData name="Kyle Henderson" userId="67d990e4-e564-4e7e-9ef4-3ad7cf8be1ad" providerId="ADAL" clId="{A84E856D-06A4-4785-AB1A-D730B1AD8C7A}" dt="2022-02-20T20:46:46.256" v="100" actId="478"/>
          <ac:spMkLst>
            <pc:docMk/>
            <pc:sldMk cId="2023762390" sldId="315"/>
            <ac:spMk id="33" creationId="{8EAB788E-4B36-4B57-85A1-0339D077FDF5}"/>
          </ac:spMkLst>
        </pc:spChg>
        <pc:spChg chg="del">
          <ac:chgData name="Kyle Henderson" userId="67d990e4-e564-4e7e-9ef4-3ad7cf8be1ad" providerId="ADAL" clId="{A84E856D-06A4-4785-AB1A-D730B1AD8C7A}" dt="2022-02-20T20:36:20.920" v="11" actId="478"/>
          <ac:spMkLst>
            <pc:docMk/>
            <pc:sldMk cId="2023762390" sldId="315"/>
            <ac:spMk id="34" creationId="{16FD6929-ED69-4646-958D-6AFB9DB0D01E}"/>
          </ac:spMkLst>
        </pc:spChg>
        <pc:spChg chg="add del mod">
          <ac:chgData name="Kyle Henderson" userId="67d990e4-e564-4e7e-9ef4-3ad7cf8be1ad" providerId="ADAL" clId="{A84E856D-06A4-4785-AB1A-D730B1AD8C7A}" dt="2022-02-20T20:46:44.440" v="99" actId="478"/>
          <ac:spMkLst>
            <pc:docMk/>
            <pc:sldMk cId="2023762390" sldId="315"/>
            <ac:spMk id="35" creationId="{DC773357-284D-4FDD-8377-BCAC65DC1332}"/>
          </ac:spMkLst>
        </pc:spChg>
        <pc:spChg chg="del">
          <ac:chgData name="Kyle Henderson" userId="67d990e4-e564-4e7e-9ef4-3ad7cf8be1ad" providerId="ADAL" clId="{A84E856D-06A4-4785-AB1A-D730B1AD8C7A}" dt="2022-02-20T20:46:44.440" v="99" actId="478"/>
          <ac:spMkLst>
            <pc:docMk/>
            <pc:sldMk cId="2023762390" sldId="315"/>
            <ac:spMk id="36" creationId="{0475C365-4AB0-4D77-9F2B-FDA84BF07126}"/>
          </ac:spMkLst>
        </pc:spChg>
        <pc:spChg chg="del">
          <ac:chgData name="Kyle Henderson" userId="67d990e4-e564-4e7e-9ef4-3ad7cf8be1ad" providerId="ADAL" clId="{A84E856D-06A4-4785-AB1A-D730B1AD8C7A}" dt="2022-02-20T20:46:44.440" v="99" actId="478"/>
          <ac:spMkLst>
            <pc:docMk/>
            <pc:sldMk cId="2023762390" sldId="315"/>
            <ac:spMk id="41" creationId="{58BB0B25-3E60-41E7-AC9B-B5537E8F35DD}"/>
          </ac:spMkLst>
        </pc:spChg>
        <pc:spChg chg="del">
          <ac:chgData name="Kyle Henderson" userId="67d990e4-e564-4e7e-9ef4-3ad7cf8be1ad" providerId="ADAL" clId="{A84E856D-06A4-4785-AB1A-D730B1AD8C7A}" dt="2022-02-20T20:46:44.440" v="99" actId="478"/>
          <ac:spMkLst>
            <pc:docMk/>
            <pc:sldMk cId="2023762390" sldId="315"/>
            <ac:spMk id="42" creationId="{724D3BCC-FB86-4D3B-943D-4BFE38F4ECF1}"/>
          </ac:spMkLst>
        </pc:spChg>
        <pc:spChg chg="del">
          <ac:chgData name="Kyle Henderson" userId="67d990e4-e564-4e7e-9ef4-3ad7cf8be1ad" providerId="ADAL" clId="{A84E856D-06A4-4785-AB1A-D730B1AD8C7A}" dt="2022-02-20T20:46:46.256" v="100" actId="478"/>
          <ac:spMkLst>
            <pc:docMk/>
            <pc:sldMk cId="2023762390" sldId="315"/>
            <ac:spMk id="43" creationId="{60EBBFF1-28F8-4529-A64A-6BAAE6CE41E0}"/>
          </ac:spMkLst>
        </pc:spChg>
        <pc:spChg chg="del">
          <ac:chgData name="Kyle Henderson" userId="67d990e4-e564-4e7e-9ef4-3ad7cf8be1ad" providerId="ADAL" clId="{A84E856D-06A4-4785-AB1A-D730B1AD8C7A}" dt="2022-02-20T20:46:44.440" v="99" actId="478"/>
          <ac:spMkLst>
            <pc:docMk/>
            <pc:sldMk cId="2023762390" sldId="315"/>
            <ac:spMk id="45" creationId="{DE87FE33-C593-498C-8D5C-5E7ACDCC08C7}"/>
          </ac:spMkLst>
        </pc:spChg>
        <pc:cxnChg chg="del mod">
          <ac:chgData name="Kyle Henderson" userId="67d990e4-e564-4e7e-9ef4-3ad7cf8be1ad" providerId="ADAL" clId="{A84E856D-06A4-4785-AB1A-D730B1AD8C7A}" dt="2022-02-20T20:46:44.440" v="99" actId="478"/>
          <ac:cxnSpMkLst>
            <pc:docMk/>
            <pc:sldMk cId="2023762390" sldId="315"/>
            <ac:cxnSpMk id="18" creationId="{BBE4FB3F-F19E-4466-8329-0365F341012F}"/>
          </ac:cxnSpMkLst>
        </pc:cxnChg>
        <pc:cxnChg chg="del">
          <ac:chgData name="Kyle Henderson" userId="67d990e4-e564-4e7e-9ef4-3ad7cf8be1ad" providerId="ADAL" clId="{A84E856D-06A4-4785-AB1A-D730B1AD8C7A}" dt="2022-02-20T20:46:44.440" v="99" actId="478"/>
          <ac:cxnSpMkLst>
            <pc:docMk/>
            <pc:sldMk cId="2023762390" sldId="315"/>
            <ac:cxnSpMk id="19" creationId="{2F54F38D-37AF-499A-8A13-C2DF3685D869}"/>
          </ac:cxnSpMkLst>
        </pc:cxnChg>
        <pc:cxnChg chg="del">
          <ac:chgData name="Kyle Henderson" userId="67d990e4-e564-4e7e-9ef4-3ad7cf8be1ad" providerId="ADAL" clId="{A84E856D-06A4-4785-AB1A-D730B1AD8C7A}" dt="2022-02-20T20:46:44.440" v="99" actId="478"/>
          <ac:cxnSpMkLst>
            <pc:docMk/>
            <pc:sldMk cId="2023762390" sldId="315"/>
            <ac:cxnSpMk id="25" creationId="{9EDDB76B-7526-42BD-94BF-091ED30AEF8B}"/>
          </ac:cxnSpMkLst>
        </pc:cxnChg>
        <pc:cxnChg chg="del">
          <ac:chgData name="Kyle Henderson" userId="67d990e4-e564-4e7e-9ef4-3ad7cf8be1ad" providerId="ADAL" clId="{A84E856D-06A4-4785-AB1A-D730B1AD8C7A}" dt="2022-02-20T20:46:44.440" v="99" actId="478"/>
          <ac:cxnSpMkLst>
            <pc:docMk/>
            <pc:sldMk cId="2023762390" sldId="315"/>
            <ac:cxnSpMk id="26" creationId="{5DC317F9-9EF9-4CA8-AF72-E64F788844B7}"/>
          </ac:cxnSpMkLst>
        </pc:cxnChg>
        <pc:cxnChg chg="del">
          <ac:chgData name="Kyle Henderson" userId="67d990e4-e564-4e7e-9ef4-3ad7cf8be1ad" providerId="ADAL" clId="{A84E856D-06A4-4785-AB1A-D730B1AD8C7A}" dt="2022-02-20T20:46:44.440" v="99" actId="478"/>
          <ac:cxnSpMkLst>
            <pc:docMk/>
            <pc:sldMk cId="2023762390" sldId="315"/>
            <ac:cxnSpMk id="27" creationId="{77A10B53-3F62-459C-BE6F-112A3A97F9F9}"/>
          </ac:cxnSpMkLst>
        </pc:cxnChg>
        <pc:cxnChg chg="del">
          <ac:chgData name="Kyle Henderson" userId="67d990e4-e564-4e7e-9ef4-3ad7cf8be1ad" providerId="ADAL" clId="{A84E856D-06A4-4785-AB1A-D730B1AD8C7A}" dt="2022-02-20T20:46:44.440" v="99" actId="478"/>
          <ac:cxnSpMkLst>
            <pc:docMk/>
            <pc:sldMk cId="2023762390" sldId="315"/>
            <ac:cxnSpMk id="28" creationId="{C61C72D5-AF9D-4974-A392-31AF41418641}"/>
          </ac:cxnSpMkLst>
        </pc:cxnChg>
        <pc:cxnChg chg="del">
          <ac:chgData name="Kyle Henderson" userId="67d990e4-e564-4e7e-9ef4-3ad7cf8be1ad" providerId="ADAL" clId="{A84E856D-06A4-4785-AB1A-D730B1AD8C7A}" dt="2022-02-20T20:46:44.440" v="99" actId="478"/>
          <ac:cxnSpMkLst>
            <pc:docMk/>
            <pc:sldMk cId="2023762390" sldId="315"/>
            <ac:cxnSpMk id="30" creationId="{C0551236-6C82-4944-9A4D-CBF80005655B}"/>
          </ac:cxnSpMkLst>
        </pc:cxnChg>
        <pc:cxnChg chg="del">
          <ac:chgData name="Kyle Henderson" userId="67d990e4-e564-4e7e-9ef4-3ad7cf8be1ad" providerId="ADAL" clId="{A84E856D-06A4-4785-AB1A-D730B1AD8C7A}" dt="2022-02-20T20:46:44.440" v="99" actId="478"/>
          <ac:cxnSpMkLst>
            <pc:docMk/>
            <pc:sldMk cId="2023762390" sldId="315"/>
            <ac:cxnSpMk id="31" creationId="{A9D2E903-5158-4C1A-8446-2C766EB79F14}"/>
          </ac:cxnSpMkLst>
        </pc:cxnChg>
      </pc:sldChg>
      <pc:sldChg chg="addSp modSp del mod">
        <pc:chgData name="Kyle Henderson" userId="67d990e4-e564-4e7e-9ef4-3ad7cf8be1ad" providerId="ADAL" clId="{A84E856D-06A4-4785-AB1A-D730B1AD8C7A}" dt="2022-02-22T07:23:04.339" v="4957" actId="47"/>
        <pc:sldMkLst>
          <pc:docMk/>
          <pc:sldMk cId="1785166262" sldId="316"/>
        </pc:sldMkLst>
        <pc:spChg chg="mod">
          <ac:chgData name="Kyle Henderson" userId="67d990e4-e564-4e7e-9ef4-3ad7cf8be1ad" providerId="ADAL" clId="{A84E856D-06A4-4785-AB1A-D730B1AD8C7A}" dt="2022-02-20T20:35:41.434" v="5" actId="1076"/>
          <ac:spMkLst>
            <pc:docMk/>
            <pc:sldMk cId="1785166262" sldId="316"/>
            <ac:spMk id="17" creationId="{9F89AC76-5CCC-40BA-A629-06FED6041178}"/>
          </ac:spMkLst>
        </pc:spChg>
        <pc:spChg chg="add mod">
          <ac:chgData name="Kyle Henderson" userId="67d990e4-e564-4e7e-9ef4-3ad7cf8be1ad" providerId="ADAL" clId="{A84E856D-06A4-4785-AB1A-D730B1AD8C7A}" dt="2022-02-20T20:35:47.978" v="7" actId="207"/>
          <ac:spMkLst>
            <pc:docMk/>
            <pc:sldMk cId="1785166262" sldId="316"/>
            <ac:spMk id="44" creationId="{28FFBEAC-1E6E-491D-BCD9-627684AE4F8F}"/>
          </ac:spMkLst>
        </pc:spChg>
        <pc:spChg chg="add mod">
          <ac:chgData name="Kyle Henderson" userId="67d990e4-e564-4e7e-9ef4-3ad7cf8be1ad" providerId="ADAL" clId="{A84E856D-06A4-4785-AB1A-D730B1AD8C7A}" dt="2022-02-20T20:36:49.189" v="12"/>
          <ac:spMkLst>
            <pc:docMk/>
            <pc:sldMk cId="1785166262" sldId="316"/>
            <ac:spMk id="46" creationId="{111F0688-B865-4D9D-A3EA-8055C0C15A72}"/>
          </ac:spMkLst>
        </pc:spChg>
      </pc:sldChg>
      <pc:sldChg chg="del">
        <pc:chgData name="Kyle Henderson" userId="67d990e4-e564-4e7e-9ef4-3ad7cf8be1ad" providerId="ADAL" clId="{A84E856D-06A4-4785-AB1A-D730B1AD8C7A}" dt="2022-02-25T07:24:47.476" v="9981" actId="2696"/>
        <pc:sldMkLst>
          <pc:docMk/>
          <pc:sldMk cId="660390003" sldId="318"/>
        </pc:sldMkLst>
      </pc:sldChg>
      <pc:sldChg chg="add">
        <pc:chgData name="Kyle Henderson" userId="67d990e4-e564-4e7e-9ef4-3ad7cf8be1ad" providerId="ADAL" clId="{A84E856D-06A4-4785-AB1A-D730B1AD8C7A}" dt="2022-02-25T07:24:48.819" v="9982"/>
        <pc:sldMkLst>
          <pc:docMk/>
          <pc:sldMk cId="3390457581" sldId="318"/>
        </pc:sldMkLst>
      </pc:sldChg>
      <pc:sldChg chg="modSp del mod">
        <pc:chgData name="Kyle Henderson" userId="67d990e4-e564-4e7e-9ef4-3ad7cf8be1ad" providerId="ADAL" clId="{A84E856D-06A4-4785-AB1A-D730B1AD8C7A}" dt="2022-02-25T07:24:47.476" v="9981" actId="2696"/>
        <pc:sldMkLst>
          <pc:docMk/>
          <pc:sldMk cId="166698919" sldId="319"/>
        </pc:sldMkLst>
        <pc:spChg chg="mod">
          <ac:chgData name="Kyle Henderson" userId="67d990e4-e564-4e7e-9ef4-3ad7cf8be1ad" providerId="ADAL" clId="{A84E856D-06A4-4785-AB1A-D730B1AD8C7A}" dt="2022-02-24T06:02:19.994" v="8906" actId="400"/>
          <ac:spMkLst>
            <pc:docMk/>
            <pc:sldMk cId="166698919" sldId="319"/>
            <ac:spMk id="4" creationId="{46B0779F-6FC8-4C36-BCA9-B82DCA342A73}"/>
          </ac:spMkLst>
        </pc:spChg>
      </pc:sldChg>
      <pc:sldChg chg="add">
        <pc:chgData name="Kyle Henderson" userId="67d990e4-e564-4e7e-9ef4-3ad7cf8be1ad" providerId="ADAL" clId="{A84E856D-06A4-4785-AB1A-D730B1AD8C7A}" dt="2022-02-25T07:24:48.819" v="9982"/>
        <pc:sldMkLst>
          <pc:docMk/>
          <pc:sldMk cId="1120159433" sldId="319"/>
        </pc:sldMkLst>
      </pc:sldChg>
      <pc:sldChg chg="addSp modSp mod">
        <pc:chgData name="Kyle Henderson" userId="67d990e4-e564-4e7e-9ef4-3ad7cf8be1ad" providerId="ADAL" clId="{A84E856D-06A4-4785-AB1A-D730B1AD8C7A}" dt="2022-02-22T03:35:04.790" v="3926" actId="1076"/>
        <pc:sldMkLst>
          <pc:docMk/>
          <pc:sldMk cId="2938562818" sldId="323"/>
        </pc:sldMkLst>
        <pc:spChg chg="mod">
          <ac:chgData name="Kyle Henderson" userId="67d990e4-e564-4e7e-9ef4-3ad7cf8be1ad" providerId="ADAL" clId="{A84E856D-06A4-4785-AB1A-D730B1AD8C7A}" dt="2022-02-22T03:35:04.790" v="3926" actId="1076"/>
          <ac:spMkLst>
            <pc:docMk/>
            <pc:sldMk cId="2938562818" sldId="323"/>
            <ac:spMk id="24" creationId="{69754FC9-8CFA-4949-B48A-C0D393E22EC2}"/>
          </ac:spMkLst>
        </pc:spChg>
        <pc:spChg chg="add mod">
          <ac:chgData name="Kyle Henderson" userId="67d990e4-e564-4e7e-9ef4-3ad7cf8be1ad" providerId="ADAL" clId="{A84E856D-06A4-4785-AB1A-D730B1AD8C7A}" dt="2022-02-22T03:34:53.766" v="3922" actId="1035"/>
          <ac:spMkLst>
            <pc:docMk/>
            <pc:sldMk cId="2938562818" sldId="323"/>
            <ac:spMk id="25" creationId="{2AF21C4E-6308-4C0D-B1C3-85E391B6A1B6}"/>
          </ac:spMkLst>
        </pc:spChg>
        <pc:spChg chg="add mod">
          <ac:chgData name="Kyle Henderson" userId="67d990e4-e564-4e7e-9ef4-3ad7cf8be1ad" providerId="ADAL" clId="{A84E856D-06A4-4785-AB1A-D730B1AD8C7A}" dt="2022-02-22T03:34:56.726" v="3923" actId="1036"/>
          <ac:spMkLst>
            <pc:docMk/>
            <pc:sldMk cId="2938562818" sldId="323"/>
            <ac:spMk id="26" creationId="{58D8F9AE-54FF-482A-85D2-6A191AB0E0A7}"/>
          </ac:spMkLst>
        </pc:spChg>
        <pc:picChg chg="mod">
          <ac:chgData name="Kyle Henderson" userId="67d990e4-e564-4e7e-9ef4-3ad7cf8be1ad" providerId="ADAL" clId="{A84E856D-06A4-4785-AB1A-D730B1AD8C7A}" dt="2022-02-22T03:35:01.662" v="3925" actId="1076"/>
          <ac:picMkLst>
            <pc:docMk/>
            <pc:sldMk cId="2938562818" sldId="323"/>
            <ac:picMk id="23" creationId="{F45100D2-9259-4E41-8149-567AF71A4198}"/>
          </ac:picMkLst>
        </pc:picChg>
      </pc:sldChg>
      <pc:sldChg chg="addSp modSp del">
        <pc:chgData name="Kyle Henderson" userId="67d990e4-e564-4e7e-9ef4-3ad7cf8be1ad" providerId="ADAL" clId="{A84E856D-06A4-4785-AB1A-D730B1AD8C7A}" dt="2022-02-22T07:23:05.636" v="4958" actId="47"/>
        <pc:sldMkLst>
          <pc:docMk/>
          <pc:sldMk cId="1004185280" sldId="327"/>
        </pc:sldMkLst>
        <pc:spChg chg="add mod">
          <ac:chgData name="Kyle Henderson" userId="67d990e4-e564-4e7e-9ef4-3ad7cf8be1ad" providerId="ADAL" clId="{A84E856D-06A4-4785-AB1A-D730B1AD8C7A}" dt="2022-02-20T20:36:01.954" v="9"/>
          <ac:spMkLst>
            <pc:docMk/>
            <pc:sldMk cId="1004185280" sldId="327"/>
            <ac:spMk id="48" creationId="{618B28CD-93F6-49C3-9A80-B4A7D231ED01}"/>
          </ac:spMkLst>
        </pc:spChg>
      </pc:sldChg>
      <pc:sldChg chg="del">
        <pc:chgData name="Kyle Henderson" userId="67d990e4-e564-4e7e-9ef4-3ad7cf8be1ad" providerId="ADAL" clId="{A84E856D-06A4-4785-AB1A-D730B1AD8C7A}" dt="2022-02-24T06:02:14.934" v="8904" actId="47"/>
        <pc:sldMkLst>
          <pc:docMk/>
          <pc:sldMk cId="2149989604" sldId="328"/>
        </pc:sldMkLst>
      </pc:sldChg>
      <pc:sldChg chg="addSp delSp modSp mod">
        <pc:chgData name="Kyle Henderson" userId="67d990e4-e564-4e7e-9ef4-3ad7cf8be1ad" providerId="ADAL" clId="{A84E856D-06A4-4785-AB1A-D730B1AD8C7A}" dt="2022-02-22T07:03:43.006" v="4420" actId="20577"/>
        <pc:sldMkLst>
          <pc:docMk/>
          <pc:sldMk cId="3508197539" sldId="331"/>
        </pc:sldMkLst>
        <pc:spChg chg="del">
          <ac:chgData name="Kyle Henderson" userId="67d990e4-e564-4e7e-9ef4-3ad7cf8be1ad" providerId="ADAL" clId="{A84E856D-06A4-4785-AB1A-D730B1AD8C7A}" dt="2022-02-22T03:19:05.547" v="3152" actId="478"/>
          <ac:spMkLst>
            <pc:docMk/>
            <pc:sldMk cId="3508197539" sldId="331"/>
            <ac:spMk id="2" creationId="{CB54B6BD-BC1F-434A-A4FA-432788175D2C}"/>
          </ac:spMkLst>
        </pc:spChg>
        <pc:spChg chg="mod">
          <ac:chgData name="Kyle Henderson" userId="67d990e4-e564-4e7e-9ef4-3ad7cf8be1ad" providerId="ADAL" clId="{A84E856D-06A4-4785-AB1A-D730B1AD8C7A}" dt="2022-02-22T07:03:43.006" v="4420" actId="20577"/>
          <ac:spMkLst>
            <pc:docMk/>
            <pc:sldMk cId="3508197539" sldId="331"/>
            <ac:spMk id="4" creationId="{404538DF-077A-4F78-A057-68C3AAB2A37F}"/>
          </ac:spMkLst>
        </pc:spChg>
        <pc:spChg chg="add mod">
          <ac:chgData name="Kyle Henderson" userId="67d990e4-e564-4e7e-9ef4-3ad7cf8be1ad" providerId="ADAL" clId="{A84E856D-06A4-4785-AB1A-D730B1AD8C7A}" dt="2022-02-22T03:19:06.609" v="3153"/>
          <ac:spMkLst>
            <pc:docMk/>
            <pc:sldMk cId="3508197539" sldId="331"/>
            <ac:spMk id="5" creationId="{C58BCA72-6C4C-454B-87B7-5A96A1CB3571}"/>
          </ac:spMkLst>
        </pc:spChg>
      </pc:sldChg>
      <pc:sldChg chg="addSp delSp modSp mod">
        <pc:chgData name="Kyle Henderson" userId="67d990e4-e564-4e7e-9ef4-3ad7cf8be1ad" providerId="ADAL" clId="{A84E856D-06A4-4785-AB1A-D730B1AD8C7A}" dt="2022-02-22T07:14:55.185" v="4667" actId="22"/>
        <pc:sldMkLst>
          <pc:docMk/>
          <pc:sldMk cId="319876126" sldId="332"/>
        </pc:sldMkLst>
        <pc:spChg chg="add del">
          <ac:chgData name="Kyle Henderson" userId="67d990e4-e564-4e7e-9ef4-3ad7cf8be1ad" providerId="ADAL" clId="{A84E856D-06A4-4785-AB1A-D730B1AD8C7A}" dt="2022-02-22T07:14:55.185" v="4667" actId="22"/>
          <ac:spMkLst>
            <pc:docMk/>
            <pc:sldMk cId="319876126" sldId="332"/>
            <ac:spMk id="4" creationId="{F578C3B5-BEDB-46F8-830C-DE5FF7F638B9}"/>
          </ac:spMkLst>
        </pc:spChg>
        <pc:graphicFrameChg chg="mod">
          <ac:chgData name="Kyle Henderson" userId="67d990e4-e564-4e7e-9ef4-3ad7cf8be1ad" providerId="ADAL" clId="{A84E856D-06A4-4785-AB1A-D730B1AD8C7A}" dt="2022-02-22T07:14:47.295" v="4665" actId="403"/>
          <ac:graphicFrameMkLst>
            <pc:docMk/>
            <pc:sldMk cId="319876126" sldId="332"/>
            <ac:graphicFrameMk id="2" creationId="{B96534E0-C733-48DF-8743-8AECB15011FF}"/>
          </ac:graphicFrameMkLst>
        </pc:graphicFrameChg>
      </pc:sldChg>
      <pc:sldChg chg="addSp delSp modSp del">
        <pc:chgData name="Kyle Henderson" userId="67d990e4-e564-4e7e-9ef4-3ad7cf8be1ad" providerId="ADAL" clId="{A84E856D-06A4-4785-AB1A-D730B1AD8C7A}" dt="2022-02-22T07:15:17.514" v="4674" actId="47"/>
        <pc:sldMkLst>
          <pc:docMk/>
          <pc:sldMk cId="4066730919" sldId="333"/>
        </pc:sldMkLst>
        <pc:spChg chg="add del mod">
          <ac:chgData name="Kyle Henderson" userId="67d990e4-e564-4e7e-9ef4-3ad7cf8be1ad" providerId="ADAL" clId="{A84E856D-06A4-4785-AB1A-D730B1AD8C7A}" dt="2022-02-22T07:15:05.082" v="4670"/>
          <ac:spMkLst>
            <pc:docMk/>
            <pc:sldMk cId="4066730919" sldId="333"/>
            <ac:spMk id="11" creationId="{1FF1D2B4-DCFC-4F88-ADD4-E066EAE83F7F}"/>
          </ac:spMkLst>
        </pc:spChg>
        <pc:spChg chg="add del mod">
          <ac:chgData name="Kyle Henderson" userId="67d990e4-e564-4e7e-9ef4-3ad7cf8be1ad" providerId="ADAL" clId="{A84E856D-06A4-4785-AB1A-D730B1AD8C7A}" dt="2022-02-22T07:15:05.082" v="4670"/>
          <ac:spMkLst>
            <pc:docMk/>
            <pc:sldMk cId="4066730919" sldId="333"/>
            <ac:spMk id="12" creationId="{F5BF7C54-5A80-474C-B467-8EBD00A09C1B}"/>
          </ac:spMkLst>
        </pc:spChg>
        <pc:cxnChg chg="add del mod">
          <ac:chgData name="Kyle Henderson" userId="67d990e4-e564-4e7e-9ef4-3ad7cf8be1ad" providerId="ADAL" clId="{A84E856D-06A4-4785-AB1A-D730B1AD8C7A}" dt="2022-02-22T07:15:05.082" v="4670"/>
          <ac:cxnSpMkLst>
            <pc:docMk/>
            <pc:sldMk cId="4066730919" sldId="333"/>
            <ac:cxnSpMk id="7" creationId="{22A293B9-B38B-4D14-9649-754903BA8DD2}"/>
          </ac:cxnSpMkLst>
        </pc:cxnChg>
        <pc:cxnChg chg="add del mod">
          <ac:chgData name="Kyle Henderson" userId="67d990e4-e564-4e7e-9ef4-3ad7cf8be1ad" providerId="ADAL" clId="{A84E856D-06A4-4785-AB1A-D730B1AD8C7A}" dt="2022-02-22T07:15:05.082" v="4670"/>
          <ac:cxnSpMkLst>
            <pc:docMk/>
            <pc:sldMk cId="4066730919" sldId="333"/>
            <ac:cxnSpMk id="10" creationId="{1C551904-A9F0-4293-8CE5-48B7FC5526FD}"/>
          </ac:cxnSpMkLst>
        </pc:cxnChg>
      </pc:sldChg>
      <pc:sldChg chg="addSp modSp del mod ord">
        <pc:chgData name="Kyle Henderson" userId="67d990e4-e564-4e7e-9ef4-3ad7cf8be1ad" providerId="ADAL" clId="{A84E856D-06A4-4785-AB1A-D730B1AD8C7A}" dt="2022-02-23T23:43:35.675" v="6961" actId="47"/>
        <pc:sldMkLst>
          <pc:docMk/>
          <pc:sldMk cId="3101326484" sldId="334"/>
        </pc:sldMkLst>
        <pc:spChg chg="mod">
          <ac:chgData name="Kyle Henderson" userId="67d990e4-e564-4e7e-9ef4-3ad7cf8be1ad" providerId="ADAL" clId="{A84E856D-06A4-4785-AB1A-D730B1AD8C7A}" dt="2022-02-21T06:22:10.958" v="1168" actId="14100"/>
          <ac:spMkLst>
            <pc:docMk/>
            <pc:sldMk cId="3101326484" sldId="334"/>
            <ac:spMk id="2" creationId="{5F478FD2-82DC-4672-9491-65778EA01E14}"/>
          </ac:spMkLst>
        </pc:spChg>
        <pc:spChg chg="mod">
          <ac:chgData name="Kyle Henderson" userId="67d990e4-e564-4e7e-9ef4-3ad7cf8be1ad" providerId="ADAL" clId="{A84E856D-06A4-4785-AB1A-D730B1AD8C7A}" dt="2022-02-21T06:22:26.277" v="1169" actId="1076"/>
          <ac:spMkLst>
            <pc:docMk/>
            <pc:sldMk cId="3101326484" sldId="334"/>
            <ac:spMk id="6" creationId="{A5EEC446-0408-4EF1-A4BF-CF467CB0F5DE}"/>
          </ac:spMkLst>
        </pc:spChg>
        <pc:graphicFrameChg chg="mod">
          <ac:chgData name="Kyle Henderson" userId="67d990e4-e564-4e7e-9ef4-3ad7cf8be1ad" providerId="ADAL" clId="{A84E856D-06A4-4785-AB1A-D730B1AD8C7A}" dt="2022-02-21T06:21:34.116" v="1158"/>
          <ac:graphicFrameMkLst>
            <pc:docMk/>
            <pc:sldMk cId="3101326484" sldId="334"/>
            <ac:graphicFrameMk id="4" creationId="{5A7D302D-2CD9-42CC-A612-E4B88493419D}"/>
          </ac:graphicFrameMkLst>
        </pc:graphicFrameChg>
        <pc:picChg chg="add mod">
          <ac:chgData name="Kyle Henderson" userId="67d990e4-e564-4e7e-9ef4-3ad7cf8be1ad" providerId="ADAL" clId="{A84E856D-06A4-4785-AB1A-D730B1AD8C7A}" dt="2022-02-21T06:21:45.789" v="1167" actId="1035"/>
          <ac:picMkLst>
            <pc:docMk/>
            <pc:sldMk cId="3101326484" sldId="334"/>
            <ac:picMk id="7" creationId="{185B1A1B-3010-4113-ACCA-A24C2C67AAE1}"/>
          </ac:picMkLst>
        </pc:picChg>
      </pc:sldChg>
      <pc:sldChg chg="del">
        <pc:chgData name="Kyle Henderson" userId="67d990e4-e564-4e7e-9ef4-3ad7cf8be1ad" providerId="ADAL" clId="{A84E856D-06A4-4785-AB1A-D730B1AD8C7A}" dt="2022-02-22T03:20:28.048" v="3170" actId="47"/>
        <pc:sldMkLst>
          <pc:docMk/>
          <pc:sldMk cId="1172846810" sldId="338"/>
        </pc:sldMkLst>
      </pc:sldChg>
      <pc:sldChg chg="del">
        <pc:chgData name="Kyle Henderson" userId="67d990e4-e564-4e7e-9ef4-3ad7cf8be1ad" providerId="ADAL" clId="{A84E856D-06A4-4785-AB1A-D730B1AD8C7A}" dt="2022-02-22T03:20:31.204" v="3171" actId="47"/>
        <pc:sldMkLst>
          <pc:docMk/>
          <pc:sldMk cId="316540971" sldId="339"/>
        </pc:sldMkLst>
      </pc:sldChg>
      <pc:sldChg chg="addSp delSp modSp mod">
        <pc:chgData name="Kyle Henderson" userId="67d990e4-e564-4e7e-9ef4-3ad7cf8be1ad" providerId="ADAL" clId="{A84E856D-06A4-4785-AB1A-D730B1AD8C7A}" dt="2022-02-24T03:11:58.738" v="7828" actId="20577"/>
        <pc:sldMkLst>
          <pc:docMk/>
          <pc:sldMk cId="3374682806" sldId="340"/>
        </pc:sldMkLst>
        <pc:spChg chg="mod">
          <ac:chgData name="Kyle Henderson" userId="67d990e4-e564-4e7e-9ef4-3ad7cf8be1ad" providerId="ADAL" clId="{A84E856D-06A4-4785-AB1A-D730B1AD8C7A}" dt="2022-02-22T03:21:16.109" v="3235" actId="20577"/>
          <ac:spMkLst>
            <pc:docMk/>
            <pc:sldMk cId="3374682806" sldId="340"/>
            <ac:spMk id="2" creationId="{CB54B6BD-BC1F-434A-A4FA-432788175D2C}"/>
          </ac:spMkLst>
        </pc:spChg>
        <pc:spChg chg="add mod">
          <ac:chgData name="Kyle Henderson" userId="67d990e4-e564-4e7e-9ef4-3ad7cf8be1ad" providerId="ADAL" clId="{A84E856D-06A4-4785-AB1A-D730B1AD8C7A}" dt="2022-02-22T03:23:36.542" v="3303" actId="1076"/>
          <ac:spMkLst>
            <pc:docMk/>
            <pc:sldMk cId="3374682806" sldId="340"/>
            <ac:spMk id="3" creationId="{E51CEE86-E3DA-4DD2-B5C8-B77543562F19}"/>
          </ac:spMkLst>
        </pc:spChg>
        <pc:spChg chg="mod">
          <ac:chgData name="Kyle Henderson" userId="67d990e4-e564-4e7e-9ef4-3ad7cf8be1ad" providerId="ADAL" clId="{A84E856D-06A4-4785-AB1A-D730B1AD8C7A}" dt="2022-02-24T03:11:58.738" v="7828" actId="20577"/>
          <ac:spMkLst>
            <pc:docMk/>
            <pc:sldMk cId="3374682806" sldId="340"/>
            <ac:spMk id="5" creationId="{0FE43B80-1DD6-47FF-AC2E-0EF3A00A1417}"/>
          </ac:spMkLst>
        </pc:spChg>
        <pc:spChg chg="del">
          <ac:chgData name="Kyle Henderson" userId="67d990e4-e564-4e7e-9ef4-3ad7cf8be1ad" providerId="ADAL" clId="{A84E856D-06A4-4785-AB1A-D730B1AD8C7A}" dt="2022-02-22T03:22:05.825" v="3301" actId="478"/>
          <ac:spMkLst>
            <pc:docMk/>
            <pc:sldMk cId="3374682806" sldId="340"/>
            <ac:spMk id="9" creationId="{4B04E713-9BC4-4468-BFD6-EA00AC708A30}"/>
          </ac:spMkLst>
        </pc:spChg>
        <pc:spChg chg="del">
          <ac:chgData name="Kyle Henderson" userId="67d990e4-e564-4e7e-9ef4-3ad7cf8be1ad" providerId="ADAL" clId="{A84E856D-06A4-4785-AB1A-D730B1AD8C7A}" dt="2022-02-22T03:22:03.420" v="3300" actId="478"/>
          <ac:spMkLst>
            <pc:docMk/>
            <pc:sldMk cId="3374682806" sldId="340"/>
            <ac:spMk id="10" creationId="{F7305494-4FED-4346-AC32-99B2AAECF7ED}"/>
          </ac:spMkLst>
        </pc:spChg>
        <pc:spChg chg="add mod">
          <ac:chgData name="Kyle Henderson" userId="67d990e4-e564-4e7e-9ef4-3ad7cf8be1ad" providerId="ADAL" clId="{A84E856D-06A4-4785-AB1A-D730B1AD8C7A}" dt="2022-02-22T03:24:12.770" v="3305" actId="1076"/>
          <ac:spMkLst>
            <pc:docMk/>
            <pc:sldMk cId="3374682806" sldId="340"/>
            <ac:spMk id="13" creationId="{513D2A28-1BE3-4622-8FEE-D649A5B45E15}"/>
          </ac:spMkLst>
        </pc:spChg>
        <pc:spChg chg="add del mod">
          <ac:chgData name="Kyle Henderson" userId="67d990e4-e564-4e7e-9ef4-3ad7cf8be1ad" providerId="ADAL" clId="{A84E856D-06A4-4785-AB1A-D730B1AD8C7A}" dt="2022-02-22T03:24:38.618" v="3338" actId="1076"/>
          <ac:spMkLst>
            <pc:docMk/>
            <pc:sldMk cId="3374682806" sldId="340"/>
            <ac:spMk id="14" creationId="{35B9BC47-4314-43A2-BF1D-C164914F4743}"/>
          </ac:spMkLst>
        </pc:spChg>
      </pc:sldChg>
      <pc:sldChg chg="del">
        <pc:chgData name="Kyle Henderson" userId="67d990e4-e564-4e7e-9ef4-3ad7cf8be1ad" providerId="ADAL" clId="{A84E856D-06A4-4785-AB1A-D730B1AD8C7A}" dt="2022-02-22T03:25:40.836" v="3407" actId="47"/>
        <pc:sldMkLst>
          <pc:docMk/>
          <pc:sldMk cId="2333104549" sldId="341"/>
        </pc:sldMkLst>
      </pc:sldChg>
      <pc:sldChg chg="del">
        <pc:chgData name="Kyle Henderson" userId="67d990e4-e564-4e7e-9ef4-3ad7cf8be1ad" providerId="ADAL" clId="{A84E856D-06A4-4785-AB1A-D730B1AD8C7A}" dt="2022-02-22T03:30:11.517" v="3664" actId="47"/>
        <pc:sldMkLst>
          <pc:docMk/>
          <pc:sldMk cId="395668840" sldId="342"/>
        </pc:sldMkLst>
      </pc:sldChg>
      <pc:sldChg chg="addSp delSp modSp del mod">
        <pc:chgData name="Kyle Henderson" userId="67d990e4-e564-4e7e-9ef4-3ad7cf8be1ad" providerId="ADAL" clId="{A84E856D-06A4-4785-AB1A-D730B1AD8C7A}" dt="2022-02-22T02:53:59.861" v="2904" actId="47"/>
        <pc:sldMkLst>
          <pc:docMk/>
          <pc:sldMk cId="125615084" sldId="345"/>
        </pc:sldMkLst>
        <pc:spChg chg="add del mod">
          <ac:chgData name="Kyle Henderson" userId="67d990e4-e564-4e7e-9ef4-3ad7cf8be1ad" providerId="ADAL" clId="{A84E856D-06A4-4785-AB1A-D730B1AD8C7A}" dt="2022-02-22T02:52:10.441" v="2900" actId="478"/>
          <ac:spMkLst>
            <pc:docMk/>
            <pc:sldMk cId="125615084" sldId="345"/>
            <ac:spMk id="3" creationId="{F93FDCBE-2574-45D9-9A38-57625918A374}"/>
          </ac:spMkLst>
        </pc:spChg>
        <pc:spChg chg="del">
          <ac:chgData name="Kyle Henderson" userId="67d990e4-e564-4e7e-9ef4-3ad7cf8be1ad" providerId="ADAL" clId="{A84E856D-06A4-4785-AB1A-D730B1AD8C7A}" dt="2022-02-22T02:52:08.664" v="2899" actId="478"/>
          <ac:spMkLst>
            <pc:docMk/>
            <pc:sldMk cId="125615084" sldId="345"/>
            <ac:spMk id="9" creationId="{8557637D-3C09-44E8-B1D3-409B223D6061}"/>
          </ac:spMkLst>
        </pc:spChg>
        <pc:picChg chg="mod">
          <ac:chgData name="Kyle Henderson" userId="67d990e4-e564-4e7e-9ef4-3ad7cf8be1ad" providerId="ADAL" clId="{A84E856D-06A4-4785-AB1A-D730B1AD8C7A}" dt="2022-02-22T02:52:39.542" v="2903" actId="1076"/>
          <ac:picMkLst>
            <pc:docMk/>
            <pc:sldMk cId="125615084" sldId="345"/>
            <ac:picMk id="4" creationId="{27D4D480-AAEC-4D08-9C36-145D74E10237}"/>
          </ac:picMkLst>
        </pc:picChg>
        <pc:picChg chg="del">
          <ac:chgData name="Kyle Henderson" userId="67d990e4-e564-4e7e-9ef4-3ad7cf8be1ad" providerId="ADAL" clId="{A84E856D-06A4-4785-AB1A-D730B1AD8C7A}" dt="2022-02-22T02:52:35.193" v="2902" actId="478"/>
          <ac:picMkLst>
            <pc:docMk/>
            <pc:sldMk cId="125615084" sldId="345"/>
            <ac:picMk id="7" creationId="{708D44B1-B3D2-4D73-AEBB-B69D5A50D051}"/>
          </ac:picMkLst>
        </pc:picChg>
      </pc:sldChg>
      <pc:sldChg chg="modSp del mod">
        <pc:chgData name="Kyle Henderson" userId="67d990e4-e564-4e7e-9ef4-3ad7cf8be1ad" providerId="ADAL" clId="{A84E856D-06A4-4785-AB1A-D730B1AD8C7A}" dt="2022-02-24T06:46:25.701" v="9413" actId="47"/>
        <pc:sldMkLst>
          <pc:docMk/>
          <pc:sldMk cId="394635856" sldId="347"/>
        </pc:sldMkLst>
        <pc:spChg chg="mod">
          <ac:chgData name="Kyle Henderson" userId="67d990e4-e564-4e7e-9ef4-3ad7cf8be1ad" providerId="ADAL" clId="{A84E856D-06A4-4785-AB1A-D730B1AD8C7A}" dt="2022-02-22T06:58:03.756" v="4185" actId="20577"/>
          <ac:spMkLst>
            <pc:docMk/>
            <pc:sldMk cId="394635856" sldId="347"/>
            <ac:spMk id="3" creationId="{74E7B2E0-FCDB-4568-BE80-5796F8450C0A}"/>
          </ac:spMkLst>
        </pc:spChg>
      </pc:sldChg>
      <pc:sldChg chg="addSp delSp modSp mod">
        <pc:chgData name="Kyle Henderson" userId="67d990e4-e564-4e7e-9ef4-3ad7cf8be1ad" providerId="ADAL" clId="{A84E856D-06A4-4785-AB1A-D730B1AD8C7A}" dt="2022-02-24T03:09:31.567" v="7743" actId="478"/>
        <pc:sldMkLst>
          <pc:docMk/>
          <pc:sldMk cId="4209652140" sldId="349"/>
        </pc:sldMkLst>
        <pc:spChg chg="mod">
          <ac:chgData name="Kyle Henderson" userId="67d990e4-e564-4e7e-9ef4-3ad7cf8be1ad" providerId="ADAL" clId="{A84E856D-06A4-4785-AB1A-D730B1AD8C7A}" dt="2022-02-22T02:54:25.867" v="2925" actId="20577"/>
          <ac:spMkLst>
            <pc:docMk/>
            <pc:sldMk cId="4209652140" sldId="349"/>
            <ac:spMk id="2" creationId="{CB54B6BD-BC1F-434A-A4FA-432788175D2C}"/>
          </ac:spMkLst>
        </pc:spChg>
        <pc:spChg chg="mod">
          <ac:chgData name="Kyle Henderson" userId="67d990e4-e564-4e7e-9ef4-3ad7cf8be1ad" providerId="ADAL" clId="{A84E856D-06A4-4785-AB1A-D730B1AD8C7A}" dt="2022-02-22T06:59:01.283" v="4193" actId="6549"/>
          <ac:spMkLst>
            <pc:docMk/>
            <pc:sldMk cId="4209652140" sldId="349"/>
            <ac:spMk id="3" creationId="{DF57E722-B028-4B70-AF7D-EBCB6752C11D}"/>
          </ac:spMkLst>
        </pc:spChg>
        <pc:spChg chg="add del mod">
          <ac:chgData name="Kyle Henderson" userId="67d990e4-e564-4e7e-9ef4-3ad7cf8be1ad" providerId="ADAL" clId="{A84E856D-06A4-4785-AB1A-D730B1AD8C7A}" dt="2022-02-24T03:09:31.567" v="7743" actId="478"/>
          <ac:spMkLst>
            <pc:docMk/>
            <pc:sldMk cId="4209652140" sldId="349"/>
            <ac:spMk id="4" creationId="{6AD81D78-9296-4003-85A7-97CC78277803}"/>
          </ac:spMkLst>
        </pc:spChg>
        <pc:spChg chg="mod">
          <ac:chgData name="Kyle Henderson" userId="67d990e4-e564-4e7e-9ef4-3ad7cf8be1ad" providerId="ADAL" clId="{A84E856D-06A4-4785-AB1A-D730B1AD8C7A}" dt="2022-02-22T07:00:35.424" v="4233" actId="20577"/>
          <ac:spMkLst>
            <pc:docMk/>
            <pc:sldMk cId="4209652140" sldId="349"/>
            <ac:spMk id="7" creationId="{6A4BC280-3C43-439E-8509-8F2B920B30E2}"/>
          </ac:spMkLst>
        </pc:spChg>
        <pc:spChg chg="mod">
          <ac:chgData name="Kyle Henderson" userId="67d990e4-e564-4e7e-9ef4-3ad7cf8be1ad" providerId="ADAL" clId="{A84E856D-06A4-4785-AB1A-D730B1AD8C7A}" dt="2022-02-22T07:00:31.035" v="4226" actId="14100"/>
          <ac:spMkLst>
            <pc:docMk/>
            <pc:sldMk cId="4209652140" sldId="349"/>
            <ac:spMk id="8" creationId="{64B17B26-F179-4DD8-B543-5F7E25DAC2AF}"/>
          </ac:spMkLst>
        </pc:spChg>
        <pc:picChg chg="mod">
          <ac:chgData name="Kyle Henderson" userId="67d990e4-e564-4e7e-9ef4-3ad7cf8be1ad" providerId="ADAL" clId="{A84E856D-06A4-4785-AB1A-D730B1AD8C7A}" dt="2022-02-22T02:54:39.397" v="2928" actId="1076"/>
          <ac:picMkLst>
            <pc:docMk/>
            <pc:sldMk cId="4209652140" sldId="349"/>
            <ac:picMk id="6" creationId="{412403E3-462F-4E97-BF03-C2247463A64D}"/>
          </ac:picMkLst>
        </pc:picChg>
      </pc:sldChg>
      <pc:sldChg chg="del">
        <pc:chgData name="Kyle Henderson" userId="67d990e4-e564-4e7e-9ef4-3ad7cf8be1ad" providerId="ADAL" clId="{A84E856D-06A4-4785-AB1A-D730B1AD8C7A}" dt="2022-02-22T03:18:56.569" v="3151" actId="47"/>
        <pc:sldMkLst>
          <pc:docMk/>
          <pc:sldMk cId="2908999841" sldId="351"/>
        </pc:sldMkLst>
      </pc:sldChg>
      <pc:sldChg chg="del">
        <pc:chgData name="Kyle Henderson" userId="67d990e4-e564-4e7e-9ef4-3ad7cf8be1ad" providerId="ADAL" clId="{A84E856D-06A4-4785-AB1A-D730B1AD8C7A}" dt="2022-02-22T03:02:42.141" v="2955" actId="47"/>
        <pc:sldMkLst>
          <pc:docMk/>
          <pc:sldMk cId="3783933951" sldId="352"/>
        </pc:sldMkLst>
      </pc:sldChg>
      <pc:sldChg chg="modSp mod">
        <pc:chgData name="Kyle Henderson" userId="67d990e4-e564-4e7e-9ef4-3ad7cf8be1ad" providerId="ADAL" clId="{A84E856D-06A4-4785-AB1A-D730B1AD8C7A}" dt="2022-02-22T07:11:40.720" v="4630" actId="20577"/>
        <pc:sldMkLst>
          <pc:docMk/>
          <pc:sldMk cId="3217970037" sldId="353"/>
        </pc:sldMkLst>
        <pc:spChg chg="mod">
          <ac:chgData name="Kyle Henderson" userId="67d990e4-e564-4e7e-9ef4-3ad7cf8be1ad" providerId="ADAL" clId="{A84E856D-06A4-4785-AB1A-D730B1AD8C7A}" dt="2022-02-22T07:11:40.720" v="4630" actId="20577"/>
          <ac:spMkLst>
            <pc:docMk/>
            <pc:sldMk cId="3217970037" sldId="353"/>
            <ac:spMk id="3" creationId="{C587385A-57B6-4FD8-A787-62A69A7F1874}"/>
          </ac:spMkLst>
        </pc:spChg>
      </pc:sldChg>
      <pc:sldChg chg="del">
        <pc:chgData name="Kyle Henderson" userId="67d990e4-e564-4e7e-9ef4-3ad7cf8be1ad" providerId="ADAL" clId="{A84E856D-06A4-4785-AB1A-D730B1AD8C7A}" dt="2022-02-22T03:34:03.301" v="3901" actId="47"/>
        <pc:sldMkLst>
          <pc:docMk/>
          <pc:sldMk cId="2307032375" sldId="354"/>
        </pc:sldMkLst>
      </pc:sldChg>
      <pc:sldChg chg="del">
        <pc:chgData name="Kyle Henderson" userId="67d990e4-e564-4e7e-9ef4-3ad7cf8be1ad" providerId="ADAL" clId="{A84E856D-06A4-4785-AB1A-D730B1AD8C7A}" dt="2022-02-22T03:34:04.276" v="3902" actId="47"/>
        <pc:sldMkLst>
          <pc:docMk/>
          <pc:sldMk cId="2024099935" sldId="355"/>
        </pc:sldMkLst>
      </pc:sldChg>
      <pc:sldChg chg="del">
        <pc:chgData name="Kyle Henderson" userId="67d990e4-e564-4e7e-9ef4-3ad7cf8be1ad" providerId="ADAL" clId="{A84E856D-06A4-4785-AB1A-D730B1AD8C7A}" dt="2022-02-22T03:34:05.149" v="3903" actId="47"/>
        <pc:sldMkLst>
          <pc:docMk/>
          <pc:sldMk cId="3229449352" sldId="357"/>
        </pc:sldMkLst>
      </pc:sldChg>
      <pc:sldChg chg="del">
        <pc:chgData name="Kyle Henderson" userId="67d990e4-e564-4e7e-9ef4-3ad7cf8be1ad" providerId="ADAL" clId="{A84E856D-06A4-4785-AB1A-D730B1AD8C7A}" dt="2022-02-22T03:34:06.259" v="3904" actId="47"/>
        <pc:sldMkLst>
          <pc:docMk/>
          <pc:sldMk cId="2748301587" sldId="358"/>
        </pc:sldMkLst>
      </pc:sldChg>
      <pc:sldChg chg="del">
        <pc:chgData name="Kyle Henderson" userId="67d990e4-e564-4e7e-9ef4-3ad7cf8be1ad" providerId="ADAL" clId="{A84E856D-06A4-4785-AB1A-D730B1AD8C7A}" dt="2022-02-24T03:16:40.525" v="7840" actId="47"/>
        <pc:sldMkLst>
          <pc:docMk/>
          <pc:sldMk cId="2703884330" sldId="359"/>
        </pc:sldMkLst>
      </pc:sldChg>
      <pc:sldChg chg="addSp delSp modSp del mod ord">
        <pc:chgData name="Kyle Henderson" userId="67d990e4-e564-4e7e-9ef4-3ad7cf8be1ad" providerId="ADAL" clId="{A84E856D-06A4-4785-AB1A-D730B1AD8C7A}" dt="2022-02-23T04:35:33.729" v="6050" actId="47"/>
        <pc:sldMkLst>
          <pc:docMk/>
          <pc:sldMk cId="1073841081" sldId="360"/>
        </pc:sldMkLst>
        <pc:spChg chg="mod">
          <ac:chgData name="Kyle Henderson" userId="67d990e4-e564-4e7e-9ef4-3ad7cf8be1ad" providerId="ADAL" clId="{A84E856D-06A4-4785-AB1A-D730B1AD8C7A}" dt="2022-02-21T06:30:57.366" v="1375" actId="14100"/>
          <ac:spMkLst>
            <pc:docMk/>
            <pc:sldMk cId="1073841081" sldId="360"/>
            <ac:spMk id="5" creationId="{E9CABAE0-1C2F-4F7B-9EC5-BBCFDBE4F2F2}"/>
          </ac:spMkLst>
        </pc:spChg>
        <pc:spChg chg="del mod">
          <ac:chgData name="Kyle Henderson" userId="67d990e4-e564-4e7e-9ef4-3ad7cf8be1ad" providerId="ADAL" clId="{A84E856D-06A4-4785-AB1A-D730B1AD8C7A}" dt="2022-02-21T04:25:01.292" v="1047" actId="478"/>
          <ac:spMkLst>
            <pc:docMk/>
            <pc:sldMk cId="1073841081" sldId="360"/>
            <ac:spMk id="6" creationId="{8E0C8CED-1D88-4FD0-9689-3CAABF52E554}"/>
          </ac:spMkLst>
        </pc:spChg>
        <pc:spChg chg="del">
          <ac:chgData name="Kyle Henderson" userId="67d990e4-e564-4e7e-9ef4-3ad7cf8be1ad" providerId="ADAL" clId="{A84E856D-06A4-4785-AB1A-D730B1AD8C7A}" dt="2022-02-21T04:24:40.220" v="1044" actId="478"/>
          <ac:spMkLst>
            <pc:docMk/>
            <pc:sldMk cId="1073841081" sldId="360"/>
            <ac:spMk id="7" creationId="{60D3C468-4213-4B31-A372-6588F880F822}"/>
          </ac:spMkLst>
        </pc:spChg>
        <pc:spChg chg="add mod">
          <ac:chgData name="Kyle Henderson" userId="67d990e4-e564-4e7e-9ef4-3ad7cf8be1ad" providerId="ADAL" clId="{A84E856D-06A4-4785-AB1A-D730B1AD8C7A}" dt="2022-02-22T07:30:58.724" v="4996" actId="1035"/>
          <ac:spMkLst>
            <pc:docMk/>
            <pc:sldMk cId="1073841081" sldId="360"/>
            <ac:spMk id="7" creationId="{99F358BD-17E4-499E-8E90-C3A9CF90CC79}"/>
          </ac:spMkLst>
        </pc:spChg>
        <pc:spChg chg="add del mod">
          <ac:chgData name="Kyle Henderson" userId="67d990e4-e564-4e7e-9ef4-3ad7cf8be1ad" providerId="ADAL" clId="{A84E856D-06A4-4785-AB1A-D730B1AD8C7A}" dt="2022-02-21T06:30:23.853" v="1369" actId="478"/>
          <ac:spMkLst>
            <pc:docMk/>
            <pc:sldMk cId="1073841081" sldId="360"/>
            <ac:spMk id="8" creationId="{478D1BBC-DC95-452A-AC07-16E108199517}"/>
          </ac:spMkLst>
        </pc:spChg>
        <pc:spChg chg="add mod">
          <ac:chgData name="Kyle Henderson" userId="67d990e4-e564-4e7e-9ef4-3ad7cf8be1ad" providerId="ADAL" clId="{A84E856D-06A4-4785-AB1A-D730B1AD8C7A}" dt="2022-02-22T07:30:58.724" v="4996" actId="1035"/>
          <ac:spMkLst>
            <pc:docMk/>
            <pc:sldMk cId="1073841081" sldId="360"/>
            <ac:spMk id="8" creationId="{96CECC5E-D77F-4AF2-B6A2-73C4C7593AD3}"/>
          </ac:spMkLst>
        </pc:spChg>
        <pc:spChg chg="add mod">
          <ac:chgData name="Kyle Henderson" userId="67d990e4-e564-4e7e-9ef4-3ad7cf8be1ad" providerId="ADAL" clId="{A84E856D-06A4-4785-AB1A-D730B1AD8C7A}" dt="2022-02-22T06:18:37.409" v="4031" actId="20577"/>
          <ac:spMkLst>
            <pc:docMk/>
            <pc:sldMk cId="1073841081" sldId="360"/>
            <ac:spMk id="11" creationId="{67906328-A05E-441A-B1D5-67FAD4E36CC2}"/>
          </ac:spMkLst>
        </pc:spChg>
        <pc:cxnChg chg="del">
          <ac:chgData name="Kyle Henderson" userId="67d990e4-e564-4e7e-9ef4-3ad7cf8be1ad" providerId="ADAL" clId="{A84E856D-06A4-4785-AB1A-D730B1AD8C7A}" dt="2022-02-22T06:16:59.531" v="3938" actId="478"/>
          <ac:cxnSpMkLst>
            <pc:docMk/>
            <pc:sldMk cId="1073841081" sldId="360"/>
            <ac:cxnSpMk id="9" creationId="{6C217956-367A-4140-8889-7C3C4B54CBDE}"/>
          </ac:cxnSpMkLst>
        </pc:cxnChg>
      </pc:sldChg>
      <pc:sldChg chg="del">
        <pc:chgData name="Kyle Henderson" userId="67d990e4-e564-4e7e-9ef4-3ad7cf8be1ad" providerId="ADAL" clId="{A84E856D-06A4-4785-AB1A-D730B1AD8C7A}" dt="2022-02-22T03:34:07.290" v="3905" actId="47"/>
        <pc:sldMkLst>
          <pc:docMk/>
          <pc:sldMk cId="2977521512" sldId="362"/>
        </pc:sldMkLst>
      </pc:sldChg>
      <pc:sldChg chg="modSp del mod">
        <pc:chgData name="Kyle Henderson" userId="67d990e4-e564-4e7e-9ef4-3ad7cf8be1ad" providerId="ADAL" clId="{A84E856D-06A4-4785-AB1A-D730B1AD8C7A}" dt="2022-02-22T07:23:11.931" v="4959" actId="47"/>
        <pc:sldMkLst>
          <pc:docMk/>
          <pc:sldMk cId="901492041" sldId="363"/>
        </pc:sldMkLst>
        <pc:spChg chg="mod">
          <ac:chgData name="Kyle Henderson" userId="67d990e4-e564-4e7e-9ef4-3ad7cf8be1ad" providerId="ADAL" clId="{A84E856D-06A4-4785-AB1A-D730B1AD8C7A}" dt="2022-02-20T21:25:46.515" v="363" actId="20577"/>
          <ac:spMkLst>
            <pc:docMk/>
            <pc:sldMk cId="901492041" sldId="363"/>
            <ac:spMk id="5" creationId="{5CA5DCDA-CAAA-4711-8E00-A57974AD7273}"/>
          </ac:spMkLst>
        </pc:spChg>
        <pc:spChg chg="mod">
          <ac:chgData name="Kyle Henderson" userId="67d990e4-e564-4e7e-9ef4-3ad7cf8be1ad" providerId="ADAL" clId="{A84E856D-06A4-4785-AB1A-D730B1AD8C7A}" dt="2022-02-20T21:26:44.194" v="425" actId="20577"/>
          <ac:spMkLst>
            <pc:docMk/>
            <pc:sldMk cId="901492041" sldId="363"/>
            <ac:spMk id="6" creationId="{3918A9EE-E44E-4D30-ADB6-36E7ED67B618}"/>
          </ac:spMkLst>
        </pc:spChg>
      </pc:sldChg>
      <pc:sldChg chg="modSp del mod">
        <pc:chgData name="Kyle Henderson" userId="67d990e4-e564-4e7e-9ef4-3ad7cf8be1ad" providerId="ADAL" clId="{A84E856D-06A4-4785-AB1A-D730B1AD8C7A}" dt="2022-02-22T07:23:12.697" v="4960" actId="47"/>
        <pc:sldMkLst>
          <pc:docMk/>
          <pc:sldMk cId="974890012" sldId="364"/>
        </pc:sldMkLst>
        <pc:spChg chg="mod">
          <ac:chgData name="Kyle Henderson" userId="67d990e4-e564-4e7e-9ef4-3ad7cf8be1ad" providerId="ADAL" clId="{A84E856D-06A4-4785-AB1A-D730B1AD8C7A}" dt="2022-02-20T21:27:00.297" v="450" actId="20577"/>
          <ac:spMkLst>
            <pc:docMk/>
            <pc:sldMk cId="974890012" sldId="364"/>
            <ac:spMk id="5" creationId="{5CA5DCDA-CAAA-4711-8E00-A57974AD7273}"/>
          </ac:spMkLst>
        </pc:spChg>
        <pc:spChg chg="mod">
          <ac:chgData name="Kyle Henderson" userId="67d990e4-e564-4e7e-9ef4-3ad7cf8be1ad" providerId="ADAL" clId="{A84E856D-06A4-4785-AB1A-D730B1AD8C7A}" dt="2022-02-20T21:26:27.164" v="417" actId="20577"/>
          <ac:spMkLst>
            <pc:docMk/>
            <pc:sldMk cId="974890012" sldId="364"/>
            <ac:spMk id="6" creationId="{3918A9EE-E44E-4D30-ADB6-36E7ED67B618}"/>
          </ac:spMkLst>
        </pc:spChg>
      </pc:sldChg>
      <pc:sldChg chg="delSp modSp del mod ord">
        <pc:chgData name="Kyle Henderson" userId="67d990e4-e564-4e7e-9ef4-3ad7cf8be1ad" providerId="ADAL" clId="{A84E856D-06A4-4785-AB1A-D730B1AD8C7A}" dt="2022-02-23T04:34:38.460" v="6049" actId="47"/>
        <pc:sldMkLst>
          <pc:docMk/>
          <pc:sldMk cId="885128497" sldId="365"/>
        </pc:sldMkLst>
        <pc:spChg chg="mod">
          <ac:chgData name="Kyle Henderson" userId="67d990e4-e564-4e7e-9ef4-3ad7cf8be1ad" providerId="ADAL" clId="{A84E856D-06A4-4785-AB1A-D730B1AD8C7A}" dt="2022-02-21T06:30:49.976" v="1373" actId="14100"/>
          <ac:spMkLst>
            <pc:docMk/>
            <pc:sldMk cId="885128497" sldId="365"/>
            <ac:spMk id="5" creationId="{E9CABAE0-1C2F-4F7B-9EC5-BBCFDBE4F2F2}"/>
          </ac:spMkLst>
        </pc:spChg>
        <pc:spChg chg="del">
          <ac:chgData name="Kyle Henderson" userId="67d990e4-e564-4e7e-9ef4-3ad7cf8be1ad" providerId="ADAL" clId="{A84E856D-06A4-4785-AB1A-D730B1AD8C7A}" dt="2022-02-21T04:14:27.668" v="1001" actId="478"/>
          <ac:spMkLst>
            <pc:docMk/>
            <pc:sldMk cId="885128497" sldId="365"/>
            <ac:spMk id="6" creationId="{8E0C8CED-1D88-4FD0-9689-3CAABF52E554}"/>
          </ac:spMkLst>
        </pc:spChg>
        <pc:spChg chg="mod">
          <ac:chgData name="Kyle Henderson" userId="67d990e4-e564-4e7e-9ef4-3ad7cf8be1ad" providerId="ADAL" clId="{A84E856D-06A4-4785-AB1A-D730B1AD8C7A}" dt="2022-02-21T06:28:02.663" v="1368" actId="12"/>
          <ac:spMkLst>
            <pc:docMk/>
            <pc:sldMk cId="885128497" sldId="365"/>
            <ac:spMk id="11" creationId="{B6EC6747-1C1E-4EB9-B9D7-0AE8C8A4699F}"/>
          </ac:spMkLst>
        </pc:spChg>
        <pc:cxnChg chg="mod">
          <ac:chgData name="Kyle Henderson" userId="67d990e4-e564-4e7e-9ef4-3ad7cf8be1ad" providerId="ADAL" clId="{A84E856D-06A4-4785-AB1A-D730B1AD8C7A}" dt="2022-02-21T06:24:47.758" v="1321" actId="14100"/>
          <ac:cxnSpMkLst>
            <pc:docMk/>
            <pc:sldMk cId="885128497" sldId="365"/>
            <ac:cxnSpMk id="10" creationId="{76E4094E-8A22-42C2-92DB-27C140F05141}"/>
          </ac:cxnSpMkLst>
        </pc:cxnChg>
      </pc:sldChg>
      <pc:sldChg chg="addSp delSp modSp add del mod">
        <pc:chgData name="Kyle Henderson" userId="67d990e4-e564-4e7e-9ef4-3ad7cf8be1ad" providerId="ADAL" clId="{A84E856D-06A4-4785-AB1A-D730B1AD8C7A}" dt="2022-02-22T22:49:48.693" v="5215" actId="47"/>
        <pc:sldMkLst>
          <pc:docMk/>
          <pc:sldMk cId="699829206" sldId="366"/>
        </pc:sldMkLst>
        <pc:spChg chg="add del mod">
          <ac:chgData name="Kyle Henderson" userId="67d990e4-e564-4e7e-9ef4-3ad7cf8be1ad" providerId="ADAL" clId="{A84E856D-06A4-4785-AB1A-D730B1AD8C7A}" dt="2022-02-20T20:38:54.493" v="39" actId="478"/>
          <ac:spMkLst>
            <pc:docMk/>
            <pc:sldMk cId="699829206" sldId="366"/>
            <ac:spMk id="3" creationId="{7596F635-DCCE-4F99-AE1E-00142B55254B}"/>
          </ac:spMkLst>
        </pc:spChg>
        <pc:spChg chg="del">
          <ac:chgData name="Kyle Henderson" userId="67d990e4-e564-4e7e-9ef4-3ad7cf8be1ad" providerId="ADAL" clId="{A84E856D-06A4-4785-AB1A-D730B1AD8C7A}" dt="2022-02-20T20:37:23.349" v="14" actId="478"/>
          <ac:spMkLst>
            <pc:docMk/>
            <pc:sldMk cId="699829206" sldId="366"/>
            <ac:spMk id="4" creationId="{5956093A-7BEB-41DE-B49A-8C284401A3E2}"/>
          </ac:spMkLst>
        </pc:spChg>
        <pc:spChg chg="add mod">
          <ac:chgData name="Kyle Henderson" userId="67d990e4-e564-4e7e-9ef4-3ad7cf8be1ad" providerId="ADAL" clId="{A84E856D-06A4-4785-AB1A-D730B1AD8C7A}" dt="2022-02-22T22:49:19.041" v="5209" actId="1076"/>
          <ac:spMkLst>
            <pc:docMk/>
            <pc:sldMk cId="699829206" sldId="366"/>
            <ac:spMk id="5" creationId="{30AE88B6-CC29-4B4B-8047-AA43CC7FE66E}"/>
          </ac:spMkLst>
        </pc:spChg>
        <pc:spChg chg="del">
          <ac:chgData name="Kyle Henderson" userId="67d990e4-e564-4e7e-9ef4-3ad7cf8be1ad" providerId="ADAL" clId="{A84E856D-06A4-4785-AB1A-D730B1AD8C7A}" dt="2022-02-20T20:37:29.213" v="20" actId="478"/>
          <ac:spMkLst>
            <pc:docMk/>
            <pc:sldMk cId="699829206" sldId="366"/>
            <ac:spMk id="5" creationId="{5CA5DCDA-CAAA-4711-8E00-A57974AD7273}"/>
          </ac:spMkLst>
        </pc:spChg>
        <pc:spChg chg="del">
          <ac:chgData name="Kyle Henderson" userId="67d990e4-e564-4e7e-9ef4-3ad7cf8be1ad" providerId="ADAL" clId="{A84E856D-06A4-4785-AB1A-D730B1AD8C7A}" dt="2022-02-20T20:37:25.862" v="16" actId="478"/>
          <ac:spMkLst>
            <pc:docMk/>
            <pc:sldMk cId="699829206" sldId="366"/>
            <ac:spMk id="6" creationId="{3918A9EE-E44E-4D30-ADB6-36E7ED67B618}"/>
          </ac:spMkLst>
        </pc:spChg>
        <pc:spChg chg="del">
          <ac:chgData name="Kyle Henderson" userId="67d990e4-e564-4e7e-9ef4-3ad7cf8be1ad" providerId="ADAL" clId="{A84E856D-06A4-4785-AB1A-D730B1AD8C7A}" dt="2022-02-20T20:37:35.380" v="24" actId="478"/>
          <ac:spMkLst>
            <pc:docMk/>
            <pc:sldMk cId="699829206" sldId="366"/>
            <ac:spMk id="7" creationId="{54C58A9F-17EC-496D-BC7D-4B3ED0E9157F}"/>
          </ac:spMkLst>
        </pc:spChg>
        <pc:spChg chg="add mod ord">
          <ac:chgData name="Kyle Henderson" userId="67d990e4-e564-4e7e-9ef4-3ad7cf8be1ad" providerId="ADAL" clId="{A84E856D-06A4-4785-AB1A-D730B1AD8C7A}" dt="2022-02-20T21:28:07.004" v="488" actId="1076"/>
          <ac:spMkLst>
            <pc:docMk/>
            <pc:sldMk cId="699829206" sldId="366"/>
            <ac:spMk id="8" creationId="{0B4F2A97-F559-48F9-8464-5045440EABCE}"/>
          </ac:spMkLst>
        </pc:spChg>
        <pc:spChg chg="del mod">
          <ac:chgData name="Kyle Henderson" userId="67d990e4-e564-4e7e-9ef4-3ad7cf8be1ad" providerId="ADAL" clId="{A84E856D-06A4-4785-AB1A-D730B1AD8C7A}" dt="2022-02-20T20:37:27.825" v="19" actId="478"/>
          <ac:spMkLst>
            <pc:docMk/>
            <pc:sldMk cId="699829206" sldId="366"/>
            <ac:spMk id="10" creationId="{B975D729-0011-4842-8E7B-6DD11AEAEF1A}"/>
          </ac:spMkLst>
        </pc:spChg>
        <pc:spChg chg="del">
          <ac:chgData name="Kyle Henderson" userId="67d990e4-e564-4e7e-9ef4-3ad7cf8be1ad" providerId="ADAL" clId="{A84E856D-06A4-4785-AB1A-D730B1AD8C7A}" dt="2022-02-20T20:37:36.501" v="25" actId="478"/>
          <ac:spMkLst>
            <pc:docMk/>
            <pc:sldMk cId="699829206" sldId="366"/>
            <ac:spMk id="11" creationId="{DA650F70-A1CE-4E09-AE16-240287E07467}"/>
          </ac:spMkLst>
        </pc:spChg>
        <pc:spChg chg="add del mod">
          <ac:chgData name="Kyle Henderson" userId="67d990e4-e564-4e7e-9ef4-3ad7cf8be1ad" providerId="ADAL" clId="{A84E856D-06A4-4785-AB1A-D730B1AD8C7A}" dt="2022-02-22T07:23:22.132" v="4964" actId="478"/>
          <ac:spMkLst>
            <pc:docMk/>
            <pc:sldMk cId="699829206" sldId="366"/>
            <ac:spMk id="12" creationId="{41F7B0F7-ECB9-4184-8DF6-E429EC2FE8AE}"/>
          </ac:spMkLst>
        </pc:spChg>
        <pc:spChg chg="del">
          <ac:chgData name="Kyle Henderson" userId="67d990e4-e564-4e7e-9ef4-3ad7cf8be1ad" providerId="ADAL" clId="{A84E856D-06A4-4785-AB1A-D730B1AD8C7A}" dt="2022-02-20T20:37:33.828" v="23" actId="478"/>
          <ac:spMkLst>
            <pc:docMk/>
            <pc:sldMk cId="699829206" sldId="366"/>
            <ac:spMk id="13" creationId="{C7CDB1AE-F5CA-4494-B95D-68BD8E7E062F}"/>
          </ac:spMkLst>
        </pc:spChg>
        <pc:spChg chg="add mod">
          <ac:chgData name="Kyle Henderson" userId="67d990e4-e564-4e7e-9ef4-3ad7cf8be1ad" providerId="ADAL" clId="{A84E856D-06A4-4785-AB1A-D730B1AD8C7A}" dt="2022-02-20T21:28:17.137" v="491" actId="207"/>
          <ac:spMkLst>
            <pc:docMk/>
            <pc:sldMk cId="699829206" sldId="366"/>
            <ac:spMk id="15" creationId="{B6130D41-CAA4-4CBC-8943-EB5B7A12460F}"/>
          </ac:spMkLst>
        </pc:spChg>
        <pc:spChg chg="add del mod">
          <ac:chgData name="Kyle Henderson" userId="67d990e4-e564-4e7e-9ef4-3ad7cf8be1ad" providerId="ADAL" clId="{A84E856D-06A4-4785-AB1A-D730B1AD8C7A}" dt="2022-02-22T07:23:20.492" v="4963" actId="478"/>
          <ac:spMkLst>
            <pc:docMk/>
            <pc:sldMk cId="699829206" sldId="366"/>
            <ac:spMk id="16" creationId="{CA7E54A1-79A1-4B9D-8416-72E761664338}"/>
          </ac:spMkLst>
        </pc:spChg>
        <pc:spChg chg="add del mod">
          <ac:chgData name="Kyle Henderson" userId="67d990e4-e564-4e7e-9ef4-3ad7cf8be1ad" providerId="ADAL" clId="{A84E856D-06A4-4785-AB1A-D730B1AD8C7A}" dt="2022-02-22T07:23:19.247" v="4962" actId="478"/>
          <ac:spMkLst>
            <pc:docMk/>
            <pc:sldMk cId="699829206" sldId="366"/>
            <ac:spMk id="17" creationId="{67443297-E1E5-42B6-9CD9-0EA5A4A0C33C}"/>
          </ac:spMkLst>
        </pc:spChg>
        <pc:graphicFrameChg chg="add del mod ord">
          <ac:chgData name="Kyle Henderson" userId="67d990e4-e564-4e7e-9ef4-3ad7cf8be1ad" providerId="ADAL" clId="{A84E856D-06A4-4785-AB1A-D730B1AD8C7A}" dt="2022-02-20T21:28:02.070" v="487" actId="167"/>
          <ac:graphicFrameMkLst>
            <pc:docMk/>
            <pc:sldMk cId="699829206" sldId="366"/>
            <ac:graphicFrameMk id="2" creationId="{0B2D0F1E-DEEA-4252-8274-013C4A998D24}"/>
          </ac:graphicFrameMkLst>
        </pc:graphicFrameChg>
        <pc:cxnChg chg="del">
          <ac:chgData name="Kyle Henderson" userId="67d990e4-e564-4e7e-9ef4-3ad7cf8be1ad" providerId="ADAL" clId="{A84E856D-06A4-4785-AB1A-D730B1AD8C7A}" dt="2022-02-20T20:37:24.626" v="15" actId="478"/>
          <ac:cxnSpMkLst>
            <pc:docMk/>
            <pc:sldMk cId="699829206" sldId="366"/>
            <ac:cxnSpMk id="9" creationId="{0D26679A-FA4C-4E54-AE7D-F2101CDF61A0}"/>
          </ac:cxnSpMkLst>
        </pc:cxnChg>
        <pc:cxnChg chg="del">
          <ac:chgData name="Kyle Henderson" userId="67d990e4-e564-4e7e-9ef4-3ad7cf8be1ad" providerId="ADAL" clId="{A84E856D-06A4-4785-AB1A-D730B1AD8C7A}" dt="2022-02-20T20:37:26.461" v="17" actId="478"/>
          <ac:cxnSpMkLst>
            <pc:docMk/>
            <pc:sldMk cId="699829206" sldId="366"/>
            <ac:cxnSpMk id="14" creationId="{3FE94952-819A-4A38-AC1E-382247B085A1}"/>
          </ac:cxnSpMkLst>
        </pc:cxnChg>
      </pc:sldChg>
      <pc:sldChg chg="addSp delSp modSp add mod">
        <pc:chgData name="Kyle Henderson" userId="67d990e4-e564-4e7e-9ef4-3ad7cf8be1ad" providerId="ADAL" clId="{A84E856D-06A4-4785-AB1A-D730B1AD8C7A}" dt="2022-02-22T07:21:31.727" v="4818" actId="20577"/>
        <pc:sldMkLst>
          <pc:docMk/>
          <pc:sldMk cId="296801889" sldId="367"/>
        </pc:sldMkLst>
        <pc:spChg chg="del">
          <ac:chgData name="Kyle Henderson" userId="67d990e4-e564-4e7e-9ef4-3ad7cf8be1ad" providerId="ADAL" clId="{A84E856D-06A4-4785-AB1A-D730B1AD8C7A}" dt="2022-02-20T20:39:11.671" v="42" actId="478"/>
          <ac:spMkLst>
            <pc:docMk/>
            <pc:sldMk cId="296801889" sldId="367"/>
            <ac:spMk id="4" creationId="{F07DBCA7-F5CB-4B75-9BE6-2D27B0CB1CAC}"/>
          </ac:spMkLst>
        </pc:spChg>
        <pc:spChg chg="mod">
          <ac:chgData name="Kyle Henderson" userId="67d990e4-e564-4e7e-9ef4-3ad7cf8be1ad" providerId="ADAL" clId="{A84E856D-06A4-4785-AB1A-D730B1AD8C7A}" dt="2022-02-20T20:48:29.669" v="117" actId="1076"/>
          <ac:spMkLst>
            <pc:docMk/>
            <pc:sldMk cId="296801889" sldId="367"/>
            <ac:spMk id="5" creationId="{5801BD91-F9FE-4BC4-922E-3A79266FC936}"/>
          </ac:spMkLst>
        </pc:spChg>
        <pc:spChg chg="mod">
          <ac:chgData name="Kyle Henderson" userId="67d990e4-e564-4e7e-9ef4-3ad7cf8be1ad" providerId="ADAL" clId="{A84E856D-06A4-4785-AB1A-D730B1AD8C7A}" dt="2022-02-20T20:48:29.669" v="117" actId="1076"/>
          <ac:spMkLst>
            <pc:docMk/>
            <pc:sldMk cId="296801889" sldId="367"/>
            <ac:spMk id="6" creationId="{32827663-7622-4525-A15E-806AC5D51EA3}"/>
          </ac:spMkLst>
        </pc:spChg>
        <pc:spChg chg="mod">
          <ac:chgData name="Kyle Henderson" userId="67d990e4-e564-4e7e-9ef4-3ad7cf8be1ad" providerId="ADAL" clId="{A84E856D-06A4-4785-AB1A-D730B1AD8C7A}" dt="2022-02-20T20:48:29.669" v="117" actId="1076"/>
          <ac:spMkLst>
            <pc:docMk/>
            <pc:sldMk cId="296801889" sldId="367"/>
            <ac:spMk id="7" creationId="{1E174511-E261-4A47-8494-9E7C9386E0B4}"/>
          </ac:spMkLst>
        </pc:spChg>
        <pc:spChg chg="mod">
          <ac:chgData name="Kyle Henderson" userId="67d990e4-e564-4e7e-9ef4-3ad7cf8be1ad" providerId="ADAL" clId="{A84E856D-06A4-4785-AB1A-D730B1AD8C7A}" dt="2022-02-20T20:48:29.669" v="117" actId="1076"/>
          <ac:spMkLst>
            <pc:docMk/>
            <pc:sldMk cId="296801889" sldId="367"/>
            <ac:spMk id="8" creationId="{0DE82429-5735-47F5-B7A3-BD42AE4D4790}"/>
          </ac:spMkLst>
        </pc:spChg>
        <pc:spChg chg="mod">
          <ac:chgData name="Kyle Henderson" userId="67d990e4-e564-4e7e-9ef4-3ad7cf8be1ad" providerId="ADAL" clId="{A84E856D-06A4-4785-AB1A-D730B1AD8C7A}" dt="2022-02-20T20:48:29.669" v="117" actId="1076"/>
          <ac:spMkLst>
            <pc:docMk/>
            <pc:sldMk cId="296801889" sldId="367"/>
            <ac:spMk id="9" creationId="{83673032-2097-4F13-AE7B-3DFF03144856}"/>
          </ac:spMkLst>
        </pc:spChg>
        <pc:spChg chg="mod">
          <ac:chgData name="Kyle Henderson" userId="67d990e4-e564-4e7e-9ef4-3ad7cf8be1ad" providerId="ADAL" clId="{A84E856D-06A4-4785-AB1A-D730B1AD8C7A}" dt="2022-02-20T20:48:29.669" v="117" actId="1076"/>
          <ac:spMkLst>
            <pc:docMk/>
            <pc:sldMk cId="296801889" sldId="367"/>
            <ac:spMk id="10" creationId="{25EEFD4E-DC6B-4FA2-B3F8-605DEFD300CD}"/>
          </ac:spMkLst>
        </pc:spChg>
        <pc:spChg chg="mod">
          <ac:chgData name="Kyle Henderson" userId="67d990e4-e564-4e7e-9ef4-3ad7cf8be1ad" providerId="ADAL" clId="{A84E856D-06A4-4785-AB1A-D730B1AD8C7A}" dt="2022-02-20T20:48:29.669" v="117" actId="1076"/>
          <ac:spMkLst>
            <pc:docMk/>
            <pc:sldMk cId="296801889" sldId="367"/>
            <ac:spMk id="11" creationId="{651FAAF1-CB4B-4340-AEC2-3F90313BBAA3}"/>
          </ac:spMkLst>
        </pc:spChg>
        <pc:spChg chg="mod">
          <ac:chgData name="Kyle Henderson" userId="67d990e4-e564-4e7e-9ef4-3ad7cf8be1ad" providerId="ADAL" clId="{A84E856D-06A4-4785-AB1A-D730B1AD8C7A}" dt="2022-02-20T20:48:29.669" v="117" actId="1076"/>
          <ac:spMkLst>
            <pc:docMk/>
            <pc:sldMk cId="296801889" sldId="367"/>
            <ac:spMk id="12" creationId="{727B82DD-B1B0-4BFB-9ACD-1476F1F82653}"/>
          </ac:spMkLst>
        </pc:spChg>
        <pc:spChg chg="mod">
          <ac:chgData name="Kyle Henderson" userId="67d990e4-e564-4e7e-9ef4-3ad7cf8be1ad" providerId="ADAL" clId="{A84E856D-06A4-4785-AB1A-D730B1AD8C7A}" dt="2022-02-20T20:48:29.669" v="117" actId="1076"/>
          <ac:spMkLst>
            <pc:docMk/>
            <pc:sldMk cId="296801889" sldId="367"/>
            <ac:spMk id="13" creationId="{CA502363-9D76-45E6-BD90-135BF0817716}"/>
          </ac:spMkLst>
        </pc:spChg>
        <pc:spChg chg="mod">
          <ac:chgData name="Kyle Henderson" userId="67d990e4-e564-4e7e-9ef4-3ad7cf8be1ad" providerId="ADAL" clId="{A84E856D-06A4-4785-AB1A-D730B1AD8C7A}" dt="2022-02-20T20:48:29.669" v="117" actId="1076"/>
          <ac:spMkLst>
            <pc:docMk/>
            <pc:sldMk cId="296801889" sldId="367"/>
            <ac:spMk id="14" creationId="{3FC1BE7B-C5D5-4141-BE70-AAD73EA74125}"/>
          </ac:spMkLst>
        </pc:spChg>
        <pc:spChg chg="mod">
          <ac:chgData name="Kyle Henderson" userId="67d990e4-e564-4e7e-9ef4-3ad7cf8be1ad" providerId="ADAL" clId="{A84E856D-06A4-4785-AB1A-D730B1AD8C7A}" dt="2022-02-20T20:48:29.669" v="117" actId="1076"/>
          <ac:spMkLst>
            <pc:docMk/>
            <pc:sldMk cId="296801889" sldId="367"/>
            <ac:spMk id="15" creationId="{F796DCB8-3168-43D6-86BA-537259A4A954}"/>
          </ac:spMkLst>
        </pc:spChg>
        <pc:spChg chg="mod">
          <ac:chgData name="Kyle Henderson" userId="67d990e4-e564-4e7e-9ef4-3ad7cf8be1ad" providerId="ADAL" clId="{A84E856D-06A4-4785-AB1A-D730B1AD8C7A}" dt="2022-02-20T20:48:29.669" v="117" actId="1076"/>
          <ac:spMkLst>
            <pc:docMk/>
            <pc:sldMk cId="296801889" sldId="367"/>
            <ac:spMk id="16" creationId="{2443532B-DCE6-49E5-A093-FF90C8A59719}"/>
          </ac:spMkLst>
        </pc:spChg>
        <pc:spChg chg="mod">
          <ac:chgData name="Kyle Henderson" userId="67d990e4-e564-4e7e-9ef4-3ad7cf8be1ad" providerId="ADAL" clId="{A84E856D-06A4-4785-AB1A-D730B1AD8C7A}" dt="2022-02-20T20:48:29.669" v="117" actId="1076"/>
          <ac:spMkLst>
            <pc:docMk/>
            <pc:sldMk cId="296801889" sldId="367"/>
            <ac:spMk id="21" creationId="{90DB062F-A40F-42A3-B7B2-A7AB757BB34F}"/>
          </ac:spMkLst>
        </pc:spChg>
        <pc:spChg chg="mod">
          <ac:chgData name="Kyle Henderson" userId="67d990e4-e564-4e7e-9ef4-3ad7cf8be1ad" providerId="ADAL" clId="{A84E856D-06A4-4785-AB1A-D730B1AD8C7A}" dt="2022-02-20T20:48:29.669" v="117" actId="1076"/>
          <ac:spMkLst>
            <pc:docMk/>
            <pc:sldMk cId="296801889" sldId="367"/>
            <ac:spMk id="22" creationId="{5C75CDF5-499E-4842-BF27-F505BBF1ED4F}"/>
          </ac:spMkLst>
        </pc:spChg>
        <pc:spChg chg="mod">
          <ac:chgData name="Kyle Henderson" userId="67d990e4-e564-4e7e-9ef4-3ad7cf8be1ad" providerId="ADAL" clId="{A84E856D-06A4-4785-AB1A-D730B1AD8C7A}" dt="2022-02-20T20:48:29.669" v="117" actId="1076"/>
          <ac:spMkLst>
            <pc:docMk/>
            <pc:sldMk cId="296801889" sldId="367"/>
            <ac:spMk id="23" creationId="{F19D0434-6140-45E2-8AA5-497444DA9108}"/>
          </ac:spMkLst>
        </pc:spChg>
        <pc:spChg chg="mod">
          <ac:chgData name="Kyle Henderson" userId="67d990e4-e564-4e7e-9ef4-3ad7cf8be1ad" providerId="ADAL" clId="{A84E856D-06A4-4785-AB1A-D730B1AD8C7A}" dt="2022-02-22T07:21:29.078" v="4816" actId="403"/>
          <ac:spMkLst>
            <pc:docMk/>
            <pc:sldMk cId="296801889" sldId="367"/>
            <ac:spMk id="33" creationId="{8EAB788E-4B36-4B57-85A1-0339D077FDF5}"/>
          </ac:spMkLst>
        </pc:spChg>
        <pc:spChg chg="mod">
          <ac:chgData name="Kyle Henderson" userId="67d990e4-e564-4e7e-9ef4-3ad7cf8be1ad" providerId="ADAL" clId="{A84E856D-06A4-4785-AB1A-D730B1AD8C7A}" dt="2022-02-22T07:21:29.078" v="4816" actId="403"/>
          <ac:spMkLst>
            <pc:docMk/>
            <pc:sldMk cId="296801889" sldId="367"/>
            <ac:spMk id="35" creationId="{DC773357-284D-4FDD-8377-BCAC65DC1332}"/>
          </ac:spMkLst>
        </pc:spChg>
        <pc:spChg chg="mod">
          <ac:chgData name="Kyle Henderson" userId="67d990e4-e564-4e7e-9ef4-3ad7cf8be1ad" providerId="ADAL" clId="{A84E856D-06A4-4785-AB1A-D730B1AD8C7A}" dt="2022-02-22T07:21:29.078" v="4816" actId="403"/>
          <ac:spMkLst>
            <pc:docMk/>
            <pc:sldMk cId="296801889" sldId="367"/>
            <ac:spMk id="36" creationId="{0475C365-4AB0-4D77-9F2B-FDA84BF07126}"/>
          </ac:spMkLst>
        </pc:spChg>
        <pc:spChg chg="add mod">
          <ac:chgData name="Kyle Henderson" userId="67d990e4-e564-4e7e-9ef4-3ad7cf8be1ad" providerId="ADAL" clId="{A84E856D-06A4-4785-AB1A-D730B1AD8C7A}" dt="2022-02-20T20:48:29.669" v="117" actId="1076"/>
          <ac:spMkLst>
            <pc:docMk/>
            <pc:sldMk cId="296801889" sldId="367"/>
            <ac:spMk id="38" creationId="{EE9894F5-0159-4E33-A63F-0B7AD99CD1D6}"/>
          </ac:spMkLst>
        </pc:spChg>
        <pc:spChg chg="mod">
          <ac:chgData name="Kyle Henderson" userId="67d990e4-e564-4e7e-9ef4-3ad7cf8be1ad" providerId="ADAL" clId="{A84E856D-06A4-4785-AB1A-D730B1AD8C7A}" dt="2022-02-22T07:21:29.078" v="4816" actId="403"/>
          <ac:spMkLst>
            <pc:docMk/>
            <pc:sldMk cId="296801889" sldId="367"/>
            <ac:spMk id="41" creationId="{58BB0B25-3E60-41E7-AC9B-B5537E8F35DD}"/>
          </ac:spMkLst>
        </pc:spChg>
        <pc:spChg chg="mod">
          <ac:chgData name="Kyle Henderson" userId="67d990e4-e564-4e7e-9ef4-3ad7cf8be1ad" providerId="ADAL" clId="{A84E856D-06A4-4785-AB1A-D730B1AD8C7A}" dt="2022-02-22T07:21:29.078" v="4816" actId="403"/>
          <ac:spMkLst>
            <pc:docMk/>
            <pc:sldMk cId="296801889" sldId="367"/>
            <ac:spMk id="42" creationId="{724D3BCC-FB86-4D3B-943D-4BFE38F4ECF1}"/>
          </ac:spMkLst>
        </pc:spChg>
        <pc:spChg chg="mod">
          <ac:chgData name="Kyle Henderson" userId="67d990e4-e564-4e7e-9ef4-3ad7cf8be1ad" providerId="ADAL" clId="{A84E856D-06A4-4785-AB1A-D730B1AD8C7A}" dt="2022-02-22T07:21:29.078" v="4816" actId="403"/>
          <ac:spMkLst>
            <pc:docMk/>
            <pc:sldMk cId="296801889" sldId="367"/>
            <ac:spMk id="43" creationId="{60EBBFF1-28F8-4529-A64A-6BAAE6CE41E0}"/>
          </ac:spMkLst>
        </pc:spChg>
        <pc:spChg chg="mod">
          <ac:chgData name="Kyle Henderson" userId="67d990e4-e564-4e7e-9ef4-3ad7cf8be1ad" providerId="ADAL" clId="{A84E856D-06A4-4785-AB1A-D730B1AD8C7A}" dt="2022-02-22T07:21:29.078" v="4816" actId="403"/>
          <ac:spMkLst>
            <pc:docMk/>
            <pc:sldMk cId="296801889" sldId="367"/>
            <ac:spMk id="45" creationId="{DE87FE33-C593-498C-8D5C-5E7ACDCC08C7}"/>
          </ac:spMkLst>
        </pc:spChg>
        <pc:spChg chg="add mod">
          <ac:chgData name="Kyle Henderson" userId="67d990e4-e564-4e7e-9ef4-3ad7cf8be1ad" providerId="ADAL" clId="{A84E856D-06A4-4785-AB1A-D730B1AD8C7A}" dt="2022-02-22T07:21:29.078" v="4816" actId="403"/>
          <ac:spMkLst>
            <pc:docMk/>
            <pc:sldMk cId="296801889" sldId="367"/>
            <ac:spMk id="46" creationId="{360714C7-424A-496C-BDAC-2BBC74277A01}"/>
          </ac:spMkLst>
        </pc:spChg>
        <pc:spChg chg="add mod">
          <ac:chgData name="Kyle Henderson" userId="67d990e4-e564-4e7e-9ef4-3ad7cf8be1ad" providerId="ADAL" clId="{A84E856D-06A4-4785-AB1A-D730B1AD8C7A}" dt="2022-02-22T07:21:31.727" v="4818" actId="20577"/>
          <ac:spMkLst>
            <pc:docMk/>
            <pc:sldMk cId="296801889" sldId="367"/>
            <ac:spMk id="48" creationId="{B2344535-B831-42AF-A519-A9B470DFAAC6}"/>
          </ac:spMkLst>
        </pc:spChg>
        <pc:spChg chg="add del mod">
          <ac:chgData name="Kyle Henderson" userId="67d990e4-e564-4e7e-9ef4-3ad7cf8be1ad" providerId="ADAL" clId="{A84E856D-06A4-4785-AB1A-D730B1AD8C7A}" dt="2022-02-20T20:46:31.151" v="98" actId="478"/>
          <ac:spMkLst>
            <pc:docMk/>
            <pc:sldMk cId="296801889" sldId="367"/>
            <ac:spMk id="49" creationId="{597E40AC-5131-4449-B58B-2EA67F1A104A}"/>
          </ac:spMkLst>
        </pc:spChg>
        <pc:spChg chg="add mod">
          <ac:chgData name="Kyle Henderson" userId="67d990e4-e564-4e7e-9ef4-3ad7cf8be1ad" providerId="ADAL" clId="{A84E856D-06A4-4785-AB1A-D730B1AD8C7A}" dt="2022-02-22T07:21:29.078" v="4816" actId="403"/>
          <ac:spMkLst>
            <pc:docMk/>
            <pc:sldMk cId="296801889" sldId="367"/>
            <ac:spMk id="50" creationId="{028BC8D6-370B-4BA2-90BE-E2A73D98E73F}"/>
          </ac:spMkLst>
        </pc:spChg>
        <pc:spChg chg="add mod">
          <ac:chgData name="Kyle Henderson" userId="67d990e4-e564-4e7e-9ef4-3ad7cf8be1ad" providerId="ADAL" clId="{A84E856D-06A4-4785-AB1A-D730B1AD8C7A}" dt="2022-02-22T07:21:29.078" v="4816" actId="403"/>
          <ac:spMkLst>
            <pc:docMk/>
            <pc:sldMk cId="296801889" sldId="367"/>
            <ac:spMk id="51" creationId="{DEB49646-4AEA-4942-9E12-A067105E1B72}"/>
          </ac:spMkLst>
        </pc:spChg>
        <pc:spChg chg="del">
          <ac:chgData name="Kyle Henderson" userId="67d990e4-e564-4e7e-9ef4-3ad7cf8be1ad" providerId="ADAL" clId="{A84E856D-06A4-4785-AB1A-D730B1AD8C7A}" dt="2022-02-20T20:39:10.386" v="41" actId="478"/>
          <ac:spMkLst>
            <pc:docMk/>
            <pc:sldMk cId="296801889" sldId="367"/>
            <ac:spMk id="53" creationId="{33D88166-47F0-4962-A30C-15567ABC6372}"/>
          </ac:spMkLst>
        </pc:spChg>
        <pc:spChg chg="add mod">
          <ac:chgData name="Kyle Henderson" userId="67d990e4-e564-4e7e-9ef4-3ad7cf8be1ad" providerId="ADAL" clId="{A84E856D-06A4-4785-AB1A-D730B1AD8C7A}" dt="2022-02-20T20:48:57.563" v="126" actId="14100"/>
          <ac:spMkLst>
            <pc:docMk/>
            <pc:sldMk cId="296801889" sldId="367"/>
            <ac:spMk id="58" creationId="{4B4BC478-3382-4BC0-9ED9-97F25F964625}"/>
          </ac:spMkLst>
        </pc:spChg>
        <pc:spChg chg="add mod">
          <ac:chgData name="Kyle Henderson" userId="67d990e4-e564-4e7e-9ef4-3ad7cf8be1ad" providerId="ADAL" clId="{A84E856D-06A4-4785-AB1A-D730B1AD8C7A}" dt="2022-02-22T07:21:29.078" v="4816" actId="403"/>
          <ac:spMkLst>
            <pc:docMk/>
            <pc:sldMk cId="296801889" sldId="367"/>
            <ac:spMk id="63" creationId="{767B3084-9303-47D4-8BE8-C39891C043D4}"/>
          </ac:spMkLst>
        </pc:spChg>
        <pc:spChg chg="add mod">
          <ac:chgData name="Kyle Henderson" userId="67d990e4-e564-4e7e-9ef4-3ad7cf8be1ad" providerId="ADAL" clId="{A84E856D-06A4-4785-AB1A-D730B1AD8C7A}" dt="2022-02-22T07:21:29.078" v="4816" actId="403"/>
          <ac:spMkLst>
            <pc:docMk/>
            <pc:sldMk cId="296801889" sldId="367"/>
            <ac:spMk id="64" creationId="{B1B6B2C7-9FA6-49AE-9054-AF03AC63CD27}"/>
          </ac:spMkLst>
        </pc:spChg>
        <pc:spChg chg="add mod">
          <ac:chgData name="Kyle Henderson" userId="67d990e4-e564-4e7e-9ef4-3ad7cf8be1ad" providerId="ADAL" clId="{A84E856D-06A4-4785-AB1A-D730B1AD8C7A}" dt="2022-02-22T07:21:29.078" v="4816" actId="403"/>
          <ac:spMkLst>
            <pc:docMk/>
            <pc:sldMk cId="296801889" sldId="367"/>
            <ac:spMk id="65" creationId="{AF6B4833-03C8-472D-B49F-244B37ADBB5E}"/>
          </ac:spMkLst>
        </pc:spChg>
        <pc:spChg chg="add del mod">
          <ac:chgData name="Kyle Henderson" userId="67d990e4-e564-4e7e-9ef4-3ad7cf8be1ad" providerId="ADAL" clId="{A84E856D-06A4-4785-AB1A-D730B1AD8C7A}" dt="2022-02-20T21:05:28.004" v="139" actId="478"/>
          <ac:spMkLst>
            <pc:docMk/>
            <pc:sldMk cId="296801889" sldId="367"/>
            <ac:spMk id="66" creationId="{0E1D55C3-1CE0-498A-B90C-5123CAC1903F}"/>
          </ac:spMkLst>
        </pc:spChg>
        <pc:cxnChg chg="mod">
          <ac:chgData name="Kyle Henderson" userId="67d990e4-e564-4e7e-9ef4-3ad7cf8be1ad" providerId="ADAL" clId="{A84E856D-06A4-4785-AB1A-D730B1AD8C7A}" dt="2022-02-20T20:48:36.613" v="118" actId="14100"/>
          <ac:cxnSpMkLst>
            <pc:docMk/>
            <pc:sldMk cId="296801889" sldId="367"/>
            <ac:cxnSpMk id="18" creationId="{BBE4FB3F-F19E-4466-8329-0365F341012F}"/>
          </ac:cxnSpMkLst>
        </pc:cxnChg>
        <pc:cxnChg chg="mod">
          <ac:chgData name="Kyle Henderson" userId="67d990e4-e564-4e7e-9ef4-3ad7cf8be1ad" providerId="ADAL" clId="{A84E856D-06A4-4785-AB1A-D730B1AD8C7A}" dt="2022-02-20T20:48:39.636" v="119" actId="14100"/>
          <ac:cxnSpMkLst>
            <pc:docMk/>
            <pc:sldMk cId="296801889" sldId="367"/>
            <ac:cxnSpMk id="19" creationId="{2F54F38D-37AF-499A-8A13-C2DF3685D869}"/>
          </ac:cxnSpMkLst>
        </pc:cxnChg>
        <pc:cxnChg chg="add mod">
          <ac:chgData name="Kyle Henderson" userId="67d990e4-e564-4e7e-9ef4-3ad7cf8be1ad" providerId="ADAL" clId="{A84E856D-06A4-4785-AB1A-D730B1AD8C7A}" dt="2022-02-20T20:48:29.669" v="117" actId="1076"/>
          <ac:cxnSpMkLst>
            <pc:docMk/>
            <pc:sldMk cId="296801889" sldId="367"/>
            <ac:cxnSpMk id="24" creationId="{A0F0311D-53EB-4C31-99E9-83CD0D11FA12}"/>
          </ac:cxnSpMkLst>
        </pc:cxnChg>
        <pc:cxnChg chg="mod">
          <ac:chgData name="Kyle Henderson" userId="67d990e4-e564-4e7e-9ef4-3ad7cf8be1ad" providerId="ADAL" clId="{A84E856D-06A4-4785-AB1A-D730B1AD8C7A}" dt="2022-02-20T20:48:29.669" v="117" actId="1076"/>
          <ac:cxnSpMkLst>
            <pc:docMk/>
            <pc:sldMk cId="296801889" sldId="367"/>
            <ac:cxnSpMk id="25" creationId="{9EDDB76B-7526-42BD-94BF-091ED30AEF8B}"/>
          </ac:cxnSpMkLst>
        </pc:cxnChg>
        <pc:cxnChg chg="mod">
          <ac:chgData name="Kyle Henderson" userId="67d990e4-e564-4e7e-9ef4-3ad7cf8be1ad" providerId="ADAL" clId="{A84E856D-06A4-4785-AB1A-D730B1AD8C7A}" dt="2022-02-20T20:48:29.669" v="117" actId="1076"/>
          <ac:cxnSpMkLst>
            <pc:docMk/>
            <pc:sldMk cId="296801889" sldId="367"/>
            <ac:cxnSpMk id="26" creationId="{5DC317F9-9EF9-4CA8-AF72-E64F788844B7}"/>
          </ac:cxnSpMkLst>
        </pc:cxnChg>
        <pc:cxnChg chg="mod">
          <ac:chgData name="Kyle Henderson" userId="67d990e4-e564-4e7e-9ef4-3ad7cf8be1ad" providerId="ADAL" clId="{A84E856D-06A4-4785-AB1A-D730B1AD8C7A}" dt="2022-02-20T20:48:29.669" v="117" actId="1076"/>
          <ac:cxnSpMkLst>
            <pc:docMk/>
            <pc:sldMk cId="296801889" sldId="367"/>
            <ac:cxnSpMk id="27" creationId="{77A10B53-3F62-459C-BE6F-112A3A97F9F9}"/>
          </ac:cxnSpMkLst>
        </pc:cxnChg>
        <pc:cxnChg chg="mod">
          <ac:chgData name="Kyle Henderson" userId="67d990e4-e564-4e7e-9ef4-3ad7cf8be1ad" providerId="ADAL" clId="{A84E856D-06A4-4785-AB1A-D730B1AD8C7A}" dt="2022-02-20T20:48:29.669" v="117" actId="1076"/>
          <ac:cxnSpMkLst>
            <pc:docMk/>
            <pc:sldMk cId="296801889" sldId="367"/>
            <ac:cxnSpMk id="28" creationId="{C61C72D5-AF9D-4974-A392-31AF41418641}"/>
          </ac:cxnSpMkLst>
        </pc:cxnChg>
        <pc:cxnChg chg="mod">
          <ac:chgData name="Kyle Henderson" userId="67d990e4-e564-4e7e-9ef4-3ad7cf8be1ad" providerId="ADAL" clId="{A84E856D-06A4-4785-AB1A-D730B1AD8C7A}" dt="2022-02-20T20:48:29.669" v="117" actId="1076"/>
          <ac:cxnSpMkLst>
            <pc:docMk/>
            <pc:sldMk cId="296801889" sldId="367"/>
            <ac:cxnSpMk id="30" creationId="{C0551236-6C82-4944-9A4D-CBF80005655B}"/>
          </ac:cxnSpMkLst>
        </pc:cxnChg>
        <pc:cxnChg chg="mod">
          <ac:chgData name="Kyle Henderson" userId="67d990e4-e564-4e7e-9ef4-3ad7cf8be1ad" providerId="ADAL" clId="{A84E856D-06A4-4785-AB1A-D730B1AD8C7A}" dt="2022-02-20T20:48:29.669" v="117" actId="1076"/>
          <ac:cxnSpMkLst>
            <pc:docMk/>
            <pc:sldMk cId="296801889" sldId="367"/>
            <ac:cxnSpMk id="31" creationId="{A9D2E903-5158-4C1A-8446-2C766EB79F14}"/>
          </ac:cxnSpMkLst>
        </pc:cxnChg>
        <pc:cxnChg chg="add mod">
          <ac:chgData name="Kyle Henderson" userId="67d990e4-e564-4e7e-9ef4-3ad7cf8be1ad" providerId="ADAL" clId="{A84E856D-06A4-4785-AB1A-D730B1AD8C7A}" dt="2022-02-20T20:48:29.669" v="117" actId="1076"/>
          <ac:cxnSpMkLst>
            <pc:docMk/>
            <pc:sldMk cId="296801889" sldId="367"/>
            <ac:cxnSpMk id="40" creationId="{ED8D8D1A-471F-4051-92F4-D682A7DB4EE7}"/>
          </ac:cxnSpMkLst>
        </pc:cxnChg>
        <pc:cxnChg chg="add">
          <ac:chgData name="Kyle Henderson" userId="67d990e4-e564-4e7e-9ef4-3ad7cf8be1ad" providerId="ADAL" clId="{A84E856D-06A4-4785-AB1A-D730B1AD8C7A}" dt="2022-02-20T20:49:09.688" v="127" actId="11529"/>
          <ac:cxnSpMkLst>
            <pc:docMk/>
            <pc:sldMk cId="296801889" sldId="367"/>
            <ac:cxnSpMk id="60" creationId="{2FD64CEB-B780-4EB7-ACE5-D8337D4B1E00}"/>
          </ac:cxnSpMkLst>
        </pc:cxnChg>
        <pc:cxnChg chg="add mod">
          <ac:chgData name="Kyle Henderson" userId="67d990e4-e564-4e7e-9ef4-3ad7cf8be1ad" providerId="ADAL" clId="{A84E856D-06A4-4785-AB1A-D730B1AD8C7A}" dt="2022-02-20T20:49:17.353" v="130" actId="14100"/>
          <ac:cxnSpMkLst>
            <pc:docMk/>
            <pc:sldMk cId="296801889" sldId="367"/>
            <ac:cxnSpMk id="61" creationId="{D5F1DE96-4C23-4EC6-9311-5342F230C584}"/>
          </ac:cxnSpMkLst>
        </pc:cxnChg>
      </pc:sldChg>
      <pc:sldChg chg="addSp delSp modSp add mod">
        <pc:chgData name="Kyle Henderson" userId="67d990e4-e564-4e7e-9ef4-3ad7cf8be1ad" providerId="ADAL" clId="{A84E856D-06A4-4785-AB1A-D730B1AD8C7A}" dt="2022-02-22T07:21:42.296" v="4822"/>
        <pc:sldMkLst>
          <pc:docMk/>
          <pc:sldMk cId="1329335609" sldId="368"/>
        </pc:sldMkLst>
        <pc:spChg chg="add del">
          <ac:chgData name="Kyle Henderson" userId="67d990e4-e564-4e7e-9ef4-3ad7cf8be1ad" providerId="ADAL" clId="{A84E856D-06A4-4785-AB1A-D730B1AD8C7A}" dt="2022-02-20T21:15:20.511" v="148" actId="478"/>
          <ac:spMkLst>
            <pc:docMk/>
            <pc:sldMk cId="1329335609" sldId="368"/>
            <ac:spMk id="17" creationId="{3C3A8DD3-9CF5-43CB-A592-DA55ADB4A1FF}"/>
          </ac:spMkLst>
        </pc:spChg>
        <pc:spChg chg="add mod ord">
          <ac:chgData name="Kyle Henderson" userId="67d990e4-e564-4e7e-9ef4-3ad7cf8be1ad" providerId="ADAL" clId="{A84E856D-06A4-4785-AB1A-D730B1AD8C7A}" dt="2022-02-20T21:15:50.489" v="164" actId="208"/>
          <ac:spMkLst>
            <pc:docMk/>
            <pc:sldMk cId="1329335609" sldId="368"/>
            <ac:spMk id="20" creationId="{B0B11CFE-4847-4C84-90E4-84FD476A16AF}"/>
          </ac:spMkLst>
        </pc:spChg>
        <pc:spChg chg="add mod">
          <ac:chgData name="Kyle Henderson" userId="67d990e4-e564-4e7e-9ef4-3ad7cf8be1ad" providerId="ADAL" clId="{A84E856D-06A4-4785-AB1A-D730B1AD8C7A}" dt="2022-02-22T07:21:42.296" v="4822"/>
          <ac:spMkLst>
            <pc:docMk/>
            <pc:sldMk cId="1329335609" sldId="368"/>
            <ac:spMk id="47" creationId="{9068CCD8-A9E9-4C1B-9C69-D398E4451F84}"/>
          </ac:spMkLst>
        </pc:spChg>
        <pc:spChg chg="del">
          <ac:chgData name="Kyle Henderson" userId="67d990e4-e564-4e7e-9ef4-3ad7cf8be1ad" providerId="ADAL" clId="{A84E856D-06A4-4785-AB1A-D730B1AD8C7A}" dt="2022-02-22T07:21:41.472" v="4821" actId="478"/>
          <ac:spMkLst>
            <pc:docMk/>
            <pc:sldMk cId="1329335609" sldId="368"/>
            <ac:spMk id="48" creationId="{B2344535-B831-42AF-A519-A9B470DFAAC6}"/>
          </ac:spMkLst>
        </pc:spChg>
        <pc:spChg chg="add mod">
          <ac:chgData name="Kyle Henderson" userId="67d990e4-e564-4e7e-9ef4-3ad7cf8be1ad" providerId="ADAL" clId="{A84E856D-06A4-4785-AB1A-D730B1AD8C7A}" dt="2022-02-22T07:21:42.296" v="4822"/>
          <ac:spMkLst>
            <pc:docMk/>
            <pc:sldMk cId="1329335609" sldId="368"/>
            <ac:spMk id="49" creationId="{4A62B8C0-DD65-415D-9016-4064E97AFD09}"/>
          </ac:spMkLst>
        </pc:spChg>
        <pc:spChg chg="del mod">
          <ac:chgData name="Kyle Henderson" userId="67d990e4-e564-4e7e-9ef4-3ad7cf8be1ad" providerId="ADAL" clId="{A84E856D-06A4-4785-AB1A-D730B1AD8C7A}" dt="2022-02-22T07:21:40.320" v="4820" actId="478"/>
          <ac:spMkLst>
            <pc:docMk/>
            <pc:sldMk cId="1329335609" sldId="368"/>
            <ac:spMk id="50" creationId="{028BC8D6-370B-4BA2-90BE-E2A73D98E73F}"/>
          </ac:spMkLst>
        </pc:spChg>
        <pc:spChg chg="add del mod">
          <ac:chgData name="Kyle Henderson" userId="67d990e4-e564-4e7e-9ef4-3ad7cf8be1ad" providerId="ADAL" clId="{A84E856D-06A4-4785-AB1A-D730B1AD8C7A}" dt="2022-02-21T03:56:07.385" v="999" actId="478"/>
          <ac:spMkLst>
            <pc:docMk/>
            <pc:sldMk cId="1329335609" sldId="368"/>
            <ac:spMk id="52" creationId="{F93A6E78-0B38-45F5-8C5B-86C0AFE6B2AE}"/>
          </ac:spMkLst>
        </pc:spChg>
        <pc:inkChg chg="add del">
          <ac:chgData name="Kyle Henderson" userId="67d990e4-e564-4e7e-9ef4-3ad7cf8be1ad" providerId="ADAL" clId="{A84E856D-06A4-4785-AB1A-D730B1AD8C7A}" dt="2022-02-20T21:14:36.663" v="144" actId="478"/>
          <ac:inkMkLst>
            <pc:docMk/>
            <pc:sldMk cId="1329335609" sldId="368"/>
            <ac:inkMk id="3" creationId="{D43855F8-FBAE-4E18-8917-59F1446FE52C}"/>
          </ac:inkMkLst>
        </pc:inkChg>
        <pc:inkChg chg="add del">
          <ac:chgData name="Kyle Henderson" userId="67d990e4-e564-4e7e-9ef4-3ad7cf8be1ad" providerId="ADAL" clId="{A84E856D-06A4-4785-AB1A-D730B1AD8C7A}" dt="2022-02-20T21:15:15.025" v="146" actId="478"/>
          <ac:inkMkLst>
            <pc:docMk/>
            <pc:sldMk cId="1329335609" sldId="368"/>
            <ac:inkMk id="4" creationId="{FE3CAF11-E7F3-4145-95B3-8CC56B37E259}"/>
          </ac:inkMkLst>
        </pc:inkChg>
      </pc:sldChg>
      <pc:sldChg chg="add del">
        <pc:chgData name="Kyle Henderson" userId="67d990e4-e564-4e7e-9ef4-3ad7cf8be1ad" providerId="ADAL" clId="{A84E856D-06A4-4785-AB1A-D730B1AD8C7A}" dt="2022-02-22T07:23:02.215" v="4956" actId="47"/>
        <pc:sldMkLst>
          <pc:docMk/>
          <pc:sldMk cId="2993190158" sldId="369"/>
        </pc:sldMkLst>
      </pc:sldChg>
      <pc:sldChg chg="addSp delSp modSp add mod">
        <pc:chgData name="Kyle Henderson" userId="67d990e4-e564-4e7e-9ef4-3ad7cf8be1ad" providerId="ADAL" clId="{A84E856D-06A4-4785-AB1A-D730B1AD8C7A}" dt="2022-02-22T07:22:32.498" v="4955" actId="403"/>
        <pc:sldMkLst>
          <pc:docMk/>
          <pc:sldMk cId="3849810407" sldId="370"/>
        </pc:sldMkLst>
        <pc:spChg chg="del">
          <ac:chgData name="Kyle Henderson" userId="67d990e4-e564-4e7e-9ef4-3ad7cf8be1ad" providerId="ADAL" clId="{A84E856D-06A4-4785-AB1A-D730B1AD8C7A}" dt="2022-02-20T21:19:02.502" v="215" actId="478"/>
          <ac:spMkLst>
            <pc:docMk/>
            <pc:sldMk cId="3849810407" sldId="370"/>
            <ac:spMk id="2" creationId="{B11BB588-44DC-49F3-8F55-E56CC448D953}"/>
          </ac:spMkLst>
        </pc:spChg>
        <pc:spChg chg="add del mod">
          <ac:chgData name="Kyle Henderson" userId="67d990e4-e564-4e7e-9ef4-3ad7cf8be1ad" providerId="ADAL" clId="{A84E856D-06A4-4785-AB1A-D730B1AD8C7A}" dt="2022-02-20T21:19:03.971" v="216" actId="478"/>
          <ac:spMkLst>
            <pc:docMk/>
            <pc:sldMk cId="3849810407" sldId="370"/>
            <ac:spMk id="4" creationId="{FBACCD54-4B5B-4249-BEBC-24D9E1394831}"/>
          </ac:spMkLst>
        </pc:spChg>
        <pc:spChg chg="del">
          <ac:chgData name="Kyle Henderson" userId="67d990e4-e564-4e7e-9ef4-3ad7cf8be1ad" providerId="ADAL" clId="{A84E856D-06A4-4785-AB1A-D730B1AD8C7A}" dt="2022-02-20T21:16:41.301" v="174" actId="478"/>
          <ac:spMkLst>
            <pc:docMk/>
            <pc:sldMk cId="3849810407" sldId="370"/>
            <ac:spMk id="5" creationId="{5801BD91-F9FE-4BC4-922E-3A79266FC936}"/>
          </ac:spMkLst>
        </pc:spChg>
        <pc:spChg chg="del">
          <ac:chgData name="Kyle Henderson" userId="67d990e4-e564-4e7e-9ef4-3ad7cf8be1ad" providerId="ADAL" clId="{A84E856D-06A4-4785-AB1A-D730B1AD8C7A}" dt="2022-02-20T21:16:52.349" v="182" actId="478"/>
          <ac:spMkLst>
            <pc:docMk/>
            <pc:sldMk cId="3849810407" sldId="370"/>
            <ac:spMk id="6" creationId="{32827663-7622-4525-A15E-806AC5D51EA3}"/>
          </ac:spMkLst>
        </pc:spChg>
        <pc:spChg chg="del">
          <ac:chgData name="Kyle Henderson" userId="67d990e4-e564-4e7e-9ef4-3ad7cf8be1ad" providerId="ADAL" clId="{A84E856D-06A4-4785-AB1A-D730B1AD8C7A}" dt="2022-02-20T21:16:57.542" v="188" actId="478"/>
          <ac:spMkLst>
            <pc:docMk/>
            <pc:sldMk cId="3849810407" sldId="370"/>
            <ac:spMk id="7" creationId="{1E174511-E261-4A47-8494-9E7C9386E0B4}"/>
          </ac:spMkLst>
        </pc:spChg>
        <pc:spChg chg="mod">
          <ac:chgData name="Kyle Henderson" userId="67d990e4-e564-4e7e-9ef4-3ad7cf8be1ad" providerId="ADAL" clId="{A84E856D-06A4-4785-AB1A-D730B1AD8C7A}" dt="2022-02-20T21:20:22.911" v="244" actId="1076"/>
          <ac:spMkLst>
            <pc:docMk/>
            <pc:sldMk cId="3849810407" sldId="370"/>
            <ac:spMk id="8" creationId="{0DE82429-5735-47F5-B7A3-BD42AE4D4790}"/>
          </ac:spMkLst>
        </pc:spChg>
        <pc:spChg chg="mod">
          <ac:chgData name="Kyle Henderson" userId="67d990e4-e564-4e7e-9ef4-3ad7cf8be1ad" providerId="ADAL" clId="{A84E856D-06A4-4785-AB1A-D730B1AD8C7A}" dt="2022-02-20T21:22:16.682" v="306" actId="1076"/>
          <ac:spMkLst>
            <pc:docMk/>
            <pc:sldMk cId="3849810407" sldId="370"/>
            <ac:spMk id="9" creationId="{83673032-2097-4F13-AE7B-3DFF03144856}"/>
          </ac:spMkLst>
        </pc:spChg>
        <pc:spChg chg="del">
          <ac:chgData name="Kyle Henderson" userId="67d990e4-e564-4e7e-9ef4-3ad7cf8be1ad" providerId="ADAL" clId="{A84E856D-06A4-4785-AB1A-D730B1AD8C7A}" dt="2022-02-20T21:16:46.924" v="177" actId="478"/>
          <ac:spMkLst>
            <pc:docMk/>
            <pc:sldMk cId="3849810407" sldId="370"/>
            <ac:spMk id="10" creationId="{25EEFD4E-DC6B-4FA2-B3F8-605DEFD300CD}"/>
          </ac:spMkLst>
        </pc:spChg>
        <pc:spChg chg="del">
          <ac:chgData name="Kyle Henderson" userId="67d990e4-e564-4e7e-9ef4-3ad7cf8be1ad" providerId="ADAL" clId="{A84E856D-06A4-4785-AB1A-D730B1AD8C7A}" dt="2022-02-20T21:16:52.868" v="183" actId="478"/>
          <ac:spMkLst>
            <pc:docMk/>
            <pc:sldMk cId="3849810407" sldId="370"/>
            <ac:spMk id="11" creationId="{651FAAF1-CB4B-4340-AEC2-3F90313BBAA3}"/>
          </ac:spMkLst>
        </pc:spChg>
        <pc:spChg chg="del">
          <ac:chgData name="Kyle Henderson" userId="67d990e4-e564-4e7e-9ef4-3ad7cf8be1ad" providerId="ADAL" clId="{A84E856D-06A4-4785-AB1A-D730B1AD8C7A}" dt="2022-02-20T21:16:50.574" v="180" actId="478"/>
          <ac:spMkLst>
            <pc:docMk/>
            <pc:sldMk cId="3849810407" sldId="370"/>
            <ac:spMk id="12" creationId="{727B82DD-B1B0-4BFB-9ACD-1476F1F82653}"/>
          </ac:spMkLst>
        </pc:spChg>
        <pc:spChg chg="del">
          <ac:chgData name="Kyle Henderson" userId="67d990e4-e564-4e7e-9ef4-3ad7cf8be1ad" providerId="ADAL" clId="{A84E856D-06A4-4785-AB1A-D730B1AD8C7A}" dt="2022-02-20T21:17:00.004" v="191" actId="478"/>
          <ac:spMkLst>
            <pc:docMk/>
            <pc:sldMk cId="3849810407" sldId="370"/>
            <ac:spMk id="13" creationId="{CA502363-9D76-45E6-BD90-135BF0817716}"/>
          </ac:spMkLst>
        </pc:spChg>
        <pc:spChg chg="del mod">
          <ac:chgData name="Kyle Henderson" userId="67d990e4-e564-4e7e-9ef4-3ad7cf8be1ad" providerId="ADAL" clId="{A84E856D-06A4-4785-AB1A-D730B1AD8C7A}" dt="2022-02-20T21:16:53.945" v="185" actId="478"/>
          <ac:spMkLst>
            <pc:docMk/>
            <pc:sldMk cId="3849810407" sldId="370"/>
            <ac:spMk id="14" creationId="{3FC1BE7B-C5D5-4141-BE70-AAD73EA74125}"/>
          </ac:spMkLst>
        </pc:spChg>
        <pc:spChg chg="del">
          <ac:chgData name="Kyle Henderson" userId="67d990e4-e564-4e7e-9ef4-3ad7cf8be1ad" providerId="ADAL" clId="{A84E856D-06A4-4785-AB1A-D730B1AD8C7A}" dt="2022-02-20T21:16:58.475" v="189" actId="478"/>
          <ac:spMkLst>
            <pc:docMk/>
            <pc:sldMk cId="3849810407" sldId="370"/>
            <ac:spMk id="15" creationId="{F796DCB8-3168-43D6-86BA-537259A4A954}"/>
          </ac:spMkLst>
        </pc:spChg>
        <pc:spChg chg="del">
          <ac:chgData name="Kyle Henderson" userId="67d990e4-e564-4e7e-9ef4-3ad7cf8be1ad" providerId="ADAL" clId="{A84E856D-06A4-4785-AB1A-D730B1AD8C7A}" dt="2022-02-20T21:16:51.346" v="181" actId="478"/>
          <ac:spMkLst>
            <pc:docMk/>
            <pc:sldMk cId="3849810407" sldId="370"/>
            <ac:spMk id="16" creationId="{2443532B-DCE6-49E5-A093-FF90C8A59719}"/>
          </ac:spMkLst>
        </pc:spChg>
        <pc:spChg chg="add del mod">
          <ac:chgData name="Kyle Henderson" userId="67d990e4-e564-4e7e-9ef4-3ad7cf8be1ad" providerId="ADAL" clId="{A84E856D-06A4-4785-AB1A-D730B1AD8C7A}" dt="2022-02-20T21:17:01.033" v="192" actId="478"/>
          <ac:spMkLst>
            <pc:docMk/>
            <pc:sldMk cId="3849810407" sldId="370"/>
            <ac:spMk id="20" creationId="{B0B11CFE-4847-4C84-90E4-84FD476A16AF}"/>
          </ac:spMkLst>
        </pc:spChg>
        <pc:spChg chg="mod">
          <ac:chgData name="Kyle Henderson" userId="67d990e4-e564-4e7e-9ef4-3ad7cf8be1ad" providerId="ADAL" clId="{A84E856D-06A4-4785-AB1A-D730B1AD8C7A}" dt="2022-02-20T21:21:49.942" v="293" actId="1076"/>
          <ac:spMkLst>
            <pc:docMk/>
            <pc:sldMk cId="3849810407" sldId="370"/>
            <ac:spMk id="21" creationId="{90DB062F-A40F-42A3-B7B2-A7AB757BB34F}"/>
          </ac:spMkLst>
        </pc:spChg>
        <pc:spChg chg="add mod">
          <ac:chgData name="Kyle Henderson" userId="67d990e4-e564-4e7e-9ef4-3ad7cf8be1ad" providerId="ADAL" clId="{A84E856D-06A4-4785-AB1A-D730B1AD8C7A}" dt="2022-02-22T07:22:32.498" v="4955" actId="403"/>
          <ac:spMkLst>
            <pc:docMk/>
            <pc:sldMk cId="3849810407" sldId="370"/>
            <ac:spMk id="22" creationId="{348DDAC6-95C8-40D9-B4BD-40AC50A71C66}"/>
          </ac:spMkLst>
        </pc:spChg>
        <pc:spChg chg="del">
          <ac:chgData name="Kyle Henderson" userId="67d990e4-e564-4e7e-9ef4-3ad7cf8be1ad" providerId="ADAL" clId="{A84E856D-06A4-4785-AB1A-D730B1AD8C7A}" dt="2022-02-20T21:16:38.632" v="173" actId="478"/>
          <ac:spMkLst>
            <pc:docMk/>
            <pc:sldMk cId="3849810407" sldId="370"/>
            <ac:spMk id="22" creationId="{5C75CDF5-499E-4842-BF27-F505BBF1ED4F}"/>
          </ac:spMkLst>
        </pc:spChg>
        <pc:spChg chg="del">
          <ac:chgData name="Kyle Henderson" userId="67d990e4-e564-4e7e-9ef4-3ad7cf8be1ad" providerId="ADAL" clId="{A84E856D-06A4-4785-AB1A-D730B1AD8C7A}" dt="2022-02-20T21:16:59.027" v="190" actId="478"/>
          <ac:spMkLst>
            <pc:docMk/>
            <pc:sldMk cId="3849810407" sldId="370"/>
            <ac:spMk id="23" creationId="{F19D0434-6140-45E2-8AA5-497444DA9108}"/>
          </ac:spMkLst>
        </pc:spChg>
        <pc:spChg chg="del">
          <ac:chgData name="Kyle Henderson" userId="67d990e4-e564-4e7e-9ef4-3ad7cf8be1ad" providerId="ADAL" clId="{A84E856D-06A4-4785-AB1A-D730B1AD8C7A}" dt="2022-02-20T21:16:41.301" v="174" actId="478"/>
          <ac:spMkLst>
            <pc:docMk/>
            <pc:sldMk cId="3849810407" sldId="370"/>
            <ac:spMk id="33" creationId="{8EAB788E-4B36-4B57-85A1-0339D077FDF5}"/>
          </ac:spMkLst>
        </pc:spChg>
        <pc:spChg chg="del">
          <ac:chgData name="Kyle Henderson" userId="67d990e4-e564-4e7e-9ef4-3ad7cf8be1ad" providerId="ADAL" clId="{A84E856D-06A4-4785-AB1A-D730B1AD8C7A}" dt="2022-02-20T21:16:41.301" v="174" actId="478"/>
          <ac:spMkLst>
            <pc:docMk/>
            <pc:sldMk cId="3849810407" sldId="370"/>
            <ac:spMk id="35" creationId="{DC773357-284D-4FDD-8377-BCAC65DC1332}"/>
          </ac:spMkLst>
        </pc:spChg>
        <pc:spChg chg="del">
          <ac:chgData name="Kyle Henderson" userId="67d990e4-e564-4e7e-9ef4-3ad7cf8be1ad" providerId="ADAL" clId="{A84E856D-06A4-4785-AB1A-D730B1AD8C7A}" dt="2022-02-20T21:16:41.301" v="174" actId="478"/>
          <ac:spMkLst>
            <pc:docMk/>
            <pc:sldMk cId="3849810407" sldId="370"/>
            <ac:spMk id="36" creationId="{0475C365-4AB0-4D77-9F2B-FDA84BF07126}"/>
          </ac:spMkLst>
        </pc:spChg>
        <pc:spChg chg="del">
          <ac:chgData name="Kyle Henderson" userId="67d990e4-e564-4e7e-9ef4-3ad7cf8be1ad" providerId="ADAL" clId="{A84E856D-06A4-4785-AB1A-D730B1AD8C7A}" dt="2022-02-20T21:16:36.606" v="171" actId="478"/>
          <ac:spMkLst>
            <pc:docMk/>
            <pc:sldMk cId="3849810407" sldId="370"/>
            <ac:spMk id="38" creationId="{EE9894F5-0159-4E33-A63F-0B7AD99CD1D6}"/>
          </ac:spMkLst>
        </pc:spChg>
        <pc:spChg chg="del">
          <ac:chgData name="Kyle Henderson" userId="67d990e4-e564-4e7e-9ef4-3ad7cf8be1ad" providerId="ADAL" clId="{A84E856D-06A4-4785-AB1A-D730B1AD8C7A}" dt="2022-02-20T21:16:41.301" v="174" actId="478"/>
          <ac:spMkLst>
            <pc:docMk/>
            <pc:sldMk cId="3849810407" sldId="370"/>
            <ac:spMk id="41" creationId="{58BB0B25-3E60-41E7-AC9B-B5537E8F35DD}"/>
          </ac:spMkLst>
        </pc:spChg>
        <pc:spChg chg="del">
          <ac:chgData name="Kyle Henderson" userId="67d990e4-e564-4e7e-9ef4-3ad7cf8be1ad" providerId="ADAL" clId="{A84E856D-06A4-4785-AB1A-D730B1AD8C7A}" dt="2022-02-20T21:16:41.301" v="174" actId="478"/>
          <ac:spMkLst>
            <pc:docMk/>
            <pc:sldMk cId="3849810407" sldId="370"/>
            <ac:spMk id="42" creationId="{724D3BCC-FB86-4D3B-943D-4BFE38F4ECF1}"/>
          </ac:spMkLst>
        </pc:spChg>
        <pc:spChg chg="del">
          <ac:chgData name="Kyle Henderson" userId="67d990e4-e564-4e7e-9ef4-3ad7cf8be1ad" providerId="ADAL" clId="{A84E856D-06A4-4785-AB1A-D730B1AD8C7A}" dt="2022-02-20T21:16:41.301" v="174" actId="478"/>
          <ac:spMkLst>
            <pc:docMk/>
            <pc:sldMk cId="3849810407" sldId="370"/>
            <ac:spMk id="43" creationId="{60EBBFF1-28F8-4529-A64A-6BAAE6CE41E0}"/>
          </ac:spMkLst>
        </pc:spChg>
        <pc:spChg chg="del">
          <ac:chgData name="Kyle Henderson" userId="67d990e4-e564-4e7e-9ef4-3ad7cf8be1ad" providerId="ADAL" clId="{A84E856D-06A4-4785-AB1A-D730B1AD8C7A}" dt="2022-02-20T21:16:41.301" v="174" actId="478"/>
          <ac:spMkLst>
            <pc:docMk/>
            <pc:sldMk cId="3849810407" sldId="370"/>
            <ac:spMk id="45" creationId="{DE87FE33-C593-498C-8D5C-5E7ACDCC08C7}"/>
          </ac:spMkLst>
        </pc:spChg>
        <pc:spChg chg="del">
          <ac:chgData name="Kyle Henderson" userId="67d990e4-e564-4e7e-9ef4-3ad7cf8be1ad" providerId="ADAL" clId="{A84E856D-06A4-4785-AB1A-D730B1AD8C7A}" dt="2022-02-20T21:16:36.606" v="171" actId="478"/>
          <ac:spMkLst>
            <pc:docMk/>
            <pc:sldMk cId="3849810407" sldId="370"/>
            <ac:spMk id="46" creationId="{360714C7-424A-496C-BDAC-2BBC74277A01}"/>
          </ac:spMkLst>
        </pc:spChg>
        <pc:spChg chg="add del mod ord">
          <ac:chgData name="Kyle Henderson" userId="67d990e4-e564-4e7e-9ef4-3ad7cf8be1ad" providerId="ADAL" clId="{A84E856D-06A4-4785-AB1A-D730B1AD8C7A}" dt="2022-02-20T21:22:47.290" v="323" actId="1076"/>
          <ac:spMkLst>
            <pc:docMk/>
            <pc:sldMk cId="3849810407" sldId="370"/>
            <ac:spMk id="47" creationId="{30FDDD37-F86E-4C60-B117-A08AF91CC335}"/>
          </ac:spMkLst>
        </pc:spChg>
        <pc:spChg chg="del">
          <ac:chgData name="Kyle Henderson" userId="67d990e4-e564-4e7e-9ef4-3ad7cf8be1ad" providerId="ADAL" clId="{A84E856D-06A4-4785-AB1A-D730B1AD8C7A}" dt="2022-02-20T21:16:36.606" v="171" actId="478"/>
          <ac:spMkLst>
            <pc:docMk/>
            <pc:sldMk cId="3849810407" sldId="370"/>
            <ac:spMk id="48" creationId="{B2344535-B831-42AF-A519-A9B470DFAAC6}"/>
          </ac:spMkLst>
        </pc:spChg>
        <pc:spChg chg="del">
          <ac:chgData name="Kyle Henderson" userId="67d990e4-e564-4e7e-9ef4-3ad7cf8be1ad" providerId="ADAL" clId="{A84E856D-06A4-4785-AB1A-D730B1AD8C7A}" dt="2022-02-20T21:16:36.606" v="171" actId="478"/>
          <ac:spMkLst>
            <pc:docMk/>
            <pc:sldMk cId="3849810407" sldId="370"/>
            <ac:spMk id="50" creationId="{028BC8D6-370B-4BA2-90BE-E2A73D98E73F}"/>
          </ac:spMkLst>
        </pc:spChg>
        <pc:spChg chg="del">
          <ac:chgData name="Kyle Henderson" userId="67d990e4-e564-4e7e-9ef4-3ad7cf8be1ad" providerId="ADAL" clId="{A84E856D-06A4-4785-AB1A-D730B1AD8C7A}" dt="2022-02-20T21:16:36.606" v="171" actId="478"/>
          <ac:spMkLst>
            <pc:docMk/>
            <pc:sldMk cId="3849810407" sldId="370"/>
            <ac:spMk id="51" creationId="{DEB49646-4AEA-4942-9E12-A067105E1B72}"/>
          </ac:spMkLst>
        </pc:spChg>
        <pc:spChg chg="del">
          <ac:chgData name="Kyle Henderson" userId="67d990e4-e564-4e7e-9ef4-3ad7cf8be1ad" providerId="ADAL" clId="{A84E856D-06A4-4785-AB1A-D730B1AD8C7A}" dt="2022-02-20T21:16:32.478" v="168" actId="478"/>
          <ac:spMkLst>
            <pc:docMk/>
            <pc:sldMk cId="3849810407" sldId="370"/>
            <ac:spMk id="58" creationId="{4B4BC478-3382-4BC0-9ED9-97F25F964625}"/>
          </ac:spMkLst>
        </pc:spChg>
        <pc:spChg chg="del">
          <ac:chgData name="Kyle Henderson" userId="67d990e4-e564-4e7e-9ef4-3ad7cf8be1ad" providerId="ADAL" clId="{A84E856D-06A4-4785-AB1A-D730B1AD8C7A}" dt="2022-02-20T21:16:31.991" v="167" actId="478"/>
          <ac:spMkLst>
            <pc:docMk/>
            <pc:sldMk cId="3849810407" sldId="370"/>
            <ac:spMk id="63" creationId="{767B3084-9303-47D4-8BE8-C39891C043D4}"/>
          </ac:spMkLst>
        </pc:spChg>
        <pc:spChg chg="del">
          <ac:chgData name="Kyle Henderson" userId="67d990e4-e564-4e7e-9ef4-3ad7cf8be1ad" providerId="ADAL" clId="{A84E856D-06A4-4785-AB1A-D730B1AD8C7A}" dt="2022-02-20T21:16:31.991" v="167" actId="478"/>
          <ac:spMkLst>
            <pc:docMk/>
            <pc:sldMk cId="3849810407" sldId="370"/>
            <ac:spMk id="64" creationId="{B1B6B2C7-9FA6-49AE-9054-AF03AC63CD27}"/>
          </ac:spMkLst>
        </pc:spChg>
        <pc:spChg chg="del">
          <ac:chgData name="Kyle Henderson" userId="67d990e4-e564-4e7e-9ef4-3ad7cf8be1ad" providerId="ADAL" clId="{A84E856D-06A4-4785-AB1A-D730B1AD8C7A}" dt="2022-02-20T21:16:31.991" v="167" actId="478"/>
          <ac:spMkLst>
            <pc:docMk/>
            <pc:sldMk cId="3849810407" sldId="370"/>
            <ac:spMk id="65" creationId="{AF6B4833-03C8-472D-B49F-244B37ADBB5E}"/>
          </ac:spMkLst>
        </pc:spChg>
        <pc:spChg chg="add del mod">
          <ac:chgData name="Kyle Henderson" userId="67d990e4-e564-4e7e-9ef4-3ad7cf8be1ad" providerId="ADAL" clId="{A84E856D-06A4-4785-AB1A-D730B1AD8C7A}" dt="2022-02-20T21:20:21.552" v="243" actId="478"/>
          <ac:spMkLst>
            <pc:docMk/>
            <pc:sldMk cId="3849810407" sldId="370"/>
            <ac:spMk id="66" creationId="{AE0B13EE-8050-48D6-BBAA-26F449262C26}"/>
          </ac:spMkLst>
        </pc:spChg>
        <pc:spChg chg="add del mod">
          <ac:chgData name="Kyle Henderson" userId="67d990e4-e564-4e7e-9ef4-3ad7cf8be1ad" providerId="ADAL" clId="{A84E856D-06A4-4785-AB1A-D730B1AD8C7A}" dt="2022-02-20T21:20:31.335" v="251" actId="478"/>
          <ac:spMkLst>
            <pc:docMk/>
            <pc:sldMk cId="3849810407" sldId="370"/>
            <ac:spMk id="67" creationId="{803B3F1E-F34E-4822-AD18-0BDEFFF8582C}"/>
          </ac:spMkLst>
        </pc:spChg>
        <pc:spChg chg="add del mod">
          <ac:chgData name="Kyle Henderson" userId="67d990e4-e564-4e7e-9ef4-3ad7cf8be1ad" providerId="ADAL" clId="{A84E856D-06A4-4785-AB1A-D730B1AD8C7A}" dt="2022-02-20T21:20:26.801" v="247" actId="478"/>
          <ac:spMkLst>
            <pc:docMk/>
            <pc:sldMk cId="3849810407" sldId="370"/>
            <ac:spMk id="68" creationId="{714BA50C-47C6-4B94-A7DF-6FAEA35B216F}"/>
          </ac:spMkLst>
        </pc:spChg>
        <pc:spChg chg="add mod">
          <ac:chgData name="Kyle Henderson" userId="67d990e4-e564-4e7e-9ef4-3ad7cf8be1ad" providerId="ADAL" clId="{A84E856D-06A4-4785-AB1A-D730B1AD8C7A}" dt="2022-02-20T21:23:13.007" v="331" actId="404"/>
          <ac:spMkLst>
            <pc:docMk/>
            <pc:sldMk cId="3849810407" sldId="370"/>
            <ac:spMk id="72" creationId="{C33C105D-6FE1-42BD-8941-893DF70A3910}"/>
          </ac:spMkLst>
        </pc:spChg>
        <pc:spChg chg="add del mod">
          <ac:chgData name="Kyle Henderson" userId="67d990e4-e564-4e7e-9ef4-3ad7cf8be1ad" providerId="ADAL" clId="{A84E856D-06A4-4785-AB1A-D730B1AD8C7A}" dt="2022-02-20T21:23:33.657" v="338" actId="478"/>
          <ac:spMkLst>
            <pc:docMk/>
            <pc:sldMk cId="3849810407" sldId="370"/>
            <ac:spMk id="73" creationId="{52FA3E61-E721-4B87-A111-15484D9A16E9}"/>
          </ac:spMkLst>
        </pc:spChg>
        <pc:spChg chg="add mod">
          <ac:chgData name="Kyle Henderson" userId="67d990e4-e564-4e7e-9ef4-3ad7cf8be1ad" providerId="ADAL" clId="{A84E856D-06A4-4785-AB1A-D730B1AD8C7A}" dt="2022-02-20T21:23:39.350" v="339" actId="14100"/>
          <ac:spMkLst>
            <pc:docMk/>
            <pc:sldMk cId="3849810407" sldId="370"/>
            <ac:spMk id="74" creationId="{FACF6BFF-E6FA-4C39-BB1F-249C0CF7C373}"/>
          </ac:spMkLst>
        </pc:spChg>
        <pc:spChg chg="add mod">
          <ac:chgData name="Kyle Henderson" userId="67d990e4-e564-4e7e-9ef4-3ad7cf8be1ad" providerId="ADAL" clId="{A84E856D-06A4-4785-AB1A-D730B1AD8C7A}" dt="2022-02-20T21:21:55.925" v="295" actId="1076"/>
          <ac:spMkLst>
            <pc:docMk/>
            <pc:sldMk cId="3849810407" sldId="370"/>
            <ac:spMk id="75" creationId="{8A8E8019-E2DC-47E6-9F03-FC4546CDA930}"/>
          </ac:spMkLst>
        </pc:spChg>
        <pc:spChg chg="add del mod">
          <ac:chgData name="Kyle Henderson" userId="67d990e4-e564-4e7e-9ef4-3ad7cf8be1ad" providerId="ADAL" clId="{A84E856D-06A4-4785-AB1A-D730B1AD8C7A}" dt="2022-02-20T21:21:42.457" v="285" actId="478"/>
          <ac:spMkLst>
            <pc:docMk/>
            <pc:sldMk cId="3849810407" sldId="370"/>
            <ac:spMk id="76" creationId="{88F958B5-B95A-4270-86E1-B3B72AACD47D}"/>
          </ac:spMkLst>
        </pc:spChg>
        <pc:spChg chg="add mod">
          <ac:chgData name="Kyle Henderson" userId="67d990e4-e564-4e7e-9ef4-3ad7cf8be1ad" providerId="ADAL" clId="{A84E856D-06A4-4785-AB1A-D730B1AD8C7A}" dt="2022-02-20T21:21:51.583" v="294" actId="1076"/>
          <ac:spMkLst>
            <pc:docMk/>
            <pc:sldMk cId="3849810407" sldId="370"/>
            <ac:spMk id="77" creationId="{3494E745-98B4-42F8-A97B-693E4305F7F5}"/>
          </ac:spMkLst>
        </pc:spChg>
        <pc:spChg chg="add mod">
          <ac:chgData name="Kyle Henderson" userId="67d990e4-e564-4e7e-9ef4-3ad7cf8be1ad" providerId="ADAL" clId="{A84E856D-06A4-4785-AB1A-D730B1AD8C7A}" dt="2022-02-20T21:23:13.007" v="331" actId="404"/>
          <ac:spMkLst>
            <pc:docMk/>
            <pc:sldMk cId="3849810407" sldId="370"/>
            <ac:spMk id="78" creationId="{96C18F69-603B-4A29-9761-8DE0354542E8}"/>
          </ac:spMkLst>
        </pc:spChg>
        <pc:spChg chg="add mod">
          <ac:chgData name="Kyle Henderson" userId="67d990e4-e564-4e7e-9ef4-3ad7cf8be1ad" providerId="ADAL" clId="{A84E856D-06A4-4785-AB1A-D730B1AD8C7A}" dt="2022-02-20T21:22:13.178" v="303" actId="14100"/>
          <ac:spMkLst>
            <pc:docMk/>
            <pc:sldMk cId="3849810407" sldId="370"/>
            <ac:spMk id="79" creationId="{6FE0735A-3CE8-48E6-8609-247DA39EC25B}"/>
          </ac:spMkLst>
        </pc:spChg>
        <pc:spChg chg="add mod">
          <ac:chgData name="Kyle Henderson" userId="67d990e4-e564-4e7e-9ef4-3ad7cf8be1ad" providerId="ADAL" clId="{A84E856D-06A4-4785-AB1A-D730B1AD8C7A}" dt="2022-02-20T21:23:27.226" v="336" actId="1076"/>
          <ac:spMkLst>
            <pc:docMk/>
            <pc:sldMk cId="3849810407" sldId="370"/>
            <ac:spMk id="80" creationId="{F1BC1D7D-5780-4B99-89FF-EC5FA7461D53}"/>
          </ac:spMkLst>
        </pc:spChg>
        <pc:spChg chg="add mod">
          <ac:chgData name="Kyle Henderson" userId="67d990e4-e564-4e7e-9ef4-3ad7cf8be1ad" providerId="ADAL" clId="{A84E856D-06A4-4785-AB1A-D730B1AD8C7A}" dt="2022-02-20T21:23:13.007" v="331" actId="404"/>
          <ac:spMkLst>
            <pc:docMk/>
            <pc:sldMk cId="3849810407" sldId="370"/>
            <ac:spMk id="81" creationId="{448ED017-C8D5-4598-873A-BF2398920D30}"/>
          </ac:spMkLst>
        </pc:spChg>
        <pc:spChg chg="add mod">
          <ac:chgData name="Kyle Henderson" userId="67d990e4-e564-4e7e-9ef4-3ad7cf8be1ad" providerId="ADAL" clId="{A84E856D-06A4-4785-AB1A-D730B1AD8C7A}" dt="2022-02-20T21:23:44.243" v="340" actId="1076"/>
          <ac:spMkLst>
            <pc:docMk/>
            <pc:sldMk cId="3849810407" sldId="370"/>
            <ac:spMk id="82" creationId="{186C1AED-CF20-407F-BFB6-464F8705A332}"/>
          </ac:spMkLst>
        </pc:spChg>
        <pc:spChg chg="add mod">
          <ac:chgData name="Kyle Henderson" userId="67d990e4-e564-4e7e-9ef4-3ad7cf8be1ad" providerId="ADAL" clId="{A84E856D-06A4-4785-AB1A-D730B1AD8C7A}" dt="2022-02-20T21:23:13.007" v="331" actId="404"/>
          <ac:spMkLst>
            <pc:docMk/>
            <pc:sldMk cId="3849810407" sldId="370"/>
            <ac:spMk id="83" creationId="{4E9FEAF1-A6B5-4A31-9C0D-2C091358AD46}"/>
          </ac:spMkLst>
        </pc:spChg>
        <pc:spChg chg="add mod">
          <ac:chgData name="Kyle Henderson" userId="67d990e4-e564-4e7e-9ef4-3ad7cf8be1ad" providerId="ADAL" clId="{A84E856D-06A4-4785-AB1A-D730B1AD8C7A}" dt="2022-02-20T21:24:24.454" v="344" actId="1582"/>
          <ac:spMkLst>
            <pc:docMk/>
            <pc:sldMk cId="3849810407" sldId="370"/>
            <ac:spMk id="84" creationId="{D0616797-CFB8-4330-B07E-7363BB965172}"/>
          </ac:spMkLst>
        </pc:spChg>
        <pc:spChg chg="add mod">
          <ac:chgData name="Kyle Henderson" userId="67d990e4-e564-4e7e-9ef4-3ad7cf8be1ad" providerId="ADAL" clId="{A84E856D-06A4-4785-AB1A-D730B1AD8C7A}" dt="2022-02-20T21:24:42.803" v="347" actId="1076"/>
          <ac:spMkLst>
            <pc:docMk/>
            <pc:sldMk cId="3849810407" sldId="370"/>
            <ac:spMk id="85" creationId="{B808777E-FDAC-4B37-A722-EE38D2DF6C1D}"/>
          </ac:spMkLst>
        </pc:spChg>
        <pc:cxnChg chg="del mod">
          <ac:chgData name="Kyle Henderson" userId="67d990e4-e564-4e7e-9ef4-3ad7cf8be1ad" providerId="ADAL" clId="{A84E856D-06A4-4785-AB1A-D730B1AD8C7A}" dt="2022-02-20T21:16:42.361" v="175" actId="478"/>
          <ac:cxnSpMkLst>
            <pc:docMk/>
            <pc:sldMk cId="3849810407" sldId="370"/>
            <ac:cxnSpMk id="18" creationId="{BBE4FB3F-F19E-4466-8329-0365F341012F}"/>
          </ac:cxnSpMkLst>
        </pc:cxnChg>
        <pc:cxnChg chg="del">
          <ac:chgData name="Kyle Henderson" userId="67d990e4-e564-4e7e-9ef4-3ad7cf8be1ad" providerId="ADAL" clId="{A84E856D-06A4-4785-AB1A-D730B1AD8C7A}" dt="2022-02-20T21:16:43.292" v="176" actId="478"/>
          <ac:cxnSpMkLst>
            <pc:docMk/>
            <pc:sldMk cId="3849810407" sldId="370"/>
            <ac:cxnSpMk id="19" creationId="{2F54F38D-37AF-499A-8A13-C2DF3685D869}"/>
          </ac:cxnSpMkLst>
        </pc:cxnChg>
        <pc:cxnChg chg="del">
          <ac:chgData name="Kyle Henderson" userId="67d990e4-e564-4e7e-9ef4-3ad7cf8be1ad" providerId="ADAL" clId="{A84E856D-06A4-4785-AB1A-D730B1AD8C7A}" dt="2022-02-20T21:16:37.586" v="172" actId="478"/>
          <ac:cxnSpMkLst>
            <pc:docMk/>
            <pc:sldMk cId="3849810407" sldId="370"/>
            <ac:cxnSpMk id="24" creationId="{A0F0311D-53EB-4C31-99E9-83CD0D11FA12}"/>
          </ac:cxnSpMkLst>
        </pc:cxnChg>
        <pc:cxnChg chg="del">
          <ac:chgData name="Kyle Henderson" userId="67d990e4-e564-4e7e-9ef4-3ad7cf8be1ad" providerId="ADAL" clId="{A84E856D-06A4-4785-AB1A-D730B1AD8C7A}" dt="2022-02-20T21:16:41.301" v="174" actId="478"/>
          <ac:cxnSpMkLst>
            <pc:docMk/>
            <pc:sldMk cId="3849810407" sldId="370"/>
            <ac:cxnSpMk id="25" creationId="{9EDDB76B-7526-42BD-94BF-091ED30AEF8B}"/>
          </ac:cxnSpMkLst>
        </pc:cxnChg>
        <pc:cxnChg chg="del">
          <ac:chgData name="Kyle Henderson" userId="67d990e4-e564-4e7e-9ef4-3ad7cf8be1ad" providerId="ADAL" clId="{A84E856D-06A4-4785-AB1A-D730B1AD8C7A}" dt="2022-02-20T21:16:41.301" v="174" actId="478"/>
          <ac:cxnSpMkLst>
            <pc:docMk/>
            <pc:sldMk cId="3849810407" sldId="370"/>
            <ac:cxnSpMk id="26" creationId="{5DC317F9-9EF9-4CA8-AF72-E64F788844B7}"/>
          </ac:cxnSpMkLst>
        </pc:cxnChg>
        <pc:cxnChg chg="del">
          <ac:chgData name="Kyle Henderson" userId="67d990e4-e564-4e7e-9ef4-3ad7cf8be1ad" providerId="ADAL" clId="{A84E856D-06A4-4785-AB1A-D730B1AD8C7A}" dt="2022-02-20T21:16:41.301" v="174" actId="478"/>
          <ac:cxnSpMkLst>
            <pc:docMk/>
            <pc:sldMk cId="3849810407" sldId="370"/>
            <ac:cxnSpMk id="27" creationId="{77A10B53-3F62-459C-BE6F-112A3A97F9F9}"/>
          </ac:cxnSpMkLst>
        </pc:cxnChg>
        <pc:cxnChg chg="del">
          <ac:chgData name="Kyle Henderson" userId="67d990e4-e564-4e7e-9ef4-3ad7cf8be1ad" providerId="ADAL" clId="{A84E856D-06A4-4785-AB1A-D730B1AD8C7A}" dt="2022-02-20T21:16:41.301" v="174" actId="478"/>
          <ac:cxnSpMkLst>
            <pc:docMk/>
            <pc:sldMk cId="3849810407" sldId="370"/>
            <ac:cxnSpMk id="28" creationId="{C61C72D5-AF9D-4974-A392-31AF41418641}"/>
          </ac:cxnSpMkLst>
        </pc:cxnChg>
        <pc:cxnChg chg="add del mod">
          <ac:chgData name="Kyle Henderson" userId="67d990e4-e564-4e7e-9ef4-3ad7cf8be1ad" providerId="ADAL" clId="{A84E856D-06A4-4785-AB1A-D730B1AD8C7A}" dt="2022-02-20T21:20:19.461" v="240" actId="478"/>
          <ac:cxnSpMkLst>
            <pc:docMk/>
            <pc:sldMk cId="3849810407" sldId="370"/>
            <ac:cxnSpMk id="29" creationId="{5C8784C8-9885-446A-BA75-2F0CEE65604F}"/>
          </ac:cxnSpMkLst>
        </pc:cxnChg>
        <pc:cxnChg chg="del">
          <ac:chgData name="Kyle Henderson" userId="67d990e4-e564-4e7e-9ef4-3ad7cf8be1ad" providerId="ADAL" clId="{A84E856D-06A4-4785-AB1A-D730B1AD8C7A}" dt="2022-02-20T21:16:41.301" v="174" actId="478"/>
          <ac:cxnSpMkLst>
            <pc:docMk/>
            <pc:sldMk cId="3849810407" sldId="370"/>
            <ac:cxnSpMk id="30" creationId="{C0551236-6C82-4944-9A4D-CBF80005655B}"/>
          </ac:cxnSpMkLst>
        </pc:cxnChg>
        <pc:cxnChg chg="del">
          <ac:chgData name="Kyle Henderson" userId="67d990e4-e564-4e7e-9ef4-3ad7cf8be1ad" providerId="ADAL" clId="{A84E856D-06A4-4785-AB1A-D730B1AD8C7A}" dt="2022-02-20T21:16:41.301" v="174" actId="478"/>
          <ac:cxnSpMkLst>
            <pc:docMk/>
            <pc:sldMk cId="3849810407" sldId="370"/>
            <ac:cxnSpMk id="31" creationId="{A9D2E903-5158-4C1A-8446-2C766EB79F14}"/>
          </ac:cxnSpMkLst>
        </pc:cxnChg>
        <pc:cxnChg chg="del">
          <ac:chgData name="Kyle Henderson" userId="67d990e4-e564-4e7e-9ef4-3ad7cf8be1ad" providerId="ADAL" clId="{A84E856D-06A4-4785-AB1A-D730B1AD8C7A}" dt="2022-02-20T21:16:36.606" v="171" actId="478"/>
          <ac:cxnSpMkLst>
            <pc:docMk/>
            <pc:sldMk cId="3849810407" sldId="370"/>
            <ac:cxnSpMk id="40" creationId="{ED8D8D1A-471F-4051-92F4-D682A7DB4EE7}"/>
          </ac:cxnSpMkLst>
        </pc:cxnChg>
        <pc:cxnChg chg="add del mod">
          <ac:chgData name="Kyle Henderson" userId="67d990e4-e564-4e7e-9ef4-3ad7cf8be1ad" providerId="ADAL" clId="{A84E856D-06A4-4785-AB1A-D730B1AD8C7A}" dt="2022-02-20T21:20:23.710" v="245" actId="478"/>
          <ac:cxnSpMkLst>
            <pc:docMk/>
            <pc:sldMk cId="3849810407" sldId="370"/>
            <ac:cxnSpMk id="53" creationId="{9CD1C319-A442-48A4-9674-70B020599E4F}"/>
          </ac:cxnSpMkLst>
        </pc:cxnChg>
        <pc:cxnChg chg="add del mod">
          <ac:chgData name="Kyle Henderson" userId="67d990e4-e564-4e7e-9ef4-3ad7cf8be1ad" providerId="ADAL" clId="{A84E856D-06A4-4785-AB1A-D730B1AD8C7A}" dt="2022-02-20T21:20:18.402" v="239" actId="478"/>
          <ac:cxnSpMkLst>
            <pc:docMk/>
            <pc:sldMk cId="3849810407" sldId="370"/>
            <ac:cxnSpMk id="55" creationId="{74798EC4-FAC0-4D2B-96F1-B75FA92D08B7}"/>
          </ac:cxnSpMkLst>
        </pc:cxnChg>
        <pc:cxnChg chg="add del mod">
          <ac:chgData name="Kyle Henderson" userId="67d990e4-e564-4e7e-9ef4-3ad7cf8be1ad" providerId="ADAL" clId="{A84E856D-06A4-4785-AB1A-D730B1AD8C7A}" dt="2022-02-20T21:20:19.938" v="241" actId="478"/>
          <ac:cxnSpMkLst>
            <pc:docMk/>
            <pc:sldMk cId="3849810407" sldId="370"/>
            <ac:cxnSpMk id="59" creationId="{C263256B-38BE-4F09-ACDF-5739BB36B0B3}"/>
          </ac:cxnSpMkLst>
        </pc:cxnChg>
        <pc:cxnChg chg="del">
          <ac:chgData name="Kyle Henderson" userId="67d990e4-e564-4e7e-9ef4-3ad7cf8be1ad" providerId="ADAL" clId="{A84E856D-06A4-4785-AB1A-D730B1AD8C7A}" dt="2022-02-20T21:16:34.112" v="170" actId="478"/>
          <ac:cxnSpMkLst>
            <pc:docMk/>
            <pc:sldMk cId="3849810407" sldId="370"/>
            <ac:cxnSpMk id="60" creationId="{2FD64CEB-B780-4EB7-ACE5-D8337D4B1E00}"/>
          </ac:cxnSpMkLst>
        </pc:cxnChg>
        <pc:cxnChg chg="del">
          <ac:chgData name="Kyle Henderson" userId="67d990e4-e564-4e7e-9ef4-3ad7cf8be1ad" providerId="ADAL" clId="{A84E856D-06A4-4785-AB1A-D730B1AD8C7A}" dt="2022-02-20T21:16:33.125" v="169" actId="478"/>
          <ac:cxnSpMkLst>
            <pc:docMk/>
            <pc:sldMk cId="3849810407" sldId="370"/>
            <ac:cxnSpMk id="61" creationId="{D5F1DE96-4C23-4EC6-9311-5342F230C584}"/>
          </ac:cxnSpMkLst>
        </pc:cxnChg>
        <pc:cxnChg chg="add del mod">
          <ac:chgData name="Kyle Henderson" userId="67d990e4-e564-4e7e-9ef4-3ad7cf8be1ad" providerId="ADAL" clId="{A84E856D-06A4-4785-AB1A-D730B1AD8C7A}" dt="2022-02-20T21:20:20.907" v="242" actId="478"/>
          <ac:cxnSpMkLst>
            <pc:docMk/>
            <pc:sldMk cId="3849810407" sldId="370"/>
            <ac:cxnSpMk id="62" creationId="{A06402D1-5C36-4940-B47D-F612F45F9271}"/>
          </ac:cxnSpMkLst>
        </pc:cxnChg>
        <pc:cxnChg chg="add mod">
          <ac:chgData name="Kyle Henderson" userId="67d990e4-e564-4e7e-9ef4-3ad7cf8be1ad" providerId="ADAL" clId="{A84E856D-06A4-4785-AB1A-D730B1AD8C7A}" dt="2022-02-20T21:20:49.578" v="255" actId="1076"/>
          <ac:cxnSpMkLst>
            <pc:docMk/>
            <pc:sldMk cId="3849810407" sldId="370"/>
            <ac:cxnSpMk id="69" creationId="{0CF68A4F-D7B1-4FDE-B134-F7B31407D060}"/>
          </ac:cxnSpMkLst>
        </pc:cxnChg>
        <pc:cxnChg chg="add mod">
          <ac:chgData name="Kyle Henderson" userId="67d990e4-e564-4e7e-9ef4-3ad7cf8be1ad" providerId="ADAL" clId="{A84E856D-06A4-4785-AB1A-D730B1AD8C7A}" dt="2022-02-20T21:20:59.871" v="262" actId="1076"/>
          <ac:cxnSpMkLst>
            <pc:docMk/>
            <pc:sldMk cId="3849810407" sldId="370"/>
            <ac:cxnSpMk id="70" creationId="{09AA2DF7-E94D-4CFC-96C1-B430F8546213}"/>
          </ac:cxnSpMkLst>
        </pc:cxnChg>
        <pc:cxnChg chg="add mod">
          <ac:chgData name="Kyle Henderson" userId="67d990e4-e564-4e7e-9ef4-3ad7cf8be1ad" providerId="ADAL" clId="{A84E856D-06A4-4785-AB1A-D730B1AD8C7A}" dt="2022-02-20T21:21:07.349" v="266" actId="1076"/>
          <ac:cxnSpMkLst>
            <pc:docMk/>
            <pc:sldMk cId="3849810407" sldId="370"/>
            <ac:cxnSpMk id="71" creationId="{D838F293-66DD-48E1-A3E1-41E2BE251C94}"/>
          </ac:cxnSpMkLst>
        </pc:cxnChg>
      </pc:sldChg>
      <pc:sldChg chg="addSp delSp modSp add del mod ord">
        <pc:chgData name="Kyle Henderson" userId="67d990e4-e564-4e7e-9ef4-3ad7cf8be1ad" providerId="ADAL" clId="{A84E856D-06A4-4785-AB1A-D730B1AD8C7A}" dt="2022-02-23T04:35:35.978" v="6051" actId="47"/>
        <pc:sldMkLst>
          <pc:docMk/>
          <pc:sldMk cId="564701613" sldId="371"/>
        </pc:sldMkLst>
        <pc:spChg chg="add mod">
          <ac:chgData name="Kyle Henderson" userId="67d990e4-e564-4e7e-9ef4-3ad7cf8be1ad" providerId="ADAL" clId="{A84E856D-06A4-4785-AB1A-D730B1AD8C7A}" dt="2022-02-21T06:50:32.354" v="1499" actId="14100"/>
          <ac:spMkLst>
            <pc:docMk/>
            <pc:sldMk cId="564701613" sldId="371"/>
            <ac:spMk id="3" creationId="{66011188-CBA3-43C5-9D1B-CD40CFB28EEC}"/>
          </ac:spMkLst>
        </pc:spChg>
        <pc:spChg chg="add mod ord">
          <ac:chgData name="Kyle Henderson" userId="67d990e4-e564-4e7e-9ef4-3ad7cf8be1ad" providerId="ADAL" clId="{A84E856D-06A4-4785-AB1A-D730B1AD8C7A}" dt="2022-02-21T23:34:46.759" v="1541" actId="171"/>
          <ac:spMkLst>
            <pc:docMk/>
            <pc:sldMk cId="564701613" sldId="371"/>
            <ac:spMk id="4" creationId="{E8650273-BC4D-4277-94C9-EFEE8DBF9D31}"/>
          </ac:spMkLst>
        </pc:spChg>
        <pc:spChg chg="add mod">
          <ac:chgData name="Kyle Henderson" userId="67d990e4-e564-4e7e-9ef4-3ad7cf8be1ad" providerId="ADAL" clId="{A84E856D-06A4-4785-AB1A-D730B1AD8C7A}" dt="2022-02-21T23:35:50.338" v="1568" actId="1076"/>
          <ac:spMkLst>
            <pc:docMk/>
            <pc:sldMk cId="564701613" sldId="371"/>
            <ac:spMk id="8" creationId="{DF926BA6-13DB-4DD4-B34C-9C91D87E8044}"/>
          </ac:spMkLst>
        </pc:spChg>
        <pc:spChg chg="del">
          <ac:chgData name="Kyle Henderson" userId="67d990e4-e564-4e7e-9ef4-3ad7cf8be1ad" providerId="ADAL" clId="{A84E856D-06A4-4785-AB1A-D730B1AD8C7A}" dt="2022-02-22T06:19:13.133" v="4034" actId="478"/>
          <ac:spMkLst>
            <pc:docMk/>
            <pc:sldMk cId="564701613" sldId="371"/>
            <ac:spMk id="11" creationId="{67906328-A05E-441A-B1D5-67FAD4E36CC2}"/>
          </ac:spMkLst>
        </pc:spChg>
        <pc:spChg chg="add mod">
          <ac:chgData name="Kyle Henderson" userId="67d990e4-e564-4e7e-9ef4-3ad7cf8be1ad" providerId="ADAL" clId="{A84E856D-06A4-4785-AB1A-D730B1AD8C7A}" dt="2022-02-21T23:36:19.431" v="1582" actId="6549"/>
          <ac:spMkLst>
            <pc:docMk/>
            <pc:sldMk cId="564701613" sldId="371"/>
            <ac:spMk id="12" creationId="{57417266-8FA5-49B0-AC6A-AED8A0D44D50}"/>
          </ac:spMkLst>
        </pc:spChg>
        <pc:spChg chg="add mod">
          <ac:chgData name="Kyle Henderson" userId="67d990e4-e564-4e7e-9ef4-3ad7cf8be1ad" providerId="ADAL" clId="{A84E856D-06A4-4785-AB1A-D730B1AD8C7A}" dt="2022-02-22T06:19:13.395" v="4035"/>
          <ac:spMkLst>
            <pc:docMk/>
            <pc:sldMk cId="564701613" sldId="371"/>
            <ac:spMk id="13" creationId="{6DDBAC59-99FF-4962-86FE-836F6E165B8A}"/>
          </ac:spMkLst>
        </pc:spChg>
      </pc:sldChg>
      <pc:sldChg chg="addSp delSp modSp new del mod">
        <pc:chgData name="Kyle Henderson" userId="67d990e4-e564-4e7e-9ef4-3ad7cf8be1ad" providerId="ADAL" clId="{A84E856D-06A4-4785-AB1A-D730B1AD8C7A}" dt="2022-02-22T02:45:53.725" v="2804" actId="47"/>
        <pc:sldMkLst>
          <pc:docMk/>
          <pc:sldMk cId="2195953949" sldId="372"/>
        </pc:sldMkLst>
        <pc:spChg chg="add del">
          <ac:chgData name="Kyle Henderson" userId="67d990e4-e564-4e7e-9ef4-3ad7cf8be1ad" providerId="ADAL" clId="{A84E856D-06A4-4785-AB1A-D730B1AD8C7A}" dt="2022-02-21T23:48:01.912" v="1600" actId="478"/>
          <ac:spMkLst>
            <pc:docMk/>
            <pc:sldMk cId="2195953949" sldId="372"/>
            <ac:spMk id="4" creationId="{6A8EFE46-ACB3-4A76-8337-4261721387A9}"/>
          </ac:spMkLst>
        </pc:spChg>
        <pc:spChg chg="add mod">
          <ac:chgData name="Kyle Henderson" userId="67d990e4-e564-4e7e-9ef4-3ad7cf8be1ad" providerId="ADAL" clId="{A84E856D-06A4-4785-AB1A-D730B1AD8C7A}" dt="2022-02-21T23:48:48.823" v="1619" actId="1076"/>
          <ac:spMkLst>
            <pc:docMk/>
            <pc:sldMk cId="2195953949" sldId="372"/>
            <ac:spMk id="5" creationId="{EB387145-9BFE-4E5D-910C-CB1E6D98C36A}"/>
          </ac:spMkLst>
        </pc:spChg>
        <pc:spChg chg="add mod">
          <ac:chgData name="Kyle Henderson" userId="67d990e4-e564-4e7e-9ef4-3ad7cf8be1ad" providerId="ADAL" clId="{A84E856D-06A4-4785-AB1A-D730B1AD8C7A}" dt="2022-02-21T23:48:25.862" v="1617" actId="1076"/>
          <ac:spMkLst>
            <pc:docMk/>
            <pc:sldMk cId="2195953949" sldId="372"/>
            <ac:spMk id="6" creationId="{32C961FD-F2E4-4B7C-8423-C4476B76277C}"/>
          </ac:spMkLst>
        </pc:spChg>
        <pc:spChg chg="add mod">
          <ac:chgData name="Kyle Henderson" userId="67d990e4-e564-4e7e-9ef4-3ad7cf8be1ad" providerId="ADAL" clId="{A84E856D-06A4-4785-AB1A-D730B1AD8C7A}" dt="2022-02-21T23:55:34.654" v="1659" actId="1076"/>
          <ac:spMkLst>
            <pc:docMk/>
            <pc:sldMk cId="2195953949" sldId="372"/>
            <ac:spMk id="10" creationId="{7689F937-F617-45EB-B4D4-D4BCD0016A4B}"/>
          </ac:spMkLst>
        </pc:spChg>
        <pc:spChg chg="add mod">
          <ac:chgData name="Kyle Henderson" userId="67d990e4-e564-4e7e-9ef4-3ad7cf8be1ad" providerId="ADAL" clId="{A84E856D-06A4-4785-AB1A-D730B1AD8C7A}" dt="2022-02-21T23:55:34.654" v="1659" actId="1076"/>
          <ac:spMkLst>
            <pc:docMk/>
            <pc:sldMk cId="2195953949" sldId="372"/>
            <ac:spMk id="11" creationId="{02BF85D9-9A61-4A20-B2F9-2A003DD7C277}"/>
          </ac:spMkLst>
        </pc:spChg>
        <pc:spChg chg="add mod">
          <ac:chgData name="Kyle Henderson" userId="67d990e4-e564-4e7e-9ef4-3ad7cf8be1ad" providerId="ADAL" clId="{A84E856D-06A4-4785-AB1A-D730B1AD8C7A}" dt="2022-02-21T23:57:47.664" v="1704" actId="1076"/>
          <ac:spMkLst>
            <pc:docMk/>
            <pc:sldMk cId="2195953949" sldId="372"/>
            <ac:spMk id="12" creationId="{CAD8F85A-ABFA-441D-A0D4-5F69C6E11B32}"/>
          </ac:spMkLst>
        </pc:spChg>
        <pc:spChg chg="add mod">
          <ac:chgData name="Kyle Henderson" userId="67d990e4-e564-4e7e-9ef4-3ad7cf8be1ad" providerId="ADAL" clId="{A84E856D-06A4-4785-AB1A-D730B1AD8C7A}" dt="2022-02-21T23:58:09.407" v="1728" actId="1076"/>
          <ac:spMkLst>
            <pc:docMk/>
            <pc:sldMk cId="2195953949" sldId="372"/>
            <ac:spMk id="13" creationId="{EB8C1024-C845-4B87-BAC3-E791AECDA6E7}"/>
          </ac:spMkLst>
        </pc:spChg>
        <pc:picChg chg="add del mod modCrop">
          <ac:chgData name="Kyle Henderson" userId="67d990e4-e564-4e7e-9ef4-3ad7cf8be1ad" providerId="ADAL" clId="{A84E856D-06A4-4785-AB1A-D730B1AD8C7A}" dt="2022-02-21T23:47:40.987" v="1598" actId="478"/>
          <ac:picMkLst>
            <pc:docMk/>
            <pc:sldMk cId="2195953949" sldId="372"/>
            <ac:picMk id="3" creationId="{9861AC54-34C8-4BE8-BA59-DFD4C2F895B3}"/>
          </ac:picMkLst>
        </pc:picChg>
        <pc:picChg chg="add mod">
          <ac:chgData name="Kyle Henderson" userId="67d990e4-e564-4e7e-9ef4-3ad7cf8be1ad" providerId="ADAL" clId="{A84E856D-06A4-4785-AB1A-D730B1AD8C7A}" dt="2022-02-22T01:25:21.649" v="2237" actId="27614"/>
          <ac:picMkLst>
            <pc:docMk/>
            <pc:sldMk cId="2195953949" sldId="372"/>
            <ac:picMk id="3" creationId="{ABDE7872-25C4-485E-8881-5912D8DAE639}"/>
          </ac:picMkLst>
        </pc:picChg>
        <pc:picChg chg="add">
          <ac:chgData name="Kyle Henderson" userId="67d990e4-e564-4e7e-9ef4-3ad7cf8be1ad" providerId="ADAL" clId="{A84E856D-06A4-4785-AB1A-D730B1AD8C7A}" dt="2022-02-22T01:34:14.339" v="2452" actId="22"/>
          <ac:picMkLst>
            <pc:docMk/>
            <pc:sldMk cId="2195953949" sldId="372"/>
            <ac:picMk id="7" creationId="{B5B7E74A-C8AF-4A7D-96B7-CBAD040DE331}"/>
          </ac:picMkLst>
        </pc:picChg>
        <pc:picChg chg="add del mod modCrop">
          <ac:chgData name="Kyle Henderson" userId="67d990e4-e564-4e7e-9ef4-3ad7cf8be1ad" providerId="ADAL" clId="{A84E856D-06A4-4785-AB1A-D730B1AD8C7A}" dt="2022-02-22T01:25:17.507" v="2235" actId="478"/>
          <ac:picMkLst>
            <pc:docMk/>
            <pc:sldMk cId="2195953949" sldId="372"/>
            <ac:picMk id="8" creationId="{813A3792-931C-4F0E-95FF-35F2B1B710A8}"/>
          </ac:picMkLst>
        </pc:picChg>
        <pc:picChg chg="add del mod modCrop">
          <ac:chgData name="Kyle Henderson" userId="67d990e4-e564-4e7e-9ef4-3ad7cf8be1ad" providerId="ADAL" clId="{A84E856D-06A4-4785-AB1A-D730B1AD8C7A}" dt="2022-02-21T23:58:36.414" v="1736" actId="478"/>
          <ac:picMkLst>
            <pc:docMk/>
            <pc:sldMk cId="2195953949" sldId="372"/>
            <ac:picMk id="9" creationId="{3FD23265-3F99-49F4-BFB2-706C666A9F5D}"/>
          </ac:picMkLst>
        </pc:picChg>
        <pc:cxnChg chg="add mod">
          <ac:chgData name="Kyle Henderson" userId="67d990e4-e564-4e7e-9ef4-3ad7cf8be1ad" providerId="ADAL" clId="{A84E856D-06A4-4785-AB1A-D730B1AD8C7A}" dt="2022-02-21T23:58:19.791" v="1731" actId="208"/>
          <ac:cxnSpMkLst>
            <pc:docMk/>
            <pc:sldMk cId="2195953949" sldId="372"/>
            <ac:cxnSpMk id="15" creationId="{FAF6D461-4F19-4CC3-A9CA-D4625AA11F7D}"/>
          </ac:cxnSpMkLst>
        </pc:cxnChg>
        <pc:cxnChg chg="add mod">
          <ac:chgData name="Kyle Henderson" userId="67d990e4-e564-4e7e-9ef4-3ad7cf8be1ad" providerId="ADAL" clId="{A84E856D-06A4-4785-AB1A-D730B1AD8C7A}" dt="2022-02-21T23:58:25.753" v="1735" actId="14100"/>
          <ac:cxnSpMkLst>
            <pc:docMk/>
            <pc:sldMk cId="2195953949" sldId="372"/>
            <ac:cxnSpMk id="16" creationId="{7828DC0B-366A-4365-9257-B176952AF6BE}"/>
          </ac:cxnSpMkLst>
        </pc:cxnChg>
      </pc:sldChg>
      <pc:sldChg chg="addSp delSp modSp new del mod">
        <pc:chgData name="Kyle Henderson" userId="67d990e4-e564-4e7e-9ef4-3ad7cf8be1ad" providerId="ADAL" clId="{A84E856D-06A4-4785-AB1A-D730B1AD8C7A}" dt="2022-02-22T00:26:28.763" v="2232" actId="47"/>
        <pc:sldMkLst>
          <pc:docMk/>
          <pc:sldMk cId="544518248" sldId="373"/>
        </pc:sldMkLst>
        <pc:spChg chg="add mod">
          <ac:chgData name="Kyle Henderson" userId="67d990e4-e564-4e7e-9ef4-3ad7cf8be1ad" providerId="ADAL" clId="{A84E856D-06A4-4785-AB1A-D730B1AD8C7A}" dt="2022-02-22T00:07:46.551" v="1757" actId="1076"/>
          <ac:spMkLst>
            <pc:docMk/>
            <pc:sldMk cId="544518248" sldId="373"/>
            <ac:spMk id="2" creationId="{5A25D8FB-C0FE-4CFC-88C2-ACD6680D6F30}"/>
          </ac:spMkLst>
        </pc:spChg>
        <pc:spChg chg="add del mod">
          <ac:chgData name="Kyle Henderson" userId="67d990e4-e564-4e7e-9ef4-3ad7cf8be1ad" providerId="ADAL" clId="{A84E856D-06A4-4785-AB1A-D730B1AD8C7A}" dt="2022-02-21T23:58:55.740" v="1740"/>
          <ac:spMkLst>
            <pc:docMk/>
            <pc:sldMk cId="544518248" sldId="373"/>
            <ac:spMk id="3" creationId="{EDF103C9-9880-42EF-AB0B-3824053B9AAE}"/>
          </ac:spMkLst>
        </pc:spChg>
        <pc:spChg chg="add mod">
          <ac:chgData name="Kyle Henderson" userId="67d990e4-e564-4e7e-9ef4-3ad7cf8be1ad" providerId="ADAL" clId="{A84E856D-06A4-4785-AB1A-D730B1AD8C7A}" dt="2022-02-22T00:07:46.551" v="1757" actId="1076"/>
          <ac:spMkLst>
            <pc:docMk/>
            <pc:sldMk cId="544518248" sldId="373"/>
            <ac:spMk id="4" creationId="{2CBA2729-53DA-407C-82A1-311324F392D3}"/>
          </ac:spMkLst>
        </pc:spChg>
        <pc:spChg chg="add mod">
          <ac:chgData name="Kyle Henderson" userId="67d990e4-e564-4e7e-9ef4-3ad7cf8be1ad" providerId="ADAL" clId="{A84E856D-06A4-4785-AB1A-D730B1AD8C7A}" dt="2022-02-22T00:08:46.300" v="1855" actId="1076"/>
          <ac:spMkLst>
            <pc:docMk/>
            <pc:sldMk cId="544518248" sldId="373"/>
            <ac:spMk id="9" creationId="{CC1864DB-DD6D-4635-8432-6C4BD4D593F7}"/>
          </ac:spMkLst>
        </pc:spChg>
        <pc:picChg chg="add del mod">
          <ac:chgData name="Kyle Henderson" userId="67d990e4-e564-4e7e-9ef4-3ad7cf8be1ad" providerId="ADAL" clId="{A84E856D-06A4-4785-AB1A-D730B1AD8C7A}" dt="2022-02-22T00:07:15.983" v="1746" actId="478"/>
          <ac:picMkLst>
            <pc:docMk/>
            <pc:sldMk cId="544518248" sldId="373"/>
            <ac:picMk id="6" creationId="{CE881351-2D92-4A1A-B91D-6659B4526013}"/>
          </ac:picMkLst>
        </pc:picChg>
        <pc:picChg chg="add mod modCrop">
          <ac:chgData name="Kyle Henderson" userId="67d990e4-e564-4e7e-9ef4-3ad7cf8be1ad" providerId="ADAL" clId="{A84E856D-06A4-4785-AB1A-D730B1AD8C7A}" dt="2022-02-22T00:07:42.416" v="1756" actId="1076"/>
          <ac:picMkLst>
            <pc:docMk/>
            <pc:sldMk cId="544518248" sldId="373"/>
            <ac:picMk id="8" creationId="{CB759A01-E3EC-4129-ABC4-742C8BD1B893}"/>
          </ac:picMkLst>
        </pc:picChg>
      </pc:sldChg>
      <pc:sldChg chg="modSp add mod ord">
        <pc:chgData name="Kyle Henderson" userId="67d990e4-e564-4e7e-9ef4-3ad7cf8be1ad" providerId="ADAL" clId="{A84E856D-06A4-4785-AB1A-D730B1AD8C7A}" dt="2022-02-24T01:54:12.176" v="7448"/>
        <pc:sldMkLst>
          <pc:docMk/>
          <pc:sldMk cId="3787736429" sldId="374"/>
        </pc:sldMkLst>
        <pc:spChg chg="mod">
          <ac:chgData name="Kyle Henderson" userId="67d990e4-e564-4e7e-9ef4-3ad7cf8be1ad" providerId="ADAL" clId="{A84E856D-06A4-4785-AB1A-D730B1AD8C7A}" dt="2022-02-22T00:09:27.640" v="1947" actId="1076"/>
          <ac:spMkLst>
            <pc:docMk/>
            <pc:sldMk cId="3787736429" sldId="374"/>
            <ac:spMk id="9" creationId="{CC1864DB-DD6D-4635-8432-6C4BD4D593F7}"/>
          </ac:spMkLst>
        </pc:spChg>
      </pc:sldChg>
      <pc:sldChg chg="addSp delSp modSp add mod">
        <pc:chgData name="Kyle Henderson" userId="67d990e4-e564-4e7e-9ef4-3ad7cf8be1ad" providerId="ADAL" clId="{A84E856D-06A4-4785-AB1A-D730B1AD8C7A}" dt="2022-02-24T06:38:47.465" v="9326" actId="478"/>
        <pc:sldMkLst>
          <pc:docMk/>
          <pc:sldMk cId="2945374511" sldId="375"/>
        </pc:sldMkLst>
        <pc:spChg chg="mod">
          <ac:chgData name="Kyle Henderson" userId="67d990e4-e564-4e7e-9ef4-3ad7cf8be1ad" providerId="ADAL" clId="{A84E856D-06A4-4785-AB1A-D730B1AD8C7A}" dt="2022-02-24T02:50:34.452" v="7548" actId="1076"/>
          <ac:spMkLst>
            <pc:docMk/>
            <pc:sldMk cId="2945374511" sldId="375"/>
            <ac:spMk id="2" creationId="{5A25D8FB-C0FE-4CFC-88C2-ACD6680D6F30}"/>
          </ac:spMkLst>
        </pc:spChg>
        <pc:spChg chg="add del">
          <ac:chgData name="Kyle Henderson" userId="67d990e4-e564-4e7e-9ef4-3ad7cf8be1ad" providerId="ADAL" clId="{A84E856D-06A4-4785-AB1A-D730B1AD8C7A}" dt="2022-02-24T06:38:47.465" v="9326" actId="478"/>
          <ac:spMkLst>
            <pc:docMk/>
            <pc:sldMk cId="2945374511" sldId="375"/>
            <ac:spMk id="3" creationId="{E63AE900-983A-4D64-833A-8B7CDCF58962}"/>
          </ac:spMkLst>
        </pc:spChg>
        <pc:spChg chg="mod">
          <ac:chgData name="Kyle Henderson" userId="67d990e4-e564-4e7e-9ef4-3ad7cf8be1ad" providerId="ADAL" clId="{A84E856D-06A4-4785-AB1A-D730B1AD8C7A}" dt="2022-02-24T02:50:34.452" v="7548" actId="1076"/>
          <ac:spMkLst>
            <pc:docMk/>
            <pc:sldMk cId="2945374511" sldId="375"/>
            <ac:spMk id="4" creationId="{2CBA2729-53DA-407C-82A1-311324F392D3}"/>
          </ac:spMkLst>
        </pc:spChg>
        <pc:spChg chg="add del mod">
          <ac:chgData name="Kyle Henderson" userId="67d990e4-e564-4e7e-9ef4-3ad7cf8be1ad" providerId="ADAL" clId="{A84E856D-06A4-4785-AB1A-D730B1AD8C7A}" dt="2022-02-22T00:13:42.471" v="2101" actId="478"/>
          <ac:spMkLst>
            <pc:docMk/>
            <pc:sldMk cId="2945374511" sldId="375"/>
            <ac:spMk id="6" creationId="{5CED2CA6-4343-4A71-828A-6602D2038EEA}"/>
          </ac:spMkLst>
        </pc:spChg>
        <pc:spChg chg="del mod">
          <ac:chgData name="Kyle Henderson" userId="67d990e4-e564-4e7e-9ef4-3ad7cf8be1ad" providerId="ADAL" clId="{A84E856D-06A4-4785-AB1A-D730B1AD8C7A}" dt="2022-02-24T02:48:59.602" v="7455" actId="478"/>
          <ac:spMkLst>
            <pc:docMk/>
            <pc:sldMk cId="2945374511" sldId="375"/>
            <ac:spMk id="9" creationId="{CC1864DB-DD6D-4635-8432-6C4BD4D593F7}"/>
          </ac:spMkLst>
        </pc:spChg>
        <pc:spChg chg="add del mod">
          <ac:chgData name="Kyle Henderson" userId="67d990e4-e564-4e7e-9ef4-3ad7cf8be1ad" providerId="ADAL" clId="{A84E856D-06A4-4785-AB1A-D730B1AD8C7A}" dt="2022-02-24T02:49:03.657" v="7457" actId="478"/>
          <ac:spMkLst>
            <pc:docMk/>
            <pc:sldMk cId="2945374511" sldId="375"/>
            <ac:spMk id="10" creationId="{3E7380A0-BD12-48A5-818B-034CF26C8872}"/>
          </ac:spMkLst>
        </pc:spChg>
        <pc:spChg chg="add del mod">
          <ac:chgData name="Kyle Henderson" userId="67d990e4-e564-4e7e-9ef4-3ad7cf8be1ad" providerId="ADAL" clId="{A84E856D-06A4-4785-AB1A-D730B1AD8C7A}" dt="2022-02-24T02:49:04.591" v="7458" actId="478"/>
          <ac:spMkLst>
            <pc:docMk/>
            <pc:sldMk cId="2945374511" sldId="375"/>
            <ac:spMk id="11" creationId="{5A159AE7-66AA-43CA-B519-BC360BA2820D}"/>
          </ac:spMkLst>
        </pc:spChg>
        <pc:spChg chg="add del mod">
          <ac:chgData name="Kyle Henderson" userId="67d990e4-e564-4e7e-9ef4-3ad7cf8be1ad" providerId="ADAL" clId="{A84E856D-06A4-4785-AB1A-D730B1AD8C7A}" dt="2022-02-22T00:13:22.964" v="2090" actId="478"/>
          <ac:spMkLst>
            <pc:docMk/>
            <pc:sldMk cId="2945374511" sldId="375"/>
            <ac:spMk id="12" creationId="{F5740358-0954-4C4D-9C1E-4F9250A81327}"/>
          </ac:spMkLst>
        </pc:spChg>
        <pc:spChg chg="add del mod">
          <ac:chgData name="Kyle Henderson" userId="67d990e4-e564-4e7e-9ef4-3ad7cf8be1ad" providerId="ADAL" clId="{A84E856D-06A4-4785-AB1A-D730B1AD8C7A}" dt="2022-02-22T00:16:40.957" v="2143"/>
          <ac:spMkLst>
            <pc:docMk/>
            <pc:sldMk cId="2945374511" sldId="375"/>
            <ac:spMk id="13" creationId="{A26D7CCE-F769-4054-8E75-F625DAA441E0}"/>
          </ac:spMkLst>
        </pc:spChg>
        <pc:picChg chg="add del mod">
          <ac:chgData name="Kyle Henderson" userId="67d990e4-e564-4e7e-9ef4-3ad7cf8be1ad" providerId="ADAL" clId="{A84E856D-06A4-4785-AB1A-D730B1AD8C7A}" dt="2022-02-24T02:48:59.992" v="7456" actId="478"/>
          <ac:picMkLst>
            <pc:docMk/>
            <pc:sldMk cId="2945374511" sldId="375"/>
            <ac:picMk id="5" creationId="{C56A6965-7CD4-4E56-B24A-967DA5B9B2B9}"/>
          </ac:picMkLst>
        </pc:picChg>
        <pc:picChg chg="del">
          <ac:chgData name="Kyle Henderson" userId="67d990e4-e564-4e7e-9ef4-3ad7cf8be1ad" providerId="ADAL" clId="{A84E856D-06A4-4785-AB1A-D730B1AD8C7A}" dt="2022-02-22T00:12:11.371" v="1949" actId="478"/>
          <ac:picMkLst>
            <pc:docMk/>
            <pc:sldMk cId="2945374511" sldId="375"/>
            <ac:picMk id="8" creationId="{CB759A01-E3EC-4129-ABC4-742C8BD1B893}"/>
          </ac:picMkLst>
        </pc:picChg>
        <pc:picChg chg="add del mod">
          <ac:chgData name="Kyle Henderson" userId="67d990e4-e564-4e7e-9ef4-3ad7cf8be1ad" providerId="ADAL" clId="{A84E856D-06A4-4785-AB1A-D730B1AD8C7A}" dt="2022-02-22T00:26:06.715" v="2231" actId="478"/>
          <ac:picMkLst>
            <pc:docMk/>
            <pc:sldMk cId="2945374511" sldId="375"/>
            <ac:picMk id="14" creationId="{F5BA0B38-794A-4E7B-84EA-1B37398D79BE}"/>
          </ac:picMkLst>
        </pc:picChg>
      </pc:sldChg>
      <pc:sldChg chg="add del">
        <pc:chgData name="Kyle Henderson" userId="67d990e4-e564-4e7e-9ef4-3ad7cf8be1ad" providerId="ADAL" clId="{A84E856D-06A4-4785-AB1A-D730B1AD8C7A}" dt="2022-02-22T00:26:48.744" v="2233" actId="2696"/>
        <pc:sldMkLst>
          <pc:docMk/>
          <pc:sldMk cId="202155970" sldId="376"/>
        </pc:sldMkLst>
      </pc:sldChg>
      <pc:sldChg chg="addSp delSp modSp add mod">
        <pc:chgData name="Kyle Henderson" userId="67d990e4-e564-4e7e-9ef4-3ad7cf8be1ad" providerId="ADAL" clId="{A84E856D-06A4-4785-AB1A-D730B1AD8C7A}" dt="2022-02-22T00:25:44.244" v="2230" actId="20577"/>
        <pc:sldMkLst>
          <pc:docMk/>
          <pc:sldMk cId="1009049136" sldId="377"/>
        </pc:sldMkLst>
        <pc:spChg chg="add mod">
          <ac:chgData name="Kyle Henderson" userId="67d990e4-e564-4e7e-9ef4-3ad7cf8be1ad" providerId="ADAL" clId="{A84E856D-06A4-4785-AB1A-D730B1AD8C7A}" dt="2022-02-22T00:25:27.431" v="2185" actId="1076"/>
          <ac:spMkLst>
            <pc:docMk/>
            <pc:sldMk cId="1009049136" sldId="377"/>
            <ac:spMk id="3" creationId="{6DE5C163-C022-4AB4-91E5-0F0EA224EBCE}"/>
          </ac:spMkLst>
        </pc:spChg>
        <pc:spChg chg="mod">
          <ac:chgData name="Kyle Henderson" userId="67d990e4-e564-4e7e-9ef4-3ad7cf8be1ad" providerId="ADAL" clId="{A84E856D-06A4-4785-AB1A-D730B1AD8C7A}" dt="2022-02-22T00:25:44.244" v="2230" actId="20577"/>
          <ac:spMkLst>
            <pc:docMk/>
            <pc:sldMk cId="1009049136" sldId="377"/>
            <ac:spMk id="10" creationId="{3E7380A0-BD12-48A5-818B-034CF26C8872}"/>
          </ac:spMkLst>
        </pc:spChg>
        <pc:spChg chg="del">
          <ac:chgData name="Kyle Henderson" userId="67d990e4-e564-4e7e-9ef4-3ad7cf8be1ad" providerId="ADAL" clId="{A84E856D-06A4-4785-AB1A-D730B1AD8C7A}" dt="2022-02-22T00:24:58.729" v="2155" actId="478"/>
          <ac:spMkLst>
            <pc:docMk/>
            <pc:sldMk cId="1009049136" sldId="377"/>
            <ac:spMk id="11" creationId="{5A159AE7-66AA-43CA-B519-BC360BA2820D}"/>
          </ac:spMkLst>
        </pc:spChg>
        <pc:spChg chg="add mod">
          <ac:chgData name="Kyle Henderson" userId="67d990e4-e564-4e7e-9ef4-3ad7cf8be1ad" providerId="ADAL" clId="{A84E856D-06A4-4785-AB1A-D730B1AD8C7A}" dt="2022-02-22T00:25:33.101" v="2190" actId="20577"/>
          <ac:spMkLst>
            <pc:docMk/>
            <pc:sldMk cId="1009049136" sldId="377"/>
            <ac:spMk id="12" creationId="{54B08A88-CDF7-4BC9-B6C9-661E2DDA660F}"/>
          </ac:spMkLst>
        </pc:spChg>
        <pc:picChg chg="add del mod">
          <ac:chgData name="Kyle Henderson" userId="67d990e4-e564-4e7e-9ef4-3ad7cf8be1ad" providerId="ADAL" clId="{A84E856D-06A4-4785-AB1A-D730B1AD8C7A}" dt="2022-02-22T00:24:49.107" v="2153" actId="14826"/>
          <ac:picMkLst>
            <pc:docMk/>
            <pc:sldMk cId="1009049136" sldId="377"/>
            <ac:picMk id="5" creationId="{C56A6965-7CD4-4E56-B24A-967DA5B9B2B9}"/>
          </ac:picMkLst>
        </pc:picChg>
        <pc:picChg chg="del mod">
          <ac:chgData name="Kyle Henderson" userId="67d990e4-e564-4e7e-9ef4-3ad7cf8be1ad" providerId="ADAL" clId="{A84E856D-06A4-4785-AB1A-D730B1AD8C7A}" dt="2022-02-22T00:24:50.968" v="2154" actId="478"/>
          <ac:picMkLst>
            <pc:docMk/>
            <pc:sldMk cId="1009049136" sldId="377"/>
            <ac:picMk id="14" creationId="{F5BA0B38-794A-4E7B-84EA-1B37398D79BE}"/>
          </ac:picMkLst>
        </pc:picChg>
      </pc:sldChg>
      <pc:sldChg chg="add del">
        <pc:chgData name="Kyle Henderson" userId="67d990e4-e564-4e7e-9ef4-3ad7cf8be1ad" providerId="ADAL" clId="{A84E856D-06A4-4785-AB1A-D730B1AD8C7A}" dt="2022-02-22T02:47:21.301" v="2813" actId="47"/>
        <pc:sldMkLst>
          <pc:docMk/>
          <pc:sldMk cId="3295151990" sldId="378"/>
        </pc:sldMkLst>
      </pc:sldChg>
      <pc:sldChg chg="addSp delSp modSp add mod">
        <pc:chgData name="Kyle Henderson" userId="67d990e4-e564-4e7e-9ef4-3ad7cf8be1ad" providerId="ADAL" clId="{A84E856D-06A4-4785-AB1A-D730B1AD8C7A}" dt="2022-02-24T02:51:12.227" v="7549" actId="1076"/>
        <pc:sldMkLst>
          <pc:docMk/>
          <pc:sldMk cId="3831638116" sldId="379"/>
        </pc:sldMkLst>
        <pc:spChg chg="del">
          <ac:chgData name="Kyle Henderson" userId="67d990e4-e564-4e7e-9ef4-3ad7cf8be1ad" providerId="ADAL" clId="{A84E856D-06A4-4785-AB1A-D730B1AD8C7A}" dt="2022-02-22T01:26:00.589" v="2296" actId="478"/>
          <ac:spMkLst>
            <pc:docMk/>
            <pc:sldMk cId="3831638116" sldId="379"/>
            <ac:spMk id="3" creationId="{6DE5C163-C022-4AB4-91E5-0F0EA224EBCE}"/>
          </ac:spMkLst>
        </pc:spChg>
        <pc:spChg chg="mod">
          <ac:chgData name="Kyle Henderson" userId="67d990e4-e564-4e7e-9ef4-3ad7cf8be1ad" providerId="ADAL" clId="{A84E856D-06A4-4785-AB1A-D730B1AD8C7A}" dt="2022-02-22T01:28:52.271" v="2451" actId="20577"/>
          <ac:spMkLst>
            <pc:docMk/>
            <pc:sldMk cId="3831638116" sldId="379"/>
            <ac:spMk id="9" creationId="{CC1864DB-DD6D-4635-8432-6C4BD4D593F7}"/>
          </ac:spMkLst>
        </pc:spChg>
        <pc:spChg chg="del">
          <ac:chgData name="Kyle Henderson" userId="67d990e4-e564-4e7e-9ef4-3ad7cf8be1ad" providerId="ADAL" clId="{A84E856D-06A4-4785-AB1A-D730B1AD8C7A}" dt="2022-02-22T01:25:28.670" v="2239" actId="478"/>
          <ac:spMkLst>
            <pc:docMk/>
            <pc:sldMk cId="3831638116" sldId="379"/>
            <ac:spMk id="10" creationId="{3E7380A0-BD12-48A5-818B-034CF26C8872}"/>
          </ac:spMkLst>
        </pc:spChg>
        <pc:spChg chg="del">
          <ac:chgData name="Kyle Henderson" userId="67d990e4-e564-4e7e-9ef4-3ad7cf8be1ad" providerId="ADAL" clId="{A84E856D-06A4-4785-AB1A-D730B1AD8C7A}" dt="2022-02-22T01:25:58.088" v="2295" actId="478"/>
          <ac:spMkLst>
            <pc:docMk/>
            <pc:sldMk cId="3831638116" sldId="379"/>
            <ac:spMk id="12" creationId="{54B08A88-CDF7-4BC9-B6C9-661E2DDA660F}"/>
          </ac:spMkLst>
        </pc:spChg>
        <pc:spChg chg="add mod">
          <ac:chgData name="Kyle Henderson" userId="67d990e4-e564-4e7e-9ef4-3ad7cf8be1ad" providerId="ADAL" clId="{A84E856D-06A4-4785-AB1A-D730B1AD8C7A}" dt="2022-02-22T06:30:58.111" v="4061" actId="1076"/>
          <ac:spMkLst>
            <pc:docMk/>
            <pc:sldMk cId="3831638116" sldId="379"/>
            <ac:spMk id="15" creationId="{98F311A5-F576-42D6-A616-6C53A198149D}"/>
          </ac:spMkLst>
        </pc:spChg>
        <pc:spChg chg="add mod">
          <ac:chgData name="Kyle Henderson" userId="67d990e4-e564-4e7e-9ef4-3ad7cf8be1ad" providerId="ADAL" clId="{A84E856D-06A4-4785-AB1A-D730B1AD8C7A}" dt="2022-02-22T01:26:44.932" v="2317" actId="20577"/>
          <ac:spMkLst>
            <pc:docMk/>
            <pc:sldMk cId="3831638116" sldId="379"/>
            <ac:spMk id="16" creationId="{7FB2ACC0-98AF-4423-AF40-BFA55F6E4D55}"/>
          </ac:spMkLst>
        </pc:spChg>
        <pc:spChg chg="add mod">
          <ac:chgData name="Kyle Henderson" userId="67d990e4-e564-4e7e-9ef4-3ad7cf8be1ad" providerId="ADAL" clId="{A84E856D-06A4-4785-AB1A-D730B1AD8C7A}" dt="2022-02-24T02:51:12.227" v="7549" actId="1076"/>
          <ac:spMkLst>
            <pc:docMk/>
            <pc:sldMk cId="3831638116" sldId="379"/>
            <ac:spMk id="17" creationId="{47A8E92C-5DFA-4D55-A8EB-F6F564CEF90D}"/>
          </ac:spMkLst>
        </pc:spChg>
        <pc:spChg chg="add mod">
          <ac:chgData name="Kyle Henderson" userId="67d990e4-e564-4e7e-9ef4-3ad7cf8be1ad" providerId="ADAL" clId="{A84E856D-06A4-4785-AB1A-D730B1AD8C7A}" dt="2022-02-22T01:27:43.202" v="2357" actId="207"/>
          <ac:spMkLst>
            <pc:docMk/>
            <pc:sldMk cId="3831638116" sldId="379"/>
            <ac:spMk id="18" creationId="{F0FA0768-DA41-4287-A328-B9DCB188275A}"/>
          </ac:spMkLst>
        </pc:spChg>
        <pc:picChg chg="mod">
          <ac:chgData name="Kyle Henderson" userId="67d990e4-e564-4e7e-9ef4-3ad7cf8be1ad" providerId="ADAL" clId="{A84E856D-06A4-4785-AB1A-D730B1AD8C7A}" dt="2022-02-22T01:25:55.635" v="2294" actId="14826"/>
          <ac:picMkLst>
            <pc:docMk/>
            <pc:sldMk cId="3831638116" sldId="379"/>
            <ac:picMk id="5" creationId="{C56A6965-7CD4-4E56-B24A-967DA5B9B2B9}"/>
          </ac:picMkLst>
        </pc:picChg>
        <pc:cxnChg chg="add mod">
          <ac:chgData name="Kyle Henderson" userId="67d990e4-e564-4e7e-9ef4-3ad7cf8be1ad" providerId="ADAL" clId="{A84E856D-06A4-4785-AB1A-D730B1AD8C7A}" dt="2022-02-22T01:26:27.991" v="2306" actId="14100"/>
          <ac:cxnSpMkLst>
            <pc:docMk/>
            <pc:sldMk cId="3831638116" sldId="379"/>
            <ac:cxnSpMk id="7" creationId="{644E37BA-7169-43E8-8E24-A994B9032E8E}"/>
          </ac:cxnSpMkLst>
        </pc:cxnChg>
        <pc:cxnChg chg="add mod">
          <ac:chgData name="Kyle Henderson" userId="67d990e4-e564-4e7e-9ef4-3ad7cf8be1ad" providerId="ADAL" clId="{A84E856D-06A4-4785-AB1A-D730B1AD8C7A}" dt="2022-02-22T01:26:25.095" v="2305" actId="14100"/>
          <ac:cxnSpMkLst>
            <pc:docMk/>
            <pc:sldMk cId="3831638116" sldId="379"/>
            <ac:cxnSpMk id="13" creationId="{685D67A2-8198-408A-89A4-2477515CA0D0}"/>
          </ac:cxnSpMkLst>
        </pc:cxnChg>
        <pc:cxnChg chg="add mod">
          <ac:chgData name="Kyle Henderson" userId="67d990e4-e564-4e7e-9ef4-3ad7cf8be1ad" providerId="ADAL" clId="{A84E856D-06A4-4785-AB1A-D730B1AD8C7A}" dt="2022-02-22T01:28:01.009" v="2365" actId="208"/>
          <ac:cxnSpMkLst>
            <pc:docMk/>
            <pc:sldMk cId="3831638116" sldId="379"/>
            <ac:cxnSpMk id="19" creationId="{37F36042-9318-4613-BA1B-918ADEE2D92A}"/>
          </ac:cxnSpMkLst>
        </pc:cxnChg>
        <pc:cxnChg chg="add mod">
          <ac:chgData name="Kyle Henderson" userId="67d990e4-e564-4e7e-9ef4-3ad7cf8be1ad" providerId="ADAL" clId="{A84E856D-06A4-4785-AB1A-D730B1AD8C7A}" dt="2022-02-22T01:28:01.009" v="2365" actId="208"/>
          <ac:cxnSpMkLst>
            <pc:docMk/>
            <pc:sldMk cId="3831638116" sldId="379"/>
            <ac:cxnSpMk id="22" creationId="{65DD3566-BE2E-40A7-890F-9D59A3EDB717}"/>
          </ac:cxnSpMkLst>
        </pc:cxnChg>
      </pc:sldChg>
      <pc:sldChg chg="addSp delSp modSp add mod">
        <pc:chgData name="Kyle Henderson" userId="67d990e4-e564-4e7e-9ef4-3ad7cf8be1ad" providerId="ADAL" clId="{A84E856D-06A4-4785-AB1A-D730B1AD8C7A}" dt="2022-02-24T07:22:57.544" v="9578" actId="1076"/>
        <pc:sldMkLst>
          <pc:docMk/>
          <pc:sldMk cId="1800509266" sldId="380"/>
        </pc:sldMkLst>
        <pc:spChg chg="add mod">
          <ac:chgData name="Kyle Henderson" userId="67d990e4-e564-4e7e-9ef4-3ad7cf8be1ad" providerId="ADAL" clId="{A84E856D-06A4-4785-AB1A-D730B1AD8C7A}" dt="2022-02-24T02:53:46.962" v="7567" actId="1076"/>
          <ac:spMkLst>
            <pc:docMk/>
            <pc:sldMk cId="1800509266" sldId="380"/>
            <ac:spMk id="3" creationId="{2398EF6A-A38B-446C-B82E-ADF829EC8D9E}"/>
          </ac:spMkLst>
        </pc:spChg>
        <pc:spChg chg="mod">
          <ac:chgData name="Kyle Henderson" userId="67d990e4-e564-4e7e-9ef4-3ad7cf8be1ad" providerId="ADAL" clId="{A84E856D-06A4-4785-AB1A-D730B1AD8C7A}" dt="2022-02-24T07:22:57.544" v="9578" actId="1076"/>
          <ac:spMkLst>
            <pc:docMk/>
            <pc:sldMk cId="1800509266" sldId="380"/>
            <ac:spMk id="4" creationId="{2CBA2729-53DA-407C-82A1-311324F392D3}"/>
          </ac:spMkLst>
        </pc:spChg>
        <pc:spChg chg="mod">
          <ac:chgData name="Kyle Henderson" userId="67d990e4-e564-4e7e-9ef4-3ad7cf8be1ad" providerId="ADAL" clId="{A84E856D-06A4-4785-AB1A-D730B1AD8C7A}" dt="2022-02-22T01:49:08.309" v="2704" actId="20577"/>
          <ac:spMkLst>
            <pc:docMk/>
            <pc:sldMk cId="1800509266" sldId="380"/>
            <ac:spMk id="9" creationId="{CC1864DB-DD6D-4635-8432-6C4BD4D593F7}"/>
          </ac:spMkLst>
        </pc:spChg>
        <pc:spChg chg="add mod">
          <ac:chgData name="Kyle Henderson" userId="67d990e4-e564-4e7e-9ef4-3ad7cf8be1ad" providerId="ADAL" clId="{A84E856D-06A4-4785-AB1A-D730B1AD8C7A}" dt="2022-02-22T01:47:27.135" v="2591" actId="1037"/>
          <ac:spMkLst>
            <pc:docMk/>
            <pc:sldMk cId="1800509266" sldId="380"/>
            <ac:spMk id="10" creationId="{7D79037C-C1DB-4FFA-8FA2-BB8E10C44D3E}"/>
          </ac:spMkLst>
        </pc:spChg>
        <pc:spChg chg="add mod">
          <ac:chgData name="Kyle Henderson" userId="67d990e4-e564-4e7e-9ef4-3ad7cf8be1ad" providerId="ADAL" clId="{A84E856D-06A4-4785-AB1A-D730B1AD8C7A}" dt="2022-02-22T06:31:57.529" v="4091" actId="20577"/>
          <ac:spMkLst>
            <pc:docMk/>
            <pc:sldMk cId="1800509266" sldId="380"/>
            <ac:spMk id="11" creationId="{1700379D-6222-4B4D-A0D7-D59B8547F1E1}"/>
          </ac:spMkLst>
        </pc:spChg>
        <pc:spChg chg="del">
          <ac:chgData name="Kyle Henderson" userId="67d990e4-e564-4e7e-9ef4-3ad7cf8be1ad" providerId="ADAL" clId="{A84E856D-06A4-4785-AB1A-D730B1AD8C7A}" dt="2022-02-22T01:34:22.038" v="2454" actId="478"/>
          <ac:spMkLst>
            <pc:docMk/>
            <pc:sldMk cId="1800509266" sldId="380"/>
            <ac:spMk id="15" creationId="{98F311A5-F576-42D6-A616-6C53A198149D}"/>
          </ac:spMkLst>
        </pc:spChg>
        <pc:spChg chg="del">
          <ac:chgData name="Kyle Henderson" userId="67d990e4-e564-4e7e-9ef4-3ad7cf8be1ad" providerId="ADAL" clId="{A84E856D-06A4-4785-AB1A-D730B1AD8C7A}" dt="2022-02-22T01:34:22.038" v="2454" actId="478"/>
          <ac:spMkLst>
            <pc:docMk/>
            <pc:sldMk cId="1800509266" sldId="380"/>
            <ac:spMk id="16" creationId="{7FB2ACC0-98AF-4423-AF40-BFA55F6E4D55}"/>
          </ac:spMkLst>
        </pc:spChg>
        <pc:spChg chg="del">
          <ac:chgData name="Kyle Henderson" userId="67d990e4-e564-4e7e-9ef4-3ad7cf8be1ad" providerId="ADAL" clId="{A84E856D-06A4-4785-AB1A-D730B1AD8C7A}" dt="2022-02-22T01:34:22.038" v="2454" actId="478"/>
          <ac:spMkLst>
            <pc:docMk/>
            <pc:sldMk cId="1800509266" sldId="380"/>
            <ac:spMk id="17" creationId="{47A8E92C-5DFA-4D55-A8EB-F6F564CEF90D}"/>
          </ac:spMkLst>
        </pc:spChg>
        <pc:spChg chg="del">
          <ac:chgData name="Kyle Henderson" userId="67d990e4-e564-4e7e-9ef4-3ad7cf8be1ad" providerId="ADAL" clId="{A84E856D-06A4-4785-AB1A-D730B1AD8C7A}" dt="2022-02-22T01:34:22.038" v="2454" actId="478"/>
          <ac:spMkLst>
            <pc:docMk/>
            <pc:sldMk cId="1800509266" sldId="380"/>
            <ac:spMk id="18" creationId="{F0FA0768-DA41-4287-A328-B9DCB188275A}"/>
          </ac:spMkLst>
        </pc:spChg>
        <pc:spChg chg="add mod">
          <ac:chgData name="Kyle Henderson" userId="67d990e4-e564-4e7e-9ef4-3ad7cf8be1ad" providerId="ADAL" clId="{A84E856D-06A4-4785-AB1A-D730B1AD8C7A}" dt="2022-02-22T01:47:13.798" v="2538" actId="1036"/>
          <ac:spMkLst>
            <pc:docMk/>
            <pc:sldMk cId="1800509266" sldId="380"/>
            <ac:spMk id="23" creationId="{5FC44BF9-6747-4BD2-AA60-1D3FFEC0242E}"/>
          </ac:spMkLst>
        </pc:spChg>
        <pc:spChg chg="add mod">
          <ac:chgData name="Kyle Henderson" userId="67d990e4-e564-4e7e-9ef4-3ad7cf8be1ad" providerId="ADAL" clId="{A84E856D-06A4-4785-AB1A-D730B1AD8C7A}" dt="2022-02-22T06:32:05.170" v="4093" actId="14100"/>
          <ac:spMkLst>
            <pc:docMk/>
            <pc:sldMk cId="1800509266" sldId="380"/>
            <ac:spMk id="24" creationId="{3327E946-638A-49EE-8654-A0F8F862266C}"/>
          </ac:spMkLst>
        </pc:spChg>
        <pc:picChg chg="del">
          <ac:chgData name="Kyle Henderson" userId="67d990e4-e564-4e7e-9ef4-3ad7cf8be1ad" providerId="ADAL" clId="{A84E856D-06A4-4785-AB1A-D730B1AD8C7A}" dt="2022-02-22T01:34:22.038" v="2454" actId="478"/>
          <ac:picMkLst>
            <pc:docMk/>
            <pc:sldMk cId="1800509266" sldId="380"/>
            <ac:picMk id="5" creationId="{C56A6965-7CD4-4E56-B24A-967DA5B9B2B9}"/>
          </ac:picMkLst>
        </pc:picChg>
        <pc:picChg chg="add mod">
          <ac:chgData name="Kyle Henderson" userId="67d990e4-e564-4e7e-9ef4-3ad7cf8be1ad" providerId="ADAL" clId="{A84E856D-06A4-4785-AB1A-D730B1AD8C7A}" dt="2022-02-24T02:53:45.097" v="7566" actId="1076"/>
          <ac:picMkLst>
            <pc:docMk/>
            <pc:sldMk cId="1800509266" sldId="380"/>
            <ac:picMk id="14" creationId="{8E251099-4090-4BE7-98EB-B4CA8AB2A4C2}"/>
          </ac:picMkLst>
        </pc:picChg>
        <pc:cxnChg chg="del">
          <ac:chgData name="Kyle Henderson" userId="67d990e4-e564-4e7e-9ef4-3ad7cf8be1ad" providerId="ADAL" clId="{A84E856D-06A4-4785-AB1A-D730B1AD8C7A}" dt="2022-02-22T01:34:22.038" v="2454" actId="478"/>
          <ac:cxnSpMkLst>
            <pc:docMk/>
            <pc:sldMk cId="1800509266" sldId="380"/>
            <ac:cxnSpMk id="7" creationId="{644E37BA-7169-43E8-8E24-A994B9032E8E}"/>
          </ac:cxnSpMkLst>
        </pc:cxnChg>
        <pc:cxnChg chg="add mod">
          <ac:chgData name="Kyle Henderson" userId="67d990e4-e564-4e7e-9ef4-3ad7cf8be1ad" providerId="ADAL" clId="{A84E856D-06A4-4785-AB1A-D730B1AD8C7A}" dt="2022-02-22T01:46:21.622" v="2511" actId="14100"/>
          <ac:cxnSpMkLst>
            <pc:docMk/>
            <pc:sldMk cId="1800509266" sldId="380"/>
            <ac:cxnSpMk id="8" creationId="{0CCEAC9C-7E7F-4748-9C38-9A9F330790F7}"/>
          </ac:cxnSpMkLst>
        </pc:cxnChg>
        <pc:cxnChg chg="del">
          <ac:chgData name="Kyle Henderson" userId="67d990e4-e564-4e7e-9ef4-3ad7cf8be1ad" providerId="ADAL" clId="{A84E856D-06A4-4785-AB1A-D730B1AD8C7A}" dt="2022-02-22T01:34:22.038" v="2454" actId="478"/>
          <ac:cxnSpMkLst>
            <pc:docMk/>
            <pc:sldMk cId="1800509266" sldId="380"/>
            <ac:cxnSpMk id="13" creationId="{685D67A2-8198-408A-89A4-2477515CA0D0}"/>
          </ac:cxnSpMkLst>
        </pc:cxnChg>
        <pc:cxnChg chg="del">
          <ac:chgData name="Kyle Henderson" userId="67d990e4-e564-4e7e-9ef4-3ad7cf8be1ad" providerId="ADAL" clId="{A84E856D-06A4-4785-AB1A-D730B1AD8C7A}" dt="2022-02-22T01:34:22.038" v="2454" actId="478"/>
          <ac:cxnSpMkLst>
            <pc:docMk/>
            <pc:sldMk cId="1800509266" sldId="380"/>
            <ac:cxnSpMk id="19" creationId="{37F36042-9318-4613-BA1B-918ADEE2D92A}"/>
          </ac:cxnSpMkLst>
        </pc:cxnChg>
        <pc:cxnChg chg="add mod">
          <ac:chgData name="Kyle Henderson" userId="67d990e4-e564-4e7e-9ef4-3ad7cf8be1ad" providerId="ADAL" clId="{A84E856D-06A4-4785-AB1A-D730B1AD8C7A}" dt="2022-02-22T01:46:18.801" v="2510" actId="14100"/>
          <ac:cxnSpMkLst>
            <pc:docMk/>
            <pc:sldMk cId="1800509266" sldId="380"/>
            <ac:cxnSpMk id="20" creationId="{8C6D267E-8209-4274-A727-643DA9C93EBB}"/>
          </ac:cxnSpMkLst>
        </pc:cxnChg>
        <pc:cxnChg chg="del">
          <ac:chgData name="Kyle Henderson" userId="67d990e4-e564-4e7e-9ef4-3ad7cf8be1ad" providerId="ADAL" clId="{A84E856D-06A4-4785-AB1A-D730B1AD8C7A}" dt="2022-02-22T01:34:22.038" v="2454" actId="478"/>
          <ac:cxnSpMkLst>
            <pc:docMk/>
            <pc:sldMk cId="1800509266" sldId="380"/>
            <ac:cxnSpMk id="22" creationId="{65DD3566-BE2E-40A7-890F-9D59A3EDB717}"/>
          </ac:cxnSpMkLst>
        </pc:cxnChg>
      </pc:sldChg>
      <pc:sldChg chg="addSp delSp modSp new del mod ord">
        <pc:chgData name="Kyle Henderson" userId="67d990e4-e564-4e7e-9ef4-3ad7cf8be1ad" providerId="ADAL" clId="{A84E856D-06A4-4785-AB1A-D730B1AD8C7A}" dt="2022-02-22T02:45:51.491" v="2803" actId="47"/>
        <pc:sldMkLst>
          <pc:docMk/>
          <pc:sldMk cId="2482698629" sldId="381"/>
        </pc:sldMkLst>
        <pc:picChg chg="add del">
          <ac:chgData name="Kyle Henderson" userId="67d990e4-e564-4e7e-9ef4-3ad7cf8be1ad" providerId="ADAL" clId="{A84E856D-06A4-4785-AB1A-D730B1AD8C7A}" dt="2022-02-22T02:22:06.914" v="2707" actId="478"/>
          <ac:picMkLst>
            <pc:docMk/>
            <pc:sldMk cId="2482698629" sldId="381"/>
            <ac:picMk id="3" creationId="{C7ED8D45-24E4-45A3-AA68-65063FA41510}"/>
          </ac:picMkLst>
        </pc:picChg>
        <pc:picChg chg="add del">
          <ac:chgData name="Kyle Henderson" userId="67d990e4-e564-4e7e-9ef4-3ad7cf8be1ad" providerId="ADAL" clId="{A84E856D-06A4-4785-AB1A-D730B1AD8C7A}" dt="2022-02-22T02:22:32.298" v="2709" actId="478"/>
          <ac:picMkLst>
            <pc:docMk/>
            <pc:sldMk cId="2482698629" sldId="381"/>
            <ac:picMk id="5" creationId="{880520C5-23E5-4569-86D0-E3002B1478D1}"/>
          </ac:picMkLst>
        </pc:picChg>
        <pc:picChg chg="add del">
          <ac:chgData name="Kyle Henderson" userId="67d990e4-e564-4e7e-9ef4-3ad7cf8be1ad" providerId="ADAL" clId="{A84E856D-06A4-4785-AB1A-D730B1AD8C7A}" dt="2022-02-22T02:22:35.172" v="2711" actId="478"/>
          <ac:picMkLst>
            <pc:docMk/>
            <pc:sldMk cId="2482698629" sldId="381"/>
            <ac:picMk id="7" creationId="{04D1625C-A0B6-4B4A-9519-D9144F404A9B}"/>
          </ac:picMkLst>
        </pc:picChg>
        <pc:picChg chg="add del">
          <ac:chgData name="Kyle Henderson" userId="67d990e4-e564-4e7e-9ef4-3ad7cf8be1ad" providerId="ADAL" clId="{A84E856D-06A4-4785-AB1A-D730B1AD8C7A}" dt="2022-02-22T02:23:07.654" v="2713" actId="478"/>
          <ac:picMkLst>
            <pc:docMk/>
            <pc:sldMk cId="2482698629" sldId="381"/>
            <ac:picMk id="9" creationId="{D91F4E09-AB9E-4048-8C72-9BFA48D99BDD}"/>
          </ac:picMkLst>
        </pc:picChg>
        <pc:picChg chg="add mod ord modCrop">
          <ac:chgData name="Kyle Henderson" userId="67d990e4-e564-4e7e-9ef4-3ad7cf8be1ad" providerId="ADAL" clId="{A84E856D-06A4-4785-AB1A-D730B1AD8C7A}" dt="2022-02-22T02:42:36.877" v="2732" actId="1076"/>
          <ac:picMkLst>
            <pc:docMk/>
            <pc:sldMk cId="2482698629" sldId="381"/>
            <ac:picMk id="11" creationId="{7CB0BFB0-4F11-4CDC-9E23-79E4F824D9AC}"/>
          </ac:picMkLst>
        </pc:picChg>
        <pc:picChg chg="add mod">
          <ac:chgData name="Kyle Henderson" userId="67d990e4-e564-4e7e-9ef4-3ad7cf8be1ad" providerId="ADAL" clId="{A84E856D-06A4-4785-AB1A-D730B1AD8C7A}" dt="2022-02-22T02:28:24.536" v="2728" actId="1076"/>
          <ac:picMkLst>
            <pc:docMk/>
            <pc:sldMk cId="2482698629" sldId="381"/>
            <ac:picMk id="13" creationId="{F62719D2-721A-482B-B9A2-542C412A8D8B}"/>
          </ac:picMkLst>
        </pc:picChg>
      </pc:sldChg>
      <pc:sldChg chg="addSp delSp modSp add mod ord">
        <pc:chgData name="Kyle Henderson" userId="67d990e4-e564-4e7e-9ef4-3ad7cf8be1ad" providerId="ADAL" clId="{A84E856D-06A4-4785-AB1A-D730B1AD8C7A}" dt="2022-02-24T02:54:14.416" v="7570" actId="1076"/>
        <pc:sldMkLst>
          <pc:docMk/>
          <pc:sldMk cId="2138332920" sldId="382"/>
        </pc:sldMkLst>
        <pc:spChg chg="add mod">
          <ac:chgData name="Kyle Henderson" userId="67d990e4-e564-4e7e-9ef4-3ad7cf8be1ad" providerId="ADAL" clId="{A84E856D-06A4-4785-AB1A-D730B1AD8C7A}" dt="2022-02-24T02:54:14.416" v="7570" actId="1076"/>
          <ac:spMkLst>
            <pc:docMk/>
            <pc:sldMk cId="2138332920" sldId="382"/>
            <ac:spMk id="2" creationId="{38E30FB4-F3A4-42E9-9247-A7C2D2101D7F}"/>
          </ac:spMkLst>
        </pc:spChg>
        <pc:picChg chg="del">
          <ac:chgData name="Kyle Henderson" userId="67d990e4-e564-4e7e-9ef4-3ad7cf8be1ad" providerId="ADAL" clId="{A84E856D-06A4-4785-AB1A-D730B1AD8C7A}" dt="2022-02-22T02:42:40.466" v="2734" actId="478"/>
          <ac:picMkLst>
            <pc:docMk/>
            <pc:sldMk cId="2138332920" sldId="382"/>
            <ac:picMk id="11" creationId="{7CB0BFB0-4F11-4CDC-9E23-79E4F824D9AC}"/>
          </ac:picMkLst>
        </pc:picChg>
        <pc:picChg chg="mod">
          <ac:chgData name="Kyle Henderson" userId="67d990e4-e564-4e7e-9ef4-3ad7cf8be1ad" providerId="ADAL" clId="{A84E856D-06A4-4785-AB1A-D730B1AD8C7A}" dt="2022-02-24T02:54:12.218" v="7569" actId="1076"/>
          <ac:picMkLst>
            <pc:docMk/>
            <pc:sldMk cId="2138332920" sldId="382"/>
            <ac:picMk id="13" creationId="{F62719D2-721A-482B-B9A2-542C412A8D8B}"/>
          </ac:picMkLst>
        </pc:picChg>
      </pc:sldChg>
      <pc:sldChg chg="addSp delSp modSp add mod">
        <pc:chgData name="Kyle Henderson" userId="67d990e4-e564-4e7e-9ef4-3ad7cf8be1ad" providerId="ADAL" clId="{A84E856D-06A4-4785-AB1A-D730B1AD8C7A}" dt="2022-02-24T02:54:43.845" v="7583" actId="14100"/>
        <pc:sldMkLst>
          <pc:docMk/>
          <pc:sldMk cId="3282230243" sldId="383"/>
        </pc:sldMkLst>
        <pc:spChg chg="add del mod">
          <ac:chgData name="Kyle Henderson" userId="67d990e4-e564-4e7e-9ef4-3ad7cf8be1ad" providerId="ADAL" clId="{A84E856D-06A4-4785-AB1A-D730B1AD8C7A}" dt="2022-02-22T06:32:18.111" v="4094" actId="478"/>
          <ac:spMkLst>
            <pc:docMk/>
            <pc:sldMk cId="3282230243" sldId="383"/>
            <ac:spMk id="9" creationId="{8DFB1855-0A9E-4DDD-A658-58E96F2F6943}"/>
          </ac:spMkLst>
        </pc:spChg>
        <pc:spChg chg="add mod">
          <ac:chgData name="Kyle Henderson" userId="67d990e4-e564-4e7e-9ef4-3ad7cf8be1ad" providerId="ADAL" clId="{A84E856D-06A4-4785-AB1A-D730B1AD8C7A}" dt="2022-02-22T02:44:30.769" v="2779" actId="1037"/>
          <ac:spMkLst>
            <pc:docMk/>
            <pc:sldMk cId="3282230243" sldId="383"/>
            <ac:spMk id="10" creationId="{E55D1334-6887-48B6-9FA1-939ADEF8A1EC}"/>
          </ac:spMkLst>
        </pc:spChg>
        <pc:spChg chg="add del mod">
          <ac:chgData name="Kyle Henderson" userId="67d990e4-e564-4e7e-9ef4-3ad7cf8be1ad" providerId="ADAL" clId="{A84E856D-06A4-4785-AB1A-D730B1AD8C7A}" dt="2022-02-24T02:54:29.998" v="7572" actId="478"/>
          <ac:spMkLst>
            <pc:docMk/>
            <pc:sldMk cId="3282230243" sldId="383"/>
            <ac:spMk id="12" creationId="{6D2712C4-C658-4ED0-A104-6211E6652667}"/>
          </ac:spMkLst>
        </pc:spChg>
        <pc:spChg chg="add mod">
          <ac:chgData name="Kyle Henderson" userId="67d990e4-e564-4e7e-9ef4-3ad7cf8be1ad" providerId="ADAL" clId="{A84E856D-06A4-4785-AB1A-D730B1AD8C7A}" dt="2022-02-22T02:44:41.137" v="2783" actId="1035"/>
          <ac:spMkLst>
            <pc:docMk/>
            <pc:sldMk cId="3282230243" sldId="383"/>
            <ac:spMk id="14" creationId="{89385CB0-A527-4B35-B528-31F591F19E1D}"/>
          </ac:spMkLst>
        </pc:spChg>
        <pc:spChg chg="add mod">
          <ac:chgData name="Kyle Henderson" userId="67d990e4-e564-4e7e-9ef4-3ad7cf8be1ad" providerId="ADAL" clId="{A84E856D-06A4-4785-AB1A-D730B1AD8C7A}" dt="2022-02-24T02:54:27.999" v="7571" actId="14100"/>
          <ac:spMkLst>
            <pc:docMk/>
            <pc:sldMk cId="3282230243" sldId="383"/>
            <ac:spMk id="15" creationId="{68252EAF-4732-46E3-89AD-3C8156CB047B}"/>
          </ac:spMkLst>
        </pc:spChg>
        <pc:spChg chg="add mod">
          <ac:chgData name="Kyle Henderson" userId="67d990e4-e564-4e7e-9ef4-3ad7cf8be1ad" providerId="ADAL" clId="{A84E856D-06A4-4785-AB1A-D730B1AD8C7A}" dt="2022-02-24T02:54:43.845" v="7583" actId="14100"/>
          <ac:spMkLst>
            <pc:docMk/>
            <pc:sldMk cId="3282230243" sldId="383"/>
            <ac:spMk id="16" creationId="{C448B783-753D-4839-A8FA-BC6EBD876D64}"/>
          </ac:spMkLst>
        </pc:spChg>
        <pc:picChg chg="add mod">
          <ac:chgData name="Kyle Henderson" userId="67d990e4-e564-4e7e-9ef4-3ad7cf8be1ad" providerId="ADAL" clId="{A84E856D-06A4-4785-AB1A-D730B1AD8C7A}" dt="2022-02-22T02:43:16.141" v="2761"/>
          <ac:picMkLst>
            <pc:docMk/>
            <pc:sldMk cId="3282230243" sldId="383"/>
            <ac:picMk id="4" creationId="{04BC64D0-C66D-433C-8744-9EC7BA4F2DD3}"/>
          </ac:picMkLst>
        </pc:picChg>
        <pc:picChg chg="mod">
          <ac:chgData name="Kyle Henderson" userId="67d990e4-e564-4e7e-9ef4-3ad7cf8be1ad" providerId="ADAL" clId="{A84E856D-06A4-4785-AB1A-D730B1AD8C7A}" dt="2022-02-22T02:43:52.687" v="2763" actId="29295"/>
          <ac:picMkLst>
            <pc:docMk/>
            <pc:sldMk cId="3282230243" sldId="383"/>
            <ac:picMk id="13" creationId="{F62719D2-721A-482B-B9A2-542C412A8D8B}"/>
          </ac:picMkLst>
        </pc:picChg>
        <pc:cxnChg chg="add mod">
          <ac:chgData name="Kyle Henderson" userId="67d990e4-e564-4e7e-9ef4-3ad7cf8be1ad" providerId="ADAL" clId="{A84E856D-06A4-4785-AB1A-D730B1AD8C7A}" dt="2022-02-22T02:44:21.091" v="2774" actId="208"/>
          <ac:cxnSpMkLst>
            <pc:docMk/>
            <pc:sldMk cId="3282230243" sldId="383"/>
            <ac:cxnSpMk id="5" creationId="{D5A75768-A051-48C2-9E0F-99E0042F5110}"/>
          </ac:cxnSpMkLst>
        </pc:cxnChg>
        <pc:cxnChg chg="add mod">
          <ac:chgData name="Kyle Henderson" userId="67d990e4-e564-4e7e-9ef4-3ad7cf8be1ad" providerId="ADAL" clId="{A84E856D-06A4-4785-AB1A-D730B1AD8C7A}" dt="2022-02-22T02:44:41.137" v="2783" actId="1035"/>
          <ac:cxnSpMkLst>
            <pc:docMk/>
            <pc:sldMk cId="3282230243" sldId="383"/>
            <ac:cxnSpMk id="11" creationId="{DEFB086B-A94C-40B2-BDDD-5CB0846F512F}"/>
          </ac:cxnSpMkLst>
        </pc:cxnChg>
      </pc:sldChg>
      <pc:sldChg chg="addSp modSp new del mod">
        <pc:chgData name="Kyle Henderson" userId="67d990e4-e564-4e7e-9ef4-3ad7cf8be1ad" providerId="ADAL" clId="{A84E856D-06A4-4785-AB1A-D730B1AD8C7A}" dt="2022-02-24T01:53:52.312" v="7444" actId="47"/>
        <pc:sldMkLst>
          <pc:docMk/>
          <pc:sldMk cId="2720080512" sldId="384"/>
        </pc:sldMkLst>
        <pc:spChg chg="add mod">
          <ac:chgData name="Kyle Henderson" userId="67d990e4-e564-4e7e-9ef4-3ad7cf8be1ad" providerId="ADAL" clId="{A84E856D-06A4-4785-AB1A-D730B1AD8C7A}" dt="2022-02-22T02:47:44.887" v="2873" actId="20577"/>
          <ac:spMkLst>
            <pc:docMk/>
            <pc:sldMk cId="2720080512" sldId="384"/>
            <ac:spMk id="2" creationId="{B70FC183-6F45-434E-9EFA-B9E8CE48797D}"/>
          </ac:spMkLst>
        </pc:spChg>
        <pc:picChg chg="add mod">
          <ac:chgData name="Kyle Henderson" userId="67d990e4-e564-4e7e-9ef4-3ad7cf8be1ad" providerId="ADAL" clId="{A84E856D-06A4-4785-AB1A-D730B1AD8C7A}" dt="2022-02-24T01:43:41.916" v="6964" actId="962"/>
          <ac:picMkLst>
            <pc:docMk/>
            <pc:sldMk cId="2720080512" sldId="384"/>
            <ac:picMk id="4" creationId="{B106A555-9B5E-4B8E-91B1-1CC679057BD4}"/>
          </ac:picMkLst>
        </pc:picChg>
      </pc:sldChg>
      <pc:sldChg chg="addSp delSp modSp add del mod">
        <pc:chgData name="Kyle Henderson" userId="67d990e4-e564-4e7e-9ef4-3ad7cf8be1ad" providerId="ADAL" clId="{A84E856D-06A4-4785-AB1A-D730B1AD8C7A}" dt="2022-02-22T07:00:48.519" v="4237" actId="47"/>
        <pc:sldMkLst>
          <pc:docMk/>
          <pc:sldMk cId="2851702327" sldId="385"/>
        </pc:sldMkLst>
        <pc:spChg chg="mod">
          <ac:chgData name="Kyle Henderson" userId="67d990e4-e564-4e7e-9ef4-3ad7cf8be1ad" providerId="ADAL" clId="{A84E856D-06A4-4785-AB1A-D730B1AD8C7A}" dt="2022-02-22T06:59:04.286" v="4194"/>
          <ac:spMkLst>
            <pc:docMk/>
            <pc:sldMk cId="2851702327" sldId="385"/>
            <ac:spMk id="3" creationId="{DF57E722-B028-4B70-AF7D-EBCB6752C11D}"/>
          </ac:spMkLst>
        </pc:spChg>
        <pc:spChg chg="add del mod">
          <ac:chgData name="Kyle Henderson" userId="67d990e4-e564-4e7e-9ef4-3ad7cf8be1ad" providerId="ADAL" clId="{A84E856D-06A4-4785-AB1A-D730B1AD8C7A}" dt="2022-02-22T06:58:55.933" v="4188"/>
          <ac:spMkLst>
            <pc:docMk/>
            <pc:sldMk cId="2851702327" sldId="385"/>
            <ac:spMk id="13" creationId="{23424173-55BD-4D3B-A12E-52657A52604B}"/>
          </ac:spMkLst>
        </pc:spChg>
        <pc:picChg chg="add mod">
          <ac:chgData name="Kyle Henderson" userId="67d990e4-e564-4e7e-9ef4-3ad7cf8be1ad" providerId="ADAL" clId="{A84E856D-06A4-4785-AB1A-D730B1AD8C7A}" dt="2022-02-22T07:00:41.905" v="4235" actId="1076"/>
          <ac:picMkLst>
            <pc:docMk/>
            <pc:sldMk cId="2851702327" sldId="385"/>
            <ac:picMk id="9" creationId="{29A13A62-0940-473D-832B-5B0B4101E212}"/>
          </ac:picMkLst>
        </pc:picChg>
        <pc:picChg chg="add mod">
          <ac:chgData name="Kyle Henderson" userId="67d990e4-e564-4e7e-9ef4-3ad7cf8be1ad" providerId="ADAL" clId="{A84E856D-06A4-4785-AB1A-D730B1AD8C7A}" dt="2022-02-22T02:55:21.474" v="2934" actId="1076"/>
          <ac:picMkLst>
            <pc:docMk/>
            <pc:sldMk cId="2851702327" sldId="385"/>
            <ac:picMk id="10" creationId="{FBE78D54-9789-400A-951F-DFCCF411B53F}"/>
          </ac:picMkLst>
        </pc:picChg>
        <pc:picChg chg="add mod">
          <ac:chgData name="Kyle Henderson" userId="67d990e4-e564-4e7e-9ef4-3ad7cf8be1ad" providerId="ADAL" clId="{A84E856D-06A4-4785-AB1A-D730B1AD8C7A}" dt="2022-02-22T02:55:21.474" v="2934" actId="1076"/>
          <ac:picMkLst>
            <pc:docMk/>
            <pc:sldMk cId="2851702327" sldId="385"/>
            <ac:picMk id="11" creationId="{DEA5033D-08B9-41DC-84B3-0D07536C75A9}"/>
          </ac:picMkLst>
        </pc:picChg>
        <pc:picChg chg="add mod">
          <ac:chgData name="Kyle Henderson" userId="67d990e4-e564-4e7e-9ef4-3ad7cf8be1ad" providerId="ADAL" clId="{A84E856D-06A4-4785-AB1A-D730B1AD8C7A}" dt="2022-02-22T02:55:21.474" v="2934" actId="1076"/>
          <ac:picMkLst>
            <pc:docMk/>
            <pc:sldMk cId="2851702327" sldId="385"/>
            <ac:picMk id="12" creationId="{0BB2287F-B854-473F-9D74-31CF26B6435C}"/>
          </ac:picMkLst>
        </pc:picChg>
      </pc:sldChg>
      <pc:sldChg chg="modSp add del mod">
        <pc:chgData name="Kyle Henderson" userId="67d990e4-e564-4e7e-9ef4-3ad7cf8be1ad" providerId="ADAL" clId="{A84E856D-06A4-4785-AB1A-D730B1AD8C7A}" dt="2022-02-22T03:18:54.429" v="3150" actId="47"/>
        <pc:sldMkLst>
          <pc:docMk/>
          <pc:sldMk cId="924611267" sldId="386"/>
        </pc:sldMkLst>
        <pc:spChg chg="mod">
          <ac:chgData name="Kyle Henderson" userId="67d990e4-e564-4e7e-9ef4-3ad7cf8be1ad" providerId="ADAL" clId="{A84E856D-06A4-4785-AB1A-D730B1AD8C7A}" dt="2022-02-22T02:56:24.143" v="2954" actId="20577"/>
          <ac:spMkLst>
            <pc:docMk/>
            <pc:sldMk cId="924611267" sldId="386"/>
            <ac:spMk id="3" creationId="{DF57E722-B028-4B70-AF7D-EBCB6752C11D}"/>
          </ac:spMkLst>
        </pc:spChg>
      </pc:sldChg>
      <pc:sldChg chg="addSp delSp modSp add del mod">
        <pc:chgData name="Kyle Henderson" userId="67d990e4-e564-4e7e-9ef4-3ad7cf8be1ad" providerId="ADAL" clId="{A84E856D-06A4-4785-AB1A-D730B1AD8C7A}" dt="2022-02-22T07:01:41.061" v="4262" actId="47"/>
        <pc:sldMkLst>
          <pc:docMk/>
          <pc:sldMk cId="2078044918" sldId="387"/>
        </pc:sldMkLst>
        <pc:spChg chg="add del mod">
          <ac:chgData name="Kyle Henderson" userId="67d990e4-e564-4e7e-9ef4-3ad7cf8be1ad" providerId="ADAL" clId="{A84E856D-06A4-4785-AB1A-D730B1AD8C7A}" dt="2022-02-22T07:00:05.498" v="4218" actId="20577"/>
          <ac:spMkLst>
            <pc:docMk/>
            <pc:sldMk cId="2078044918" sldId="387"/>
            <ac:spMk id="3" creationId="{DF57E722-B028-4B70-AF7D-EBCB6752C11D}"/>
          </ac:spMkLst>
        </pc:spChg>
        <pc:spChg chg="add del mod">
          <ac:chgData name="Kyle Henderson" userId="67d990e4-e564-4e7e-9ef4-3ad7cf8be1ad" providerId="ADAL" clId="{A84E856D-06A4-4785-AB1A-D730B1AD8C7A}" dt="2022-02-22T03:11:30.128" v="2958" actId="478"/>
          <ac:spMkLst>
            <pc:docMk/>
            <pc:sldMk cId="2078044918" sldId="387"/>
            <ac:spMk id="4" creationId="{B6599FBF-3746-4A72-99D5-CD2A2CC5F2B5}"/>
          </ac:spMkLst>
        </pc:spChg>
        <pc:spChg chg="add mod">
          <ac:chgData name="Kyle Henderson" userId="67d990e4-e564-4e7e-9ef4-3ad7cf8be1ad" providerId="ADAL" clId="{A84E856D-06A4-4785-AB1A-D730B1AD8C7A}" dt="2022-02-22T07:01:13.197" v="4259" actId="20577"/>
          <ac:spMkLst>
            <pc:docMk/>
            <pc:sldMk cId="2078044918" sldId="387"/>
            <ac:spMk id="5" creationId="{BCD6F3BB-C681-42F8-B268-31BBED6E9B5D}"/>
          </ac:spMkLst>
        </pc:spChg>
        <pc:spChg chg="add mod">
          <ac:chgData name="Kyle Henderson" userId="67d990e4-e564-4e7e-9ef4-3ad7cf8be1ad" providerId="ADAL" clId="{A84E856D-06A4-4785-AB1A-D730B1AD8C7A}" dt="2022-02-22T07:01:06.980" v="4252" actId="20577"/>
          <ac:spMkLst>
            <pc:docMk/>
            <pc:sldMk cId="2078044918" sldId="387"/>
            <ac:spMk id="13" creationId="{FB3BAFFC-91C6-4A20-82F2-2663100E8613}"/>
          </ac:spMkLst>
        </pc:spChg>
        <pc:spChg chg="add del mod">
          <ac:chgData name="Kyle Henderson" userId="67d990e4-e564-4e7e-9ef4-3ad7cf8be1ad" providerId="ADAL" clId="{A84E856D-06A4-4785-AB1A-D730B1AD8C7A}" dt="2022-02-22T03:17:59.833" v="3029" actId="478"/>
          <ac:spMkLst>
            <pc:docMk/>
            <pc:sldMk cId="2078044918" sldId="387"/>
            <ac:spMk id="15" creationId="{5FA54E48-6E3D-4B30-91F4-983CE57917FE}"/>
          </ac:spMkLst>
        </pc:spChg>
        <pc:spChg chg="add del">
          <ac:chgData name="Kyle Henderson" userId="67d990e4-e564-4e7e-9ef4-3ad7cf8be1ad" providerId="ADAL" clId="{A84E856D-06A4-4785-AB1A-D730B1AD8C7A}" dt="2022-02-22T03:17:58.256" v="3026" actId="22"/>
          <ac:spMkLst>
            <pc:docMk/>
            <pc:sldMk cId="2078044918" sldId="387"/>
            <ac:spMk id="17" creationId="{DD38431C-1AAE-4168-B095-763762CE9278}"/>
          </ac:spMkLst>
        </pc:spChg>
      </pc:sldChg>
      <pc:sldChg chg="addSp delSp modSp add mod">
        <pc:chgData name="Kyle Henderson" userId="67d990e4-e564-4e7e-9ef4-3ad7cf8be1ad" providerId="ADAL" clId="{A84E856D-06A4-4785-AB1A-D730B1AD8C7A}" dt="2022-02-22T07:04:13.262" v="4422"/>
        <pc:sldMkLst>
          <pc:docMk/>
          <pc:sldMk cId="2323325768" sldId="388"/>
        </pc:sldMkLst>
        <pc:spChg chg="del">
          <ac:chgData name="Kyle Henderson" userId="67d990e4-e564-4e7e-9ef4-3ad7cf8be1ad" providerId="ADAL" clId="{A84E856D-06A4-4785-AB1A-D730B1AD8C7A}" dt="2022-02-22T07:04:13.031" v="4421" actId="478"/>
          <ac:spMkLst>
            <pc:docMk/>
            <pc:sldMk cId="2323325768" sldId="388"/>
            <ac:spMk id="4" creationId="{404538DF-077A-4F78-A057-68C3AAB2A37F}"/>
          </ac:spMkLst>
        </pc:spChg>
        <pc:spChg chg="add mod">
          <ac:chgData name="Kyle Henderson" userId="67d990e4-e564-4e7e-9ef4-3ad7cf8be1ad" providerId="ADAL" clId="{A84E856D-06A4-4785-AB1A-D730B1AD8C7A}" dt="2022-02-22T07:04:13.262" v="4422"/>
          <ac:spMkLst>
            <pc:docMk/>
            <pc:sldMk cId="2323325768" sldId="388"/>
            <ac:spMk id="7" creationId="{12AF723B-31EC-4075-B5BA-6B66733A865E}"/>
          </ac:spMkLst>
        </pc:spChg>
        <pc:graphicFrameChg chg="add mod">
          <ac:chgData name="Kyle Henderson" userId="67d990e4-e564-4e7e-9ef4-3ad7cf8be1ad" providerId="ADAL" clId="{A84E856D-06A4-4785-AB1A-D730B1AD8C7A}" dt="2022-02-22T03:20:15.752" v="3169" actId="403"/>
          <ac:graphicFrameMkLst>
            <pc:docMk/>
            <pc:sldMk cId="2323325768" sldId="388"/>
            <ac:graphicFrameMk id="6" creationId="{EC1EB7AA-CC4D-454F-81EB-BF86564EC07B}"/>
          </ac:graphicFrameMkLst>
        </pc:graphicFrameChg>
        <pc:picChg chg="mod">
          <ac:chgData name="Kyle Henderson" userId="67d990e4-e564-4e7e-9ef4-3ad7cf8be1ad" providerId="ADAL" clId="{A84E856D-06A4-4785-AB1A-D730B1AD8C7A}" dt="2022-02-22T03:19:40.431" v="3161" actId="29295"/>
          <ac:picMkLst>
            <pc:docMk/>
            <pc:sldMk cId="2323325768" sldId="388"/>
            <ac:picMk id="8" creationId="{1B02E172-4525-4D65-8362-D7EFC232D980}"/>
          </ac:picMkLst>
        </pc:picChg>
      </pc:sldChg>
      <pc:sldChg chg="addSp delSp modSp add mod">
        <pc:chgData name="Kyle Henderson" userId="67d990e4-e564-4e7e-9ef4-3ad7cf8be1ad" providerId="ADAL" clId="{A84E856D-06A4-4785-AB1A-D730B1AD8C7A}" dt="2022-02-22T03:30:04.228" v="3663" actId="20577"/>
        <pc:sldMkLst>
          <pc:docMk/>
          <pc:sldMk cId="4124819799" sldId="389"/>
        </pc:sldMkLst>
        <pc:spChg chg="mod">
          <ac:chgData name="Kyle Henderson" userId="67d990e4-e564-4e7e-9ef4-3ad7cf8be1ad" providerId="ADAL" clId="{A84E856D-06A4-4785-AB1A-D730B1AD8C7A}" dt="2022-02-22T03:25:45.979" v="3424" actId="20577"/>
          <ac:spMkLst>
            <pc:docMk/>
            <pc:sldMk cId="4124819799" sldId="389"/>
            <ac:spMk id="2" creationId="{CB54B6BD-BC1F-434A-A4FA-432788175D2C}"/>
          </ac:spMkLst>
        </pc:spChg>
        <pc:spChg chg="del">
          <ac:chgData name="Kyle Henderson" userId="67d990e4-e564-4e7e-9ef4-3ad7cf8be1ad" providerId="ADAL" clId="{A84E856D-06A4-4785-AB1A-D730B1AD8C7A}" dt="2022-02-22T03:25:55.083" v="3429" actId="478"/>
          <ac:spMkLst>
            <pc:docMk/>
            <pc:sldMk cId="4124819799" sldId="389"/>
            <ac:spMk id="3" creationId="{E51CEE86-E3DA-4DD2-B5C8-B77543562F19}"/>
          </ac:spMkLst>
        </pc:spChg>
        <pc:spChg chg="mod">
          <ac:chgData name="Kyle Henderson" userId="67d990e4-e564-4e7e-9ef4-3ad7cf8be1ad" providerId="ADAL" clId="{A84E856D-06A4-4785-AB1A-D730B1AD8C7A}" dt="2022-02-22T03:30:04.228" v="3663" actId="20577"/>
          <ac:spMkLst>
            <pc:docMk/>
            <pc:sldMk cId="4124819799" sldId="389"/>
            <ac:spMk id="5" creationId="{0FE43B80-1DD6-47FF-AC2E-0EF3A00A1417}"/>
          </ac:spMkLst>
        </pc:spChg>
        <pc:spChg chg="add mod">
          <ac:chgData name="Kyle Henderson" userId="67d990e4-e564-4e7e-9ef4-3ad7cf8be1ad" providerId="ADAL" clId="{A84E856D-06A4-4785-AB1A-D730B1AD8C7A}" dt="2022-02-22T03:26:11.631" v="3470" actId="20577"/>
          <ac:spMkLst>
            <pc:docMk/>
            <pc:sldMk cId="4124819799" sldId="389"/>
            <ac:spMk id="10" creationId="{07499C20-CCB9-4A42-B222-9C8B03EC9C4E}"/>
          </ac:spMkLst>
        </pc:spChg>
        <pc:spChg chg="del">
          <ac:chgData name="Kyle Henderson" userId="67d990e4-e564-4e7e-9ef4-3ad7cf8be1ad" providerId="ADAL" clId="{A84E856D-06A4-4785-AB1A-D730B1AD8C7A}" dt="2022-02-22T03:25:54.260" v="3428" actId="478"/>
          <ac:spMkLst>
            <pc:docMk/>
            <pc:sldMk cId="4124819799" sldId="389"/>
            <ac:spMk id="13" creationId="{513D2A28-1BE3-4622-8FEE-D649A5B45E15}"/>
          </ac:spMkLst>
        </pc:spChg>
        <pc:spChg chg="del">
          <ac:chgData name="Kyle Henderson" userId="67d990e4-e564-4e7e-9ef4-3ad7cf8be1ad" providerId="ADAL" clId="{A84E856D-06A4-4785-AB1A-D730B1AD8C7A}" dt="2022-02-22T03:25:53.451" v="3427" actId="478"/>
          <ac:spMkLst>
            <pc:docMk/>
            <pc:sldMk cId="4124819799" sldId="389"/>
            <ac:spMk id="14" creationId="{35B9BC47-4314-43A2-BF1D-C164914F4743}"/>
          </ac:spMkLst>
        </pc:spChg>
        <pc:spChg chg="add mod">
          <ac:chgData name="Kyle Henderson" userId="67d990e4-e564-4e7e-9ef4-3ad7cf8be1ad" providerId="ADAL" clId="{A84E856D-06A4-4785-AB1A-D730B1AD8C7A}" dt="2022-02-22T03:26:05.226" v="3440" actId="1037"/>
          <ac:spMkLst>
            <pc:docMk/>
            <pc:sldMk cId="4124819799" sldId="389"/>
            <ac:spMk id="15" creationId="{01516312-2547-43BF-A5C8-A8BCD6C0C0EC}"/>
          </ac:spMkLst>
        </pc:spChg>
        <pc:picChg chg="mod">
          <ac:chgData name="Kyle Henderson" userId="67d990e4-e564-4e7e-9ef4-3ad7cf8be1ad" providerId="ADAL" clId="{A84E856D-06A4-4785-AB1A-D730B1AD8C7A}" dt="2022-02-22T03:25:51.516" v="3426" actId="1076"/>
          <ac:picMkLst>
            <pc:docMk/>
            <pc:sldMk cId="4124819799" sldId="389"/>
            <ac:picMk id="8" creationId="{E0AB9BB2-6C21-45DE-AEE2-7A4E91A86F4A}"/>
          </ac:picMkLst>
        </pc:picChg>
      </pc:sldChg>
      <pc:sldChg chg="delSp add del mod ord">
        <pc:chgData name="Kyle Henderson" userId="67d990e4-e564-4e7e-9ef4-3ad7cf8be1ad" providerId="ADAL" clId="{A84E856D-06A4-4785-AB1A-D730B1AD8C7A}" dt="2022-02-24T02:48:04.156" v="7450" actId="47"/>
        <pc:sldMkLst>
          <pc:docMk/>
          <pc:sldMk cId="831943097" sldId="390"/>
        </pc:sldMkLst>
        <pc:spChg chg="del">
          <ac:chgData name="Kyle Henderson" userId="67d990e4-e564-4e7e-9ef4-3ad7cf8be1ad" providerId="ADAL" clId="{A84E856D-06A4-4785-AB1A-D730B1AD8C7A}" dt="2022-02-22T06:22:51.181" v="4041" actId="478"/>
          <ac:spMkLst>
            <pc:docMk/>
            <pc:sldMk cId="831943097" sldId="390"/>
            <ac:spMk id="9" creationId="{CC1864DB-DD6D-4635-8432-6C4BD4D593F7}"/>
          </ac:spMkLst>
        </pc:spChg>
        <pc:picChg chg="del">
          <ac:chgData name="Kyle Henderson" userId="67d990e4-e564-4e7e-9ef4-3ad7cf8be1ad" providerId="ADAL" clId="{A84E856D-06A4-4785-AB1A-D730B1AD8C7A}" dt="2022-02-22T06:22:49.384" v="4040" actId="478"/>
          <ac:picMkLst>
            <pc:docMk/>
            <pc:sldMk cId="831943097" sldId="390"/>
            <ac:picMk id="8" creationId="{CB759A01-E3EC-4129-ABC4-742C8BD1B893}"/>
          </ac:picMkLst>
        </pc:picChg>
      </pc:sldChg>
      <pc:sldChg chg="add del">
        <pc:chgData name="Kyle Henderson" userId="67d990e4-e564-4e7e-9ef4-3ad7cf8be1ad" providerId="ADAL" clId="{A84E856D-06A4-4785-AB1A-D730B1AD8C7A}" dt="2022-02-22T06:22:46.621" v="4038"/>
        <pc:sldMkLst>
          <pc:docMk/>
          <pc:sldMk cId="1020193947" sldId="390"/>
        </pc:sldMkLst>
      </pc:sldChg>
      <pc:sldChg chg="addSp modSp add mod">
        <pc:chgData name="Kyle Henderson" userId="67d990e4-e564-4e7e-9ef4-3ad7cf8be1ad" providerId="ADAL" clId="{A84E856D-06A4-4785-AB1A-D730B1AD8C7A}" dt="2022-02-22T07:02:21.364" v="4358" actId="20577"/>
        <pc:sldMkLst>
          <pc:docMk/>
          <pc:sldMk cId="3110896875" sldId="391"/>
        </pc:sldMkLst>
        <pc:spChg chg="mod">
          <ac:chgData name="Kyle Henderson" userId="67d990e4-e564-4e7e-9ef4-3ad7cf8be1ad" providerId="ADAL" clId="{A84E856D-06A4-4785-AB1A-D730B1AD8C7A}" dt="2022-02-22T07:02:21.364" v="4358" actId="20577"/>
          <ac:spMkLst>
            <pc:docMk/>
            <pc:sldMk cId="3110896875" sldId="391"/>
            <ac:spMk id="3" creationId="{DF57E722-B028-4B70-AF7D-EBCB6752C11D}"/>
          </ac:spMkLst>
        </pc:spChg>
        <pc:picChg chg="add mod">
          <ac:chgData name="Kyle Henderson" userId="67d990e4-e564-4e7e-9ef4-3ad7cf8be1ad" providerId="ADAL" clId="{A84E856D-06A4-4785-AB1A-D730B1AD8C7A}" dt="2022-02-22T07:00:46.806" v="4236"/>
          <ac:picMkLst>
            <pc:docMk/>
            <pc:sldMk cId="3110896875" sldId="391"/>
            <ac:picMk id="9" creationId="{53034411-C7FA-4CD7-8042-AE40B891EDAE}"/>
          </ac:picMkLst>
        </pc:picChg>
        <pc:picChg chg="add mod">
          <ac:chgData name="Kyle Henderson" userId="67d990e4-e564-4e7e-9ef4-3ad7cf8be1ad" providerId="ADAL" clId="{A84E856D-06A4-4785-AB1A-D730B1AD8C7A}" dt="2022-02-22T07:00:46.806" v="4236"/>
          <ac:picMkLst>
            <pc:docMk/>
            <pc:sldMk cId="3110896875" sldId="391"/>
            <ac:picMk id="10" creationId="{50D133D7-A274-438C-9DD6-18386CCF2046}"/>
          </ac:picMkLst>
        </pc:picChg>
        <pc:picChg chg="add mod">
          <ac:chgData name="Kyle Henderson" userId="67d990e4-e564-4e7e-9ef4-3ad7cf8be1ad" providerId="ADAL" clId="{A84E856D-06A4-4785-AB1A-D730B1AD8C7A}" dt="2022-02-22T07:00:46.806" v="4236"/>
          <ac:picMkLst>
            <pc:docMk/>
            <pc:sldMk cId="3110896875" sldId="391"/>
            <ac:picMk id="11" creationId="{5008F2D9-CDF1-4724-8D8D-B932A6F7F9DB}"/>
          </ac:picMkLst>
        </pc:picChg>
        <pc:picChg chg="add mod">
          <ac:chgData name="Kyle Henderson" userId="67d990e4-e564-4e7e-9ef4-3ad7cf8be1ad" providerId="ADAL" clId="{A84E856D-06A4-4785-AB1A-D730B1AD8C7A}" dt="2022-02-22T07:00:46.806" v="4236"/>
          <ac:picMkLst>
            <pc:docMk/>
            <pc:sldMk cId="3110896875" sldId="391"/>
            <ac:picMk id="12" creationId="{5EEA45F1-1A8E-4077-8E67-F690078556C7}"/>
          </ac:picMkLst>
        </pc:picChg>
      </pc:sldChg>
      <pc:sldChg chg="addSp modSp add mod">
        <pc:chgData name="Kyle Henderson" userId="67d990e4-e564-4e7e-9ef4-3ad7cf8be1ad" providerId="ADAL" clId="{A84E856D-06A4-4785-AB1A-D730B1AD8C7A}" dt="2022-02-22T07:02:40.266" v="4418" actId="20577"/>
        <pc:sldMkLst>
          <pc:docMk/>
          <pc:sldMk cId="1362956899" sldId="392"/>
        </pc:sldMkLst>
        <pc:spChg chg="mod">
          <ac:chgData name="Kyle Henderson" userId="67d990e4-e564-4e7e-9ef4-3ad7cf8be1ad" providerId="ADAL" clId="{A84E856D-06A4-4785-AB1A-D730B1AD8C7A}" dt="2022-02-22T07:02:40.266" v="4418" actId="20577"/>
          <ac:spMkLst>
            <pc:docMk/>
            <pc:sldMk cId="1362956899" sldId="392"/>
            <ac:spMk id="3" creationId="{DF57E722-B028-4B70-AF7D-EBCB6752C11D}"/>
          </ac:spMkLst>
        </pc:spChg>
        <pc:spChg chg="add mod">
          <ac:chgData name="Kyle Henderson" userId="67d990e4-e564-4e7e-9ef4-3ad7cf8be1ad" providerId="ADAL" clId="{A84E856D-06A4-4785-AB1A-D730B1AD8C7A}" dt="2022-02-22T07:01:20.642" v="4260"/>
          <ac:spMkLst>
            <pc:docMk/>
            <pc:sldMk cId="1362956899" sldId="392"/>
            <ac:spMk id="13" creationId="{4B88ADEA-D87C-466C-8C86-669F26D9B405}"/>
          </ac:spMkLst>
        </pc:spChg>
        <pc:spChg chg="add mod">
          <ac:chgData name="Kyle Henderson" userId="67d990e4-e564-4e7e-9ef4-3ad7cf8be1ad" providerId="ADAL" clId="{A84E856D-06A4-4785-AB1A-D730B1AD8C7A}" dt="2022-02-22T07:01:20.642" v="4260"/>
          <ac:spMkLst>
            <pc:docMk/>
            <pc:sldMk cId="1362956899" sldId="392"/>
            <ac:spMk id="14" creationId="{8D02D57B-78B9-4169-A0F7-68F97CC19A45}"/>
          </ac:spMkLst>
        </pc:spChg>
      </pc:sldChg>
      <pc:sldChg chg="addSp modSp add mod">
        <pc:chgData name="Kyle Henderson" userId="67d990e4-e564-4e7e-9ef4-3ad7cf8be1ad" providerId="ADAL" clId="{A84E856D-06A4-4785-AB1A-D730B1AD8C7A}" dt="2022-02-22T07:15:14.266" v="4673" actId="1076"/>
        <pc:sldMkLst>
          <pc:docMk/>
          <pc:sldMk cId="2315202508" sldId="393"/>
        </pc:sldMkLst>
        <pc:spChg chg="add mod">
          <ac:chgData name="Kyle Henderson" userId="67d990e4-e564-4e7e-9ef4-3ad7cf8be1ad" providerId="ADAL" clId="{A84E856D-06A4-4785-AB1A-D730B1AD8C7A}" dt="2022-02-22T07:15:14.266" v="4673" actId="1076"/>
          <ac:spMkLst>
            <pc:docMk/>
            <pc:sldMk cId="2315202508" sldId="393"/>
            <ac:spMk id="5" creationId="{946C8455-2E40-4737-B7A9-562E534FBAE6}"/>
          </ac:spMkLst>
        </pc:spChg>
        <pc:spChg chg="add mod">
          <ac:chgData name="Kyle Henderson" userId="67d990e4-e564-4e7e-9ef4-3ad7cf8be1ad" providerId="ADAL" clId="{A84E856D-06A4-4785-AB1A-D730B1AD8C7A}" dt="2022-02-22T07:15:09.690" v="4672" actId="1076"/>
          <ac:spMkLst>
            <pc:docMk/>
            <pc:sldMk cId="2315202508" sldId="393"/>
            <ac:spMk id="6" creationId="{962DA28C-7A04-405A-9F86-6B7306C1DD31}"/>
          </ac:spMkLst>
        </pc:spChg>
        <pc:cxnChg chg="add mod">
          <ac:chgData name="Kyle Henderson" userId="67d990e4-e564-4e7e-9ef4-3ad7cf8be1ad" providerId="ADAL" clId="{A84E856D-06A4-4785-AB1A-D730B1AD8C7A}" dt="2022-02-22T07:15:09.690" v="4672" actId="1076"/>
          <ac:cxnSpMkLst>
            <pc:docMk/>
            <pc:sldMk cId="2315202508" sldId="393"/>
            <ac:cxnSpMk id="3" creationId="{9E401E27-B854-4FB2-82BA-C4B27862457A}"/>
          </ac:cxnSpMkLst>
        </pc:cxnChg>
        <pc:cxnChg chg="add mod">
          <ac:chgData name="Kyle Henderson" userId="67d990e4-e564-4e7e-9ef4-3ad7cf8be1ad" providerId="ADAL" clId="{A84E856D-06A4-4785-AB1A-D730B1AD8C7A}" dt="2022-02-22T07:15:09.690" v="4672" actId="1076"/>
          <ac:cxnSpMkLst>
            <pc:docMk/>
            <pc:sldMk cId="2315202508" sldId="393"/>
            <ac:cxnSpMk id="4" creationId="{82C0DA22-3238-4319-A5FB-E5297076A129}"/>
          </ac:cxnSpMkLst>
        </pc:cxnChg>
      </pc:sldChg>
      <pc:sldChg chg="modSp add del mod">
        <pc:chgData name="Kyle Henderson" userId="67d990e4-e564-4e7e-9ef4-3ad7cf8be1ad" providerId="ADAL" clId="{A84E856D-06A4-4785-AB1A-D730B1AD8C7A}" dt="2022-02-22T07:07:31.087" v="4556" actId="47"/>
        <pc:sldMkLst>
          <pc:docMk/>
          <pc:sldMk cId="2481704077" sldId="393"/>
        </pc:sldMkLst>
        <pc:spChg chg="mod">
          <ac:chgData name="Kyle Henderson" userId="67d990e4-e564-4e7e-9ef4-3ad7cf8be1ad" providerId="ADAL" clId="{A84E856D-06A4-4785-AB1A-D730B1AD8C7A}" dt="2022-02-22T07:07:23.890" v="4555" actId="20577"/>
          <ac:spMkLst>
            <pc:docMk/>
            <pc:sldMk cId="2481704077" sldId="393"/>
            <ac:spMk id="7" creationId="{12AF723B-31EC-4075-B5BA-6B66733A865E}"/>
          </ac:spMkLst>
        </pc:spChg>
      </pc:sldChg>
      <pc:sldChg chg="addSp modSp add mod">
        <pc:chgData name="Kyle Henderson" userId="67d990e4-e564-4e7e-9ef4-3ad7cf8be1ad" providerId="ADAL" clId="{A84E856D-06A4-4785-AB1A-D730B1AD8C7A}" dt="2022-02-25T07:27:59.861" v="10006" actId="207"/>
        <pc:sldMkLst>
          <pc:docMk/>
          <pc:sldMk cId="1947257585" sldId="394"/>
        </pc:sldMkLst>
        <pc:spChg chg="add mod">
          <ac:chgData name="Kyle Henderson" userId="67d990e4-e564-4e7e-9ef4-3ad7cf8be1ad" providerId="ADAL" clId="{A84E856D-06A4-4785-AB1A-D730B1AD8C7A}" dt="2022-02-22T07:16:15.832" v="4710" actId="207"/>
          <ac:spMkLst>
            <pc:docMk/>
            <pc:sldMk cId="1947257585" sldId="394"/>
            <ac:spMk id="2" creationId="{1D50F314-95FA-4925-83BA-1EE1A0513839}"/>
          </ac:spMkLst>
        </pc:spChg>
        <pc:spChg chg="mod">
          <ac:chgData name="Kyle Henderson" userId="67d990e4-e564-4e7e-9ef4-3ad7cf8be1ad" providerId="ADAL" clId="{A84E856D-06A4-4785-AB1A-D730B1AD8C7A}" dt="2022-02-25T07:27:49.707" v="10004" actId="207"/>
          <ac:spMkLst>
            <pc:docMk/>
            <pc:sldMk cId="1947257585" sldId="394"/>
            <ac:spMk id="9" creationId="{BF677278-9918-4EB5-A23A-0341F9D4F2E4}"/>
          </ac:spMkLst>
        </pc:spChg>
        <pc:spChg chg="mod">
          <ac:chgData name="Kyle Henderson" userId="67d990e4-e564-4e7e-9ef4-3ad7cf8be1ad" providerId="ADAL" clId="{A84E856D-06A4-4785-AB1A-D730B1AD8C7A}" dt="2022-02-25T07:27:56.013" v="10005" actId="207"/>
          <ac:spMkLst>
            <pc:docMk/>
            <pc:sldMk cId="1947257585" sldId="394"/>
            <ac:spMk id="10" creationId="{16464D84-A2CB-4F0F-BAD6-48DFE2CC95BD}"/>
          </ac:spMkLst>
        </pc:spChg>
        <pc:spChg chg="mod">
          <ac:chgData name="Kyle Henderson" userId="67d990e4-e564-4e7e-9ef4-3ad7cf8be1ad" providerId="ADAL" clId="{A84E856D-06A4-4785-AB1A-D730B1AD8C7A}" dt="2022-02-25T07:27:59.861" v="10006" actId="207"/>
          <ac:spMkLst>
            <pc:docMk/>
            <pc:sldMk cId="1947257585" sldId="394"/>
            <ac:spMk id="11" creationId="{1164A3E4-55EA-4D89-958B-63D7349D37B6}"/>
          </ac:spMkLst>
        </pc:spChg>
        <pc:graphicFrameChg chg="mod">
          <ac:chgData name="Kyle Henderson" userId="67d990e4-e564-4e7e-9ef4-3ad7cf8be1ad" providerId="ADAL" clId="{A84E856D-06A4-4785-AB1A-D730B1AD8C7A}" dt="2022-02-25T07:27:38.255" v="10003" actId="692"/>
          <ac:graphicFrameMkLst>
            <pc:docMk/>
            <pc:sldMk cId="1947257585" sldId="394"/>
            <ac:graphicFrameMk id="3" creationId="{B96534E0-C733-48DF-8743-8AECB15011FF}"/>
          </ac:graphicFrameMkLst>
        </pc:graphicFrameChg>
      </pc:sldChg>
      <pc:sldChg chg="add del">
        <pc:chgData name="Kyle Henderson" userId="67d990e4-e564-4e7e-9ef4-3ad7cf8be1ad" providerId="ADAL" clId="{A84E856D-06A4-4785-AB1A-D730B1AD8C7A}" dt="2022-02-24T03:18:50.872" v="7850" actId="47"/>
        <pc:sldMkLst>
          <pc:docMk/>
          <pc:sldMk cId="1847132141" sldId="395"/>
        </pc:sldMkLst>
      </pc:sldChg>
      <pc:sldChg chg="delSp modSp add del mod ord">
        <pc:chgData name="Kyle Henderson" userId="67d990e4-e564-4e7e-9ef4-3ad7cf8be1ad" providerId="ADAL" clId="{A84E856D-06A4-4785-AB1A-D730B1AD8C7A}" dt="2022-02-22T22:50:00.183" v="5218" actId="47"/>
        <pc:sldMkLst>
          <pc:docMk/>
          <pc:sldMk cId="1291352732" sldId="396"/>
        </pc:sldMkLst>
        <pc:spChg chg="mod">
          <ac:chgData name="Kyle Henderson" userId="67d990e4-e564-4e7e-9ef4-3ad7cf8be1ad" providerId="ADAL" clId="{A84E856D-06A4-4785-AB1A-D730B1AD8C7A}" dt="2022-02-22T07:23:55.974" v="4973" actId="20577"/>
          <ac:spMkLst>
            <pc:docMk/>
            <pc:sldMk cId="1291352732" sldId="396"/>
            <ac:spMk id="12" creationId="{41F7B0F7-ECB9-4184-8DF6-E429EC2FE8AE}"/>
          </ac:spMkLst>
        </pc:spChg>
        <pc:spChg chg="del">
          <ac:chgData name="Kyle Henderson" userId="67d990e4-e564-4e7e-9ef4-3ad7cf8be1ad" providerId="ADAL" clId="{A84E856D-06A4-4785-AB1A-D730B1AD8C7A}" dt="2022-02-22T07:23:43.721" v="4966" actId="478"/>
          <ac:spMkLst>
            <pc:docMk/>
            <pc:sldMk cId="1291352732" sldId="396"/>
            <ac:spMk id="17" creationId="{67443297-E1E5-42B6-9CD9-0EA5A4A0C33C}"/>
          </ac:spMkLst>
        </pc:spChg>
      </pc:sldChg>
      <pc:sldChg chg="addSp delSp modSp new mod">
        <pc:chgData name="Kyle Henderson" userId="67d990e4-e564-4e7e-9ef4-3ad7cf8be1ad" providerId="ADAL" clId="{A84E856D-06A4-4785-AB1A-D730B1AD8C7A}" dt="2022-02-25T07:28:51.130" v="10012"/>
        <pc:sldMkLst>
          <pc:docMk/>
          <pc:sldMk cId="1211256538" sldId="397"/>
        </pc:sldMkLst>
        <pc:spChg chg="add mod">
          <ac:chgData name="Kyle Henderson" userId="67d990e4-e564-4e7e-9ef4-3ad7cf8be1ad" providerId="ADAL" clId="{A84E856D-06A4-4785-AB1A-D730B1AD8C7A}" dt="2022-02-22T22:46:10.490" v="5156" actId="1076"/>
          <ac:spMkLst>
            <pc:docMk/>
            <pc:sldMk cId="1211256538" sldId="397"/>
            <ac:spMk id="6" creationId="{EDD6DD3B-CB67-44E0-BBD4-3D835F48265C}"/>
          </ac:spMkLst>
        </pc:spChg>
        <pc:spChg chg="add mod">
          <ac:chgData name="Kyle Henderson" userId="67d990e4-e564-4e7e-9ef4-3ad7cf8be1ad" providerId="ADAL" clId="{A84E856D-06A4-4785-AB1A-D730B1AD8C7A}" dt="2022-02-22T22:50:22.084" v="5221"/>
          <ac:spMkLst>
            <pc:docMk/>
            <pc:sldMk cId="1211256538" sldId="397"/>
            <ac:spMk id="7" creationId="{DD0E2D5A-0E86-4BF0-8E68-E656AD888584}"/>
          </ac:spMkLst>
        </pc:spChg>
        <pc:spChg chg="add del mod">
          <ac:chgData name="Kyle Henderson" userId="67d990e4-e564-4e7e-9ef4-3ad7cf8be1ad" providerId="ADAL" clId="{A84E856D-06A4-4785-AB1A-D730B1AD8C7A}" dt="2022-02-25T07:28:50.825" v="10011" actId="478"/>
          <ac:spMkLst>
            <pc:docMk/>
            <pc:sldMk cId="1211256538" sldId="397"/>
            <ac:spMk id="8" creationId="{C5D83036-D8A5-4F38-91C0-60057C0C3BBB}"/>
          </ac:spMkLst>
        </pc:spChg>
        <pc:spChg chg="add mod">
          <ac:chgData name="Kyle Henderson" userId="67d990e4-e564-4e7e-9ef4-3ad7cf8be1ad" providerId="ADAL" clId="{A84E856D-06A4-4785-AB1A-D730B1AD8C7A}" dt="2022-02-25T07:28:51.130" v="10012"/>
          <ac:spMkLst>
            <pc:docMk/>
            <pc:sldMk cId="1211256538" sldId="397"/>
            <ac:spMk id="9" creationId="{30E8905F-9DD6-4FE2-B6E3-4F2B37A2F92B}"/>
          </ac:spMkLst>
        </pc:spChg>
        <pc:graphicFrameChg chg="add del mod">
          <ac:chgData name="Kyle Henderson" userId="67d990e4-e564-4e7e-9ef4-3ad7cf8be1ad" providerId="ADAL" clId="{A84E856D-06A4-4785-AB1A-D730B1AD8C7A}" dt="2022-02-22T22:43:07.796" v="5126" actId="478"/>
          <ac:graphicFrameMkLst>
            <pc:docMk/>
            <pc:sldMk cId="1211256538" sldId="397"/>
            <ac:graphicFrameMk id="2" creationId="{71BC17F2-5029-4410-8ACA-203CEEDD99DC}"/>
          </ac:graphicFrameMkLst>
        </pc:graphicFrameChg>
        <pc:graphicFrameChg chg="add del mod">
          <ac:chgData name="Kyle Henderson" userId="67d990e4-e564-4e7e-9ef4-3ad7cf8be1ad" providerId="ADAL" clId="{A84E856D-06A4-4785-AB1A-D730B1AD8C7A}" dt="2022-02-22T22:43:29.787" v="5133" actId="478"/>
          <ac:graphicFrameMkLst>
            <pc:docMk/>
            <pc:sldMk cId="1211256538" sldId="397"/>
            <ac:graphicFrameMk id="3" creationId="{71BC17F2-5029-4410-8ACA-203CEEDD99DC}"/>
          </ac:graphicFrameMkLst>
        </pc:graphicFrameChg>
        <pc:graphicFrameChg chg="add mod">
          <ac:chgData name="Kyle Henderson" userId="67d990e4-e564-4e7e-9ef4-3ad7cf8be1ad" providerId="ADAL" clId="{A84E856D-06A4-4785-AB1A-D730B1AD8C7A}" dt="2022-02-23T01:31:21.287" v="5566" actId="20577"/>
          <ac:graphicFrameMkLst>
            <pc:docMk/>
            <pc:sldMk cId="1211256538" sldId="397"/>
            <ac:graphicFrameMk id="4" creationId="{71BC17F2-5029-4410-8ACA-203CEEDD99DC}"/>
          </ac:graphicFrameMkLst>
        </pc:graphicFrameChg>
      </pc:sldChg>
      <pc:sldChg chg="addSp modSp new del mod">
        <pc:chgData name="Kyle Henderson" userId="67d990e4-e564-4e7e-9ef4-3ad7cf8be1ad" providerId="ADAL" clId="{A84E856D-06A4-4785-AB1A-D730B1AD8C7A}" dt="2022-02-23T00:55:49.294" v="5289" actId="47"/>
        <pc:sldMkLst>
          <pc:docMk/>
          <pc:sldMk cId="2525076173" sldId="398"/>
        </pc:sldMkLst>
        <pc:graphicFrameChg chg="add mod">
          <ac:chgData name="Kyle Henderson" userId="67d990e4-e564-4e7e-9ef4-3ad7cf8be1ad" providerId="ADAL" clId="{A84E856D-06A4-4785-AB1A-D730B1AD8C7A}" dt="2022-02-22T22:26:02.156" v="5125" actId="14100"/>
          <ac:graphicFrameMkLst>
            <pc:docMk/>
            <pc:sldMk cId="2525076173" sldId="398"/>
            <ac:graphicFrameMk id="2" creationId="{71BC17F2-5029-4410-8ACA-203CEEDD99DC}"/>
          </ac:graphicFrameMkLst>
        </pc:graphicFrameChg>
      </pc:sldChg>
      <pc:sldChg chg="add del">
        <pc:chgData name="Kyle Henderson" userId="67d990e4-e564-4e7e-9ef4-3ad7cf8be1ad" providerId="ADAL" clId="{A84E856D-06A4-4785-AB1A-D730B1AD8C7A}" dt="2022-02-23T00:55:47.443" v="5288" actId="47"/>
        <pc:sldMkLst>
          <pc:docMk/>
          <pc:sldMk cId="2669098536" sldId="399"/>
        </pc:sldMkLst>
      </pc:sldChg>
      <pc:sldChg chg="modSp add del ord">
        <pc:chgData name="Kyle Henderson" userId="67d990e4-e564-4e7e-9ef4-3ad7cf8be1ad" providerId="ADAL" clId="{A84E856D-06A4-4785-AB1A-D730B1AD8C7A}" dt="2022-02-22T22:47:52.021" v="5175" actId="47"/>
        <pc:sldMkLst>
          <pc:docMk/>
          <pc:sldMk cId="954598226" sldId="400"/>
        </pc:sldMkLst>
        <pc:graphicFrameChg chg="mod">
          <ac:chgData name="Kyle Henderson" userId="67d990e4-e564-4e7e-9ef4-3ad7cf8be1ad" providerId="ADAL" clId="{A84E856D-06A4-4785-AB1A-D730B1AD8C7A}" dt="2022-02-22T22:47:11.369" v="5168"/>
          <ac:graphicFrameMkLst>
            <pc:docMk/>
            <pc:sldMk cId="954598226" sldId="400"/>
            <ac:graphicFrameMk id="4" creationId="{71BC17F2-5029-4410-8ACA-203CEEDD99DC}"/>
          </ac:graphicFrameMkLst>
        </pc:graphicFrameChg>
      </pc:sldChg>
      <pc:sldChg chg="addSp delSp modSp add mod ord">
        <pc:chgData name="Kyle Henderson" userId="67d990e4-e564-4e7e-9ef4-3ad7cf8be1ad" providerId="ADAL" clId="{A84E856D-06A4-4785-AB1A-D730B1AD8C7A}" dt="2022-02-25T07:28:46.099" v="10010" actId="207"/>
        <pc:sldMkLst>
          <pc:docMk/>
          <pc:sldMk cId="4228383574" sldId="400"/>
        </pc:sldMkLst>
        <pc:spChg chg="add mod">
          <ac:chgData name="Kyle Henderson" userId="67d990e4-e564-4e7e-9ef4-3ad7cf8be1ad" providerId="ADAL" clId="{A84E856D-06A4-4785-AB1A-D730B1AD8C7A}" dt="2022-02-22T22:48:51.827" v="5204" actId="1076"/>
          <ac:spMkLst>
            <pc:docMk/>
            <pc:sldMk cId="4228383574" sldId="400"/>
            <ac:spMk id="5" creationId="{2415FA06-E046-4286-AABE-4B73A1EA92A2}"/>
          </ac:spMkLst>
        </pc:spChg>
        <pc:spChg chg="del mod">
          <ac:chgData name="Kyle Henderson" userId="67d990e4-e564-4e7e-9ef4-3ad7cf8be1ad" providerId="ADAL" clId="{A84E856D-06A4-4785-AB1A-D730B1AD8C7A}" dt="2022-02-22T22:48:37.328" v="5202" actId="478"/>
          <ac:spMkLst>
            <pc:docMk/>
            <pc:sldMk cId="4228383574" sldId="400"/>
            <ac:spMk id="6" creationId="{EDD6DD3B-CB67-44E0-BBD4-3D835F48265C}"/>
          </ac:spMkLst>
        </pc:spChg>
        <pc:spChg chg="add mod">
          <ac:chgData name="Kyle Henderson" userId="67d990e4-e564-4e7e-9ef4-3ad7cf8be1ad" providerId="ADAL" clId="{A84E856D-06A4-4785-AB1A-D730B1AD8C7A}" dt="2022-02-25T07:28:46.099" v="10010" actId="207"/>
          <ac:spMkLst>
            <pc:docMk/>
            <pc:sldMk cId="4228383574" sldId="400"/>
            <ac:spMk id="7" creationId="{4EF0155E-B7DC-458B-A382-031F8507BDB5}"/>
          </ac:spMkLst>
        </pc:spChg>
        <pc:spChg chg="add del mod">
          <ac:chgData name="Kyle Henderson" userId="67d990e4-e564-4e7e-9ef4-3ad7cf8be1ad" providerId="ADAL" clId="{A84E856D-06A4-4785-AB1A-D730B1AD8C7A}" dt="2022-02-22T22:49:55.969" v="5217" actId="478"/>
          <ac:spMkLst>
            <pc:docMk/>
            <pc:sldMk cId="4228383574" sldId="400"/>
            <ac:spMk id="8" creationId="{17E36185-84E0-4A55-83DF-96524720790E}"/>
          </ac:spMkLst>
        </pc:spChg>
        <pc:spChg chg="add del mod">
          <ac:chgData name="Kyle Henderson" userId="67d990e4-e564-4e7e-9ef4-3ad7cf8be1ad" providerId="ADAL" clId="{A84E856D-06A4-4785-AB1A-D730B1AD8C7A}" dt="2022-02-22T22:49:54.362" v="5216" actId="478"/>
          <ac:spMkLst>
            <pc:docMk/>
            <pc:sldMk cId="4228383574" sldId="400"/>
            <ac:spMk id="9" creationId="{B255F27F-AAF3-4E9E-AC70-3F0617C25984}"/>
          </ac:spMkLst>
        </pc:spChg>
        <pc:graphicFrameChg chg="mod">
          <ac:chgData name="Kyle Henderson" userId="67d990e4-e564-4e7e-9ef4-3ad7cf8be1ad" providerId="ADAL" clId="{A84E856D-06A4-4785-AB1A-D730B1AD8C7A}" dt="2022-02-22T22:49:01.612" v="5206"/>
          <ac:graphicFrameMkLst>
            <pc:docMk/>
            <pc:sldMk cId="4228383574" sldId="400"/>
            <ac:graphicFrameMk id="4" creationId="{71BC17F2-5029-4410-8ACA-203CEEDD99DC}"/>
          </ac:graphicFrameMkLst>
        </pc:graphicFrameChg>
      </pc:sldChg>
      <pc:sldChg chg="addSp modSp add mod">
        <pc:chgData name="Kyle Henderson" userId="67d990e4-e564-4e7e-9ef4-3ad7cf8be1ad" providerId="ADAL" clId="{A84E856D-06A4-4785-AB1A-D730B1AD8C7A}" dt="2022-02-24T03:20:38.597" v="7852" actId="1076"/>
        <pc:sldMkLst>
          <pc:docMk/>
          <pc:sldMk cId="1863427679" sldId="401"/>
        </pc:sldMkLst>
        <pc:spChg chg="mod">
          <ac:chgData name="Kyle Henderson" userId="67d990e4-e564-4e7e-9ef4-3ad7cf8be1ad" providerId="ADAL" clId="{A84E856D-06A4-4785-AB1A-D730B1AD8C7A}" dt="2022-02-24T03:20:38.597" v="7852" actId="1076"/>
          <ac:spMkLst>
            <pc:docMk/>
            <pc:sldMk cId="1863427679" sldId="401"/>
            <ac:spMk id="7" creationId="{4EF0155E-B7DC-458B-A382-031F8507BDB5}"/>
          </ac:spMkLst>
        </pc:spChg>
        <pc:spChg chg="mod">
          <ac:chgData name="Kyle Henderson" userId="67d990e4-e564-4e7e-9ef4-3ad7cf8be1ad" providerId="ADAL" clId="{A84E856D-06A4-4785-AB1A-D730B1AD8C7A}" dt="2022-02-24T03:18:08.191" v="7849" actId="20577"/>
          <ac:spMkLst>
            <pc:docMk/>
            <pc:sldMk cId="1863427679" sldId="401"/>
            <ac:spMk id="8" creationId="{17E36185-84E0-4A55-83DF-96524720790E}"/>
          </ac:spMkLst>
        </pc:spChg>
        <pc:spChg chg="add mod">
          <ac:chgData name="Kyle Henderson" userId="67d990e4-e564-4e7e-9ef4-3ad7cf8be1ad" providerId="ADAL" clId="{A84E856D-06A4-4785-AB1A-D730B1AD8C7A}" dt="2022-02-22T22:50:07.569" v="5220" actId="1076"/>
          <ac:spMkLst>
            <pc:docMk/>
            <pc:sldMk cId="1863427679" sldId="401"/>
            <ac:spMk id="10" creationId="{91CB057B-66E3-4E1A-A81D-459C3FDB26C0}"/>
          </ac:spMkLst>
        </pc:spChg>
      </pc:sldChg>
      <pc:sldChg chg="addSp delSp modSp add mod">
        <pc:chgData name="Kyle Henderson" userId="67d990e4-e564-4e7e-9ef4-3ad7cf8be1ad" providerId="ADAL" clId="{A84E856D-06A4-4785-AB1A-D730B1AD8C7A}" dt="2022-02-25T07:28:53.749" v="10014"/>
        <pc:sldMkLst>
          <pc:docMk/>
          <pc:sldMk cId="3038005378" sldId="402"/>
        </pc:sldMkLst>
        <pc:spChg chg="mod">
          <ac:chgData name="Kyle Henderson" userId="67d990e4-e564-4e7e-9ef4-3ad7cf8be1ad" providerId="ADAL" clId="{A84E856D-06A4-4785-AB1A-D730B1AD8C7A}" dt="2022-02-23T00:03:21.668" v="5283" actId="14100"/>
          <ac:spMkLst>
            <pc:docMk/>
            <pc:sldMk cId="3038005378" sldId="402"/>
            <ac:spMk id="6" creationId="{EDD6DD3B-CB67-44E0-BBD4-3D835F48265C}"/>
          </ac:spMkLst>
        </pc:spChg>
        <pc:spChg chg="del">
          <ac:chgData name="Kyle Henderson" userId="67d990e4-e564-4e7e-9ef4-3ad7cf8be1ad" providerId="ADAL" clId="{A84E856D-06A4-4785-AB1A-D730B1AD8C7A}" dt="2022-02-25T07:28:53.470" v="10013" actId="478"/>
          <ac:spMkLst>
            <pc:docMk/>
            <pc:sldMk cId="3038005378" sldId="402"/>
            <ac:spMk id="8" creationId="{C5D83036-D8A5-4F38-91C0-60057C0C3BBB}"/>
          </ac:spMkLst>
        </pc:spChg>
        <pc:spChg chg="add mod">
          <ac:chgData name="Kyle Henderson" userId="67d990e4-e564-4e7e-9ef4-3ad7cf8be1ad" providerId="ADAL" clId="{A84E856D-06A4-4785-AB1A-D730B1AD8C7A}" dt="2022-02-25T07:28:53.749" v="10014"/>
          <ac:spMkLst>
            <pc:docMk/>
            <pc:sldMk cId="3038005378" sldId="402"/>
            <ac:spMk id="9" creationId="{2657A9BE-AB5B-4CBB-8E3C-284B97E360B1}"/>
          </ac:spMkLst>
        </pc:spChg>
        <pc:graphicFrameChg chg="add del mod">
          <ac:chgData name="Kyle Henderson" userId="67d990e4-e564-4e7e-9ef4-3ad7cf8be1ad" providerId="ADAL" clId="{A84E856D-06A4-4785-AB1A-D730B1AD8C7A}" dt="2022-02-23T01:31:15.967" v="5561" actId="20577"/>
          <ac:graphicFrameMkLst>
            <pc:docMk/>
            <pc:sldMk cId="3038005378" sldId="402"/>
            <ac:graphicFrameMk id="4" creationId="{71BC17F2-5029-4410-8ACA-203CEEDD99DC}"/>
          </ac:graphicFrameMkLst>
        </pc:graphicFrameChg>
      </pc:sldChg>
      <pc:sldChg chg="modSp add">
        <pc:chgData name="Kyle Henderson" userId="67d990e4-e564-4e7e-9ef4-3ad7cf8be1ad" providerId="ADAL" clId="{A84E856D-06A4-4785-AB1A-D730B1AD8C7A}" dt="2022-02-23T02:31:16.781" v="5656" actId="692"/>
        <pc:sldMkLst>
          <pc:docMk/>
          <pc:sldMk cId="3130964361" sldId="403"/>
        </pc:sldMkLst>
        <pc:graphicFrameChg chg="mod">
          <ac:chgData name="Kyle Henderson" userId="67d990e4-e564-4e7e-9ef4-3ad7cf8be1ad" providerId="ADAL" clId="{A84E856D-06A4-4785-AB1A-D730B1AD8C7A}" dt="2022-02-23T02:31:16.781" v="5656" actId="692"/>
          <ac:graphicFrameMkLst>
            <pc:docMk/>
            <pc:sldMk cId="3130964361" sldId="403"/>
            <ac:graphicFrameMk id="4" creationId="{71BC17F2-5029-4410-8ACA-203CEEDD99DC}"/>
          </ac:graphicFrameMkLst>
        </pc:graphicFrameChg>
      </pc:sldChg>
      <pc:sldChg chg="addSp delSp modSp add mod">
        <pc:chgData name="Kyle Henderson" userId="67d990e4-e564-4e7e-9ef4-3ad7cf8be1ad" providerId="ADAL" clId="{A84E856D-06A4-4785-AB1A-D730B1AD8C7A}" dt="2022-02-25T07:32:44.809" v="10079" actId="167"/>
        <pc:sldMkLst>
          <pc:docMk/>
          <pc:sldMk cId="2059769752" sldId="404"/>
        </pc:sldMkLst>
        <pc:spChg chg="add del mod">
          <ac:chgData name="Kyle Henderson" userId="67d990e4-e564-4e7e-9ef4-3ad7cf8be1ad" providerId="ADAL" clId="{A84E856D-06A4-4785-AB1A-D730B1AD8C7A}" dt="2022-02-23T01:06:00.905" v="5330" actId="478"/>
          <ac:spMkLst>
            <pc:docMk/>
            <pc:sldMk cId="2059769752" sldId="404"/>
            <ac:spMk id="2" creationId="{60E0A446-65E8-4723-A1F2-89108874F91E}"/>
          </ac:spMkLst>
        </pc:spChg>
        <pc:spChg chg="del">
          <ac:chgData name="Kyle Henderson" userId="67d990e4-e564-4e7e-9ef4-3ad7cf8be1ad" providerId="ADAL" clId="{A84E856D-06A4-4785-AB1A-D730B1AD8C7A}" dt="2022-02-25T07:29:01.175" v="10015" actId="478"/>
          <ac:spMkLst>
            <pc:docMk/>
            <pc:sldMk cId="2059769752" sldId="404"/>
            <ac:spMk id="8" creationId="{C5D83036-D8A5-4F38-91C0-60057C0C3BBB}"/>
          </ac:spMkLst>
        </pc:spChg>
        <pc:spChg chg="add mod ord">
          <ac:chgData name="Kyle Henderson" userId="67d990e4-e564-4e7e-9ef4-3ad7cf8be1ad" providerId="ADAL" clId="{A84E856D-06A4-4785-AB1A-D730B1AD8C7A}" dt="2022-02-25T07:29:06" v="10017" actId="167"/>
          <ac:spMkLst>
            <pc:docMk/>
            <pc:sldMk cId="2059769752" sldId="404"/>
            <ac:spMk id="9" creationId="{062C4CF9-D1D5-47D9-97B7-EB26006E1323}"/>
          </ac:spMkLst>
        </pc:spChg>
        <pc:spChg chg="add del mod">
          <ac:chgData name="Kyle Henderson" userId="67d990e4-e564-4e7e-9ef4-3ad7cf8be1ad" providerId="ADAL" clId="{A84E856D-06A4-4785-AB1A-D730B1AD8C7A}" dt="2022-02-23T01:06:29.516" v="5335" actId="478"/>
          <ac:spMkLst>
            <pc:docMk/>
            <pc:sldMk cId="2059769752" sldId="404"/>
            <ac:spMk id="9" creationId="{2E36CD18-26E1-437B-90D5-3D022B4F394A}"/>
          </ac:spMkLst>
        </pc:spChg>
        <pc:spChg chg="add mod">
          <ac:chgData name="Kyle Henderson" userId="67d990e4-e564-4e7e-9ef4-3ad7cf8be1ad" providerId="ADAL" clId="{A84E856D-06A4-4785-AB1A-D730B1AD8C7A}" dt="2022-02-25T07:32:40.443" v="10078"/>
          <ac:spMkLst>
            <pc:docMk/>
            <pc:sldMk cId="2059769752" sldId="404"/>
            <ac:spMk id="10" creationId="{B945FD5D-CEE5-4933-951B-646B352589F5}"/>
          </ac:spMkLst>
        </pc:spChg>
        <pc:spChg chg="add del">
          <ac:chgData name="Kyle Henderson" userId="67d990e4-e564-4e7e-9ef4-3ad7cf8be1ad" providerId="ADAL" clId="{A84E856D-06A4-4785-AB1A-D730B1AD8C7A}" dt="2022-02-23T01:06:39.073" v="5339" actId="478"/>
          <ac:spMkLst>
            <pc:docMk/>
            <pc:sldMk cId="2059769752" sldId="404"/>
            <ac:spMk id="10" creationId="{E1CD9548-F8B7-48DC-97F0-F8CB62C86841}"/>
          </ac:spMkLst>
        </pc:spChg>
        <pc:spChg chg="add mod">
          <ac:chgData name="Kyle Henderson" userId="67d990e4-e564-4e7e-9ef4-3ad7cf8be1ad" providerId="ADAL" clId="{A84E856D-06A4-4785-AB1A-D730B1AD8C7A}" dt="2022-02-25T07:31:56.134" v="10075" actId="15"/>
          <ac:spMkLst>
            <pc:docMk/>
            <pc:sldMk cId="2059769752" sldId="404"/>
            <ac:spMk id="11" creationId="{EC34F8BE-4D8E-498E-8BFD-FDA276A367C2}"/>
          </ac:spMkLst>
        </pc:spChg>
        <pc:spChg chg="add del mod">
          <ac:chgData name="Kyle Henderson" userId="67d990e4-e564-4e7e-9ef4-3ad7cf8be1ad" providerId="ADAL" clId="{A84E856D-06A4-4785-AB1A-D730B1AD8C7A}" dt="2022-02-25T07:32:18.541" v="10077" actId="478"/>
          <ac:spMkLst>
            <pc:docMk/>
            <pc:sldMk cId="2059769752" sldId="404"/>
            <ac:spMk id="12" creationId="{D10E2DD9-2A98-459D-B679-1D0ACBE592F6}"/>
          </ac:spMkLst>
        </pc:spChg>
        <pc:spChg chg="add del mod">
          <ac:chgData name="Kyle Henderson" userId="67d990e4-e564-4e7e-9ef4-3ad7cf8be1ad" providerId="ADAL" clId="{A84E856D-06A4-4785-AB1A-D730B1AD8C7A}" dt="2022-02-25T07:32:17.730" v="10076" actId="478"/>
          <ac:spMkLst>
            <pc:docMk/>
            <pc:sldMk cId="2059769752" sldId="404"/>
            <ac:spMk id="13" creationId="{BF44BC0C-AF11-41FD-A26C-631097075652}"/>
          </ac:spMkLst>
        </pc:spChg>
        <pc:spChg chg="add mod">
          <ac:chgData name="Kyle Henderson" userId="67d990e4-e564-4e7e-9ef4-3ad7cf8be1ad" providerId="ADAL" clId="{A84E856D-06A4-4785-AB1A-D730B1AD8C7A}" dt="2022-02-25T07:32:40.443" v="10078"/>
          <ac:spMkLst>
            <pc:docMk/>
            <pc:sldMk cId="2059769752" sldId="404"/>
            <ac:spMk id="14" creationId="{5A903897-DB40-440B-A260-AA66F19AECA9}"/>
          </ac:spMkLst>
        </pc:spChg>
        <pc:spChg chg="add mod ord">
          <ac:chgData name="Kyle Henderson" userId="67d990e4-e564-4e7e-9ef4-3ad7cf8be1ad" providerId="ADAL" clId="{A84E856D-06A4-4785-AB1A-D730B1AD8C7A}" dt="2022-02-25T07:32:44.809" v="10079" actId="167"/>
          <ac:spMkLst>
            <pc:docMk/>
            <pc:sldMk cId="2059769752" sldId="404"/>
            <ac:spMk id="15" creationId="{7C5097F1-44FA-4DA2-B482-EA0072579033}"/>
          </ac:spMkLst>
        </pc:spChg>
        <pc:spChg chg="add mod">
          <ac:chgData name="Kyle Henderson" userId="67d990e4-e564-4e7e-9ef4-3ad7cf8be1ad" providerId="ADAL" clId="{A84E856D-06A4-4785-AB1A-D730B1AD8C7A}" dt="2022-02-25T07:32:40.443" v="10078"/>
          <ac:spMkLst>
            <pc:docMk/>
            <pc:sldMk cId="2059769752" sldId="404"/>
            <ac:spMk id="16" creationId="{761BAECA-40F3-40F6-9F90-6BE98B4C4EAE}"/>
          </ac:spMkLst>
        </pc:spChg>
        <pc:graphicFrameChg chg="mod">
          <ac:chgData name="Kyle Henderson" userId="67d990e4-e564-4e7e-9ef4-3ad7cf8be1ad" providerId="ADAL" clId="{A84E856D-06A4-4785-AB1A-D730B1AD8C7A}" dt="2022-02-23T01:31:28.963" v="5570" actId="20577"/>
          <ac:graphicFrameMkLst>
            <pc:docMk/>
            <pc:sldMk cId="2059769752" sldId="404"/>
            <ac:graphicFrameMk id="4" creationId="{71BC17F2-5029-4410-8ACA-203CEEDD99DC}"/>
          </ac:graphicFrameMkLst>
        </pc:graphicFrameChg>
        <pc:cxnChg chg="add del">
          <ac:chgData name="Kyle Henderson" userId="67d990e4-e564-4e7e-9ef4-3ad7cf8be1ad" providerId="ADAL" clId="{A84E856D-06A4-4785-AB1A-D730B1AD8C7A}" dt="2022-02-23T01:06:10.222" v="5332" actId="478"/>
          <ac:cxnSpMkLst>
            <pc:docMk/>
            <pc:sldMk cId="2059769752" sldId="404"/>
            <ac:cxnSpMk id="5" creationId="{3359EB56-20C8-4B61-B100-80A62268ADE8}"/>
          </ac:cxnSpMkLst>
        </pc:cxnChg>
      </pc:sldChg>
      <pc:sldChg chg="addSp modSp add del mod">
        <pc:chgData name="Kyle Henderson" userId="67d990e4-e564-4e7e-9ef4-3ad7cf8be1ad" providerId="ADAL" clId="{A84E856D-06A4-4785-AB1A-D730B1AD8C7A}" dt="2022-02-25T08:47:50.867" v="11142" actId="47"/>
        <pc:sldMkLst>
          <pc:docMk/>
          <pc:sldMk cId="4210399603" sldId="405"/>
        </pc:sldMkLst>
        <pc:spChg chg="add mod">
          <ac:chgData name="Kyle Henderson" userId="67d990e4-e564-4e7e-9ef4-3ad7cf8be1ad" providerId="ADAL" clId="{A84E856D-06A4-4785-AB1A-D730B1AD8C7A}" dt="2022-02-23T01:35:50.203" v="5622" actId="1076"/>
          <ac:spMkLst>
            <pc:docMk/>
            <pc:sldMk cId="4210399603" sldId="405"/>
            <ac:spMk id="5" creationId="{2C97D305-9960-44D6-BE23-F2A3200B6AD4}"/>
          </ac:spMkLst>
        </pc:spChg>
        <pc:spChg chg="add mod">
          <ac:chgData name="Kyle Henderson" userId="67d990e4-e564-4e7e-9ef4-3ad7cf8be1ad" providerId="ADAL" clId="{A84E856D-06A4-4785-AB1A-D730B1AD8C7A}" dt="2022-02-23T01:35:57.074" v="5631" actId="20577"/>
          <ac:spMkLst>
            <pc:docMk/>
            <pc:sldMk cId="4210399603" sldId="405"/>
            <ac:spMk id="14" creationId="{28D8DD81-1890-44E9-9EC8-08CA148F0B6D}"/>
          </ac:spMkLst>
        </pc:spChg>
        <pc:graphicFrameChg chg="add mod">
          <ac:chgData name="Kyle Henderson" userId="67d990e4-e564-4e7e-9ef4-3ad7cf8be1ad" providerId="ADAL" clId="{A84E856D-06A4-4785-AB1A-D730B1AD8C7A}" dt="2022-02-23T01:32:14.296" v="5604" actId="20577"/>
          <ac:graphicFrameMkLst>
            <pc:docMk/>
            <pc:sldMk cId="4210399603" sldId="405"/>
            <ac:graphicFrameMk id="9" creationId="{71BC17F2-5029-4410-8ACA-203CEEDD99DC}"/>
          </ac:graphicFrameMkLst>
        </pc:graphicFrameChg>
        <pc:cxnChg chg="add mod">
          <ac:chgData name="Kyle Henderson" userId="67d990e4-e564-4e7e-9ef4-3ad7cf8be1ad" providerId="ADAL" clId="{A84E856D-06A4-4785-AB1A-D730B1AD8C7A}" dt="2022-02-23T01:35:27.044" v="5607" actId="208"/>
          <ac:cxnSpMkLst>
            <pc:docMk/>
            <pc:sldMk cId="4210399603" sldId="405"/>
            <ac:cxnSpMk id="3" creationId="{D479ED52-7083-4439-8C03-44CE3A7B9A26}"/>
          </ac:cxnSpMkLst>
        </pc:cxnChg>
      </pc:sldChg>
      <pc:sldChg chg="addSp delSp modSp add mod ord">
        <pc:chgData name="Kyle Henderson" userId="67d990e4-e564-4e7e-9ef4-3ad7cf8be1ad" providerId="ADAL" clId="{A84E856D-06A4-4785-AB1A-D730B1AD8C7A}" dt="2022-02-25T07:37:09.362" v="10264"/>
        <pc:sldMkLst>
          <pc:docMk/>
          <pc:sldMk cId="306290970" sldId="406"/>
        </pc:sldMkLst>
        <pc:spChg chg="add mod">
          <ac:chgData name="Kyle Henderson" userId="67d990e4-e564-4e7e-9ef4-3ad7cf8be1ad" providerId="ADAL" clId="{A84E856D-06A4-4785-AB1A-D730B1AD8C7A}" dt="2022-02-23T01:37:07.054" v="5641" actId="1076"/>
          <ac:spMkLst>
            <pc:docMk/>
            <pc:sldMk cId="306290970" sldId="406"/>
            <ac:spMk id="9" creationId="{7D4727C4-39F9-4B5D-9B35-9E45AC834028}"/>
          </ac:spMkLst>
        </pc:spChg>
        <pc:spChg chg="add mod">
          <ac:chgData name="Kyle Henderson" userId="67d990e4-e564-4e7e-9ef4-3ad7cf8be1ad" providerId="ADAL" clId="{A84E856D-06A4-4785-AB1A-D730B1AD8C7A}" dt="2022-02-23T01:37:05.059" v="5640" actId="1076"/>
          <ac:spMkLst>
            <pc:docMk/>
            <pc:sldMk cId="306290970" sldId="406"/>
            <ac:spMk id="10" creationId="{AABD2938-81C9-40AD-BFAC-4F8F200D5739}"/>
          </ac:spMkLst>
        </pc:spChg>
        <pc:spChg chg="del">
          <ac:chgData name="Kyle Henderson" userId="67d990e4-e564-4e7e-9ef4-3ad7cf8be1ad" providerId="ADAL" clId="{A84E856D-06A4-4785-AB1A-D730B1AD8C7A}" dt="2022-02-23T01:36:44.173" v="5635" actId="478"/>
          <ac:spMkLst>
            <pc:docMk/>
            <pc:sldMk cId="306290970" sldId="406"/>
            <ac:spMk id="11" creationId="{EC34F8BE-4D8E-498E-8BFD-FDA276A367C2}"/>
          </ac:spMkLst>
        </pc:spChg>
        <pc:spChg chg="del">
          <ac:chgData name="Kyle Henderson" userId="67d990e4-e564-4e7e-9ef4-3ad7cf8be1ad" providerId="ADAL" clId="{A84E856D-06A4-4785-AB1A-D730B1AD8C7A}" dt="2022-02-23T01:36:49.357" v="5637" actId="478"/>
          <ac:spMkLst>
            <pc:docMk/>
            <pc:sldMk cId="306290970" sldId="406"/>
            <ac:spMk id="12" creationId="{D10E2DD9-2A98-459D-B679-1D0ACBE592F6}"/>
          </ac:spMkLst>
        </pc:spChg>
        <pc:spChg chg="del">
          <ac:chgData name="Kyle Henderson" userId="67d990e4-e564-4e7e-9ef4-3ad7cf8be1ad" providerId="ADAL" clId="{A84E856D-06A4-4785-AB1A-D730B1AD8C7A}" dt="2022-02-23T01:36:46.362" v="5636" actId="478"/>
          <ac:spMkLst>
            <pc:docMk/>
            <pc:sldMk cId="306290970" sldId="406"/>
            <ac:spMk id="13" creationId="{BF44BC0C-AF11-41FD-A26C-631097075652}"/>
          </ac:spMkLst>
        </pc:spChg>
        <pc:spChg chg="add mod">
          <ac:chgData name="Kyle Henderson" userId="67d990e4-e564-4e7e-9ef4-3ad7cf8be1ad" providerId="ADAL" clId="{A84E856D-06A4-4785-AB1A-D730B1AD8C7A}" dt="2022-02-23T01:36:58.492" v="5638"/>
          <ac:spMkLst>
            <pc:docMk/>
            <pc:sldMk cId="306290970" sldId="406"/>
            <ac:spMk id="14" creationId="{D8ABADE3-CA9C-49C9-91C8-3BCEFF1E4ADA}"/>
          </ac:spMkLst>
        </pc:spChg>
      </pc:sldChg>
      <pc:sldChg chg="addSp modSp add mod">
        <pc:chgData name="Kyle Henderson" userId="67d990e4-e564-4e7e-9ef4-3ad7cf8be1ad" providerId="ADAL" clId="{A84E856D-06A4-4785-AB1A-D730B1AD8C7A}" dt="2022-02-25T07:38:21.426" v="10271" actId="1076"/>
        <pc:sldMkLst>
          <pc:docMk/>
          <pc:sldMk cId="4131978448" sldId="407"/>
        </pc:sldMkLst>
        <pc:spChg chg="add mod">
          <ac:chgData name="Kyle Henderson" userId="67d990e4-e564-4e7e-9ef4-3ad7cf8be1ad" providerId="ADAL" clId="{A84E856D-06A4-4785-AB1A-D730B1AD8C7A}" dt="2022-02-23T02:32:22.429" v="5661" actId="207"/>
          <ac:spMkLst>
            <pc:docMk/>
            <pc:sldMk cId="4131978448" sldId="407"/>
            <ac:spMk id="2" creationId="{6F387CE7-387B-46DD-9805-2C25D55DBEC5}"/>
          </ac:spMkLst>
        </pc:spChg>
        <pc:spChg chg="add mod">
          <ac:chgData name="Kyle Henderson" userId="67d990e4-e564-4e7e-9ef4-3ad7cf8be1ad" providerId="ADAL" clId="{A84E856D-06A4-4785-AB1A-D730B1AD8C7A}" dt="2022-02-25T07:38:21.426" v="10271" actId="1076"/>
          <ac:spMkLst>
            <pc:docMk/>
            <pc:sldMk cId="4131978448" sldId="407"/>
            <ac:spMk id="3" creationId="{D754B20B-80B3-4655-878B-4F8F84744320}"/>
          </ac:spMkLst>
        </pc:spChg>
        <pc:spChg chg="add mod">
          <ac:chgData name="Kyle Henderson" userId="67d990e4-e564-4e7e-9ef4-3ad7cf8be1ad" providerId="ADAL" clId="{A84E856D-06A4-4785-AB1A-D730B1AD8C7A}" dt="2022-02-23T02:37:41.040" v="5664" actId="14100"/>
          <ac:spMkLst>
            <pc:docMk/>
            <pc:sldMk cId="4131978448" sldId="407"/>
            <ac:spMk id="9" creationId="{199CCC84-A4BF-4820-AFB7-AFFF6157423B}"/>
          </ac:spMkLst>
        </pc:spChg>
        <pc:spChg chg="add mod">
          <ac:chgData name="Kyle Henderson" userId="67d990e4-e564-4e7e-9ef4-3ad7cf8be1ad" providerId="ADAL" clId="{A84E856D-06A4-4785-AB1A-D730B1AD8C7A}" dt="2022-02-23T02:44:57.424" v="5756" actId="1076"/>
          <ac:spMkLst>
            <pc:docMk/>
            <pc:sldMk cId="4131978448" sldId="407"/>
            <ac:spMk id="11" creationId="{537DF52A-6A71-45D5-8F96-8B354EA2886D}"/>
          </ac:spMkLst>
        </pc:spChg>
        <pc:graphicFrameChg chg="mod">
          <ac:chgData name="Kyle Henderson" userId="67d990e4-e564-4e7e-9ef4-3ad7cf8be1ad" providerId="ADAL" clId="{A84E856D-06A4-4785-AB1A-D730B1AD8C7A}" dt="2022-02-23T02:44:50.556" v="5754"/>
          <ac:graphicFrameMkLst>
            <pc:docMk/>
            <pc:sldMk cId="4131978448" sldId="407"/>
            <ac:graphicFrameMk id="4" creationId="{71BC17F2-5029-4410-8ACA-203CEEDD99DC}"/>
          </ac:graphicFrameMkLst>
        </pc:graphicFrameChg>
        <pc:cxnChg chg="add mod">
          <ac:chgData name="Kyle Henderson" userId="67d990e4-e564-4e7e-9ef4-3ad7cf8be1ad" providerId="ADAL" clId="{A84E856D-06A4-4785-AB1A-D730B1AD8C7A}" dt="2022-02-23T02:41:09.512" v="5689" actId="208"/>
          <ac:cxnSpMkLst>
            <pc:docMk/>
            <pc:sldMk cId="4131978448" sldId="407"/>
            <ac:cxnSpMk id="10" creationId="{35F25D60-5813-4566-9EF2-55C198E0A2FF}"/>
          </ac:cxnSpMkLst>
        </pc:cxnChg>
      </pc:sldChg>
      <pc:sldChg chg="addSp delSp modSp add del mod">
        <pc:chgData name="Kyle Henderson" userId="67d990e4-e564-4e7e-9ef4-3ad7cf8be1ad" providerId="ADAL" clId="{A84E856D-06A4-4785-AB1A-D730B1AD8C7A}" dt="2022-02-23T18:25:02.785" v="6185" actId="47"/>
        <pc:sldMkLst>
          <pc:docMk/>
          <pc:sldMk cId="3962394643" sldId="408"/>
        </pc:sldMkLst>
        <pc:spChg chg="del">
          <ac:chgData name="Kyle Henderson" userId="67d990e4-e564-4e7e-9ef4-3ad7cf8be1ad" providerId="ADAL" clId="{A84E856D-06A4-4785-AB1A-D730B1AD8C7A}" dt="2022-02-23T02:38:49.130" v="5678" actId="478"/>
          <ac:spMkLst>
            <pc:docMk/>
            <pc:sldMk cId="3962394643" sldId="408"/>
            <ac:spMk id="2" creationId="{6F387CE7-387B-46DD-9805-2C25D55DBEC5}"/>
          </ac:spMkLst>
        </pc:spChg>
        <pc:spChg chg="del">
          <ac:chgData name="Kyle Henderson" userId="67d990e4-e564-4e7e-9ef4-3ad7cf8be1ad" providerId="ADAL" clId="{A84E856D-06A4-4785-AB1A-D730B1AD8C7A}" dt="2022-02-23T03:21:08.005" v="5816" actId="478"/>
          <ac:spMkLst>
            <pc:docMk/>
            <pc:sldMk cId="3962394643" sldId="408"/>
            <ac:spMk id="3" creationId="{D754B20B-80B3-4655-878B-4F8F84744320}"/>
          </ac:spMkLst>
        </pc:spChg>
        <pc:spChg chg="del">
          <ac:chgData name="Kyle Henderson" userId="67d990e4-e564-4e7e-9ef4-3ad7cf8be1ad" providerId="ADAL" clId="{A84E856D-06A4-4785-AB1A-D730B1AD8C7A}" dt="2022-02-23T02:38:50.674" v="5679" actId="478"/>
          <ac:spMkLst>
            <pc:docMk/>
            <pc:sldMk cId="3962394643" sldId="408"/>
            <ac:spMk id="9" creationId="{199CCC84-A4BF-4820-AFB7-AFFF6157423B}"/>
          </ac:spMkLst>
        </pc:spChg>
        <pc:graphicFrameChg chg="mod">
          <ac:chgData name="Kyle Henderson" userId="67d990e4-e564-4e7e-9ef4-3ad7cf8be1ad" providerId="ADAL" clId="{A84E856D-06A4-4785-AB1A-D730B1AD8C7A}" dt="2022-02-23T03:21:12.084" v="5818"/>
          <ac:graphicFrameMkLst>
            <pc:docMk/>
            <pc:sldMk cId="3962394643" sldId="408"/>
            <ac:graphicFrameMk id="4" creationId="{71BC17F2-5029-4410-8ACA-203CEEDD99DC}"/>
          </ac:graphicFrameMkLst>
        </pc:graphicFrameChg>
        <pc:cxnChg chg="add del mod">
          <ac:chgData name="Kyle Henderson" userId="67d990e4-e564-4e7e-9ef4-3ad7cf8be1ad" providerId="ADAL" clId="{A84E856D-06A4-4785-AB1A-D730B1AD8C7A}" dt="2022-02-23T03:36:59.291" v="5839" actId="478"/>
          <ac:cxnSpMkLst>
            <pc:docMk/>
            <pc:sldMk cId="3962394643" sldId="408"/>
            <ac:cxnSpMk id="10" creationId="{52D3F482-67D8-4C8D-AC87-C1E28B5C5793}"/>
          </ac:cxnSpMkLst>
        </pc:cxnChg>
        <pc:cxnChg chg="add del mod">
          <ac:chgData name="Kyle Henderson" userId="67d990e4-e564-4e7e-9ef4-3ad7cf8be1ad" providerId="ADAL" clId="{A84E856D-06A4-4785-AB1A-D730B1AD8C7A}" dt="2022-02-23T03:37:01.099" v="5841" actId="478"/>
          <ac:cxnSpMkLst>
            <pc:docMk/>
            <pc:sldMk cId="3962394643" sldId="408"/>
            <ac:cxnSpMk id="11" creationId="{AD2682EE-889A-48D6-A77D-14E2B2249EB1}"/>
          </ac:cxnSpMkLst>
        </pc:cxnChg>
        <pc:cxnChg chg="add del mod">
          <ac:chgData name="Kyle Henderson" userId="67d990e4-e564-4e7e-9ef4-3ad7cf8be1ad" providerId="ADAL" clId="{A84E856D-06A4-4785-AB1A-D730B1AD8C7A}" dt="2022-02-23T03:37:00.183" v="5840" actId="478"/>
          <ac:cxnSpMkLst>
            <pc:docMk/>
            <pc:sldMk cId="3962394643" sldId="408"/>
            <ac:cxnSpMk id="13" creationId="{B3B453C1-023D-4097-A02E-5CD792FEEE8C}"/>
          </ac:cxnSpMkLst>
        </pc:cxnChg>
      </pc:sldChg>
      <pc:sldChg chg="add del">
        <pc:chgData name="Kyle Henderson" userId="67d990e4-e564-4e7e-9ef4-3ad7cf8be1ad" providerId="ADAL" clId="{A84E856D-06A4-4785-AB1A-D730B1AD8C7A}" dt="2022-02-23T18:23:59.335" v="6184" actId="47"/>
        <pc:sldMkLst>
          <pc:docMk/>
          <pc:sldMk cId="2169798533" sldId="409"/>
        </pc:sldMkLst>
      </pc:sldChg>
      <pc:sldChg chg="addSp modSp add mod">
        <pc:chgData name="Kyle Henderson" userId="67d990e4-e564-4e7e-9ef4-3ad7cf8be1ad" providerId="ADAL" clId="{A84E856D-06A4-4785-AB1A-D730B1AD8C7A}" dt="2022-02-23T02:55:15.225" v="5770" actId="1582"/>
        <pc:sldMkLst>
          <pc:docMk/>
          <pc:sldMk cId="3330093280" sldId="410"/>
        </pc:sldMkLst>
        <pc:picChg chg="add mod ord">
          <ac:chgData name="Kyle Henderson" userId="67d990e4-e564-4e7e-9ef4-3ad7cf8be1ad" providerId="ADAL" clId="{A84E856D-06A4-4785-AB1A-D730B1AD8C7A}" dt="2022-02-23T02:55:03.815" v="5768" actId="170"/>
          <ac:picMkLst>
            <pc:docMk/>
            <pc:sldMk cId="3330093280" sldId="410"/>
            <ac:picMk id="12" creationId="{891F7966-28DF-4A86-91C6-356A752A8128}"/>
          </ac:picMkLst>
        </pc:picChg>
        <pc:picChg chg="add mod modCrop">
          <ac:chgData name="Kyle Henderson" userId="67d990e4-e564-4e7e-9ef4-3ad7cf8be1ad" providerId="ADAL" clId="{A84E856D-06A4-4785-AB1A-D730B1AD8C7A}" dt="2022-02-23T02:55:01.221" v="5765" actId="1076"/>
          <ac:picMkLst>
            <pc:docMk/>
            <pc:sldMk cId="3330093280" sldId="410"/>
            <ac:picMk id="14" creationId="{D4B10583-93B4-405F-8D3E-119E3B268DF4}"/>
          </ac:picMkLst>
        </pc:picChg>
        <pc:cxnChg chg="add mod">
          <ac:chgData name="Kyle Henderson" userId="67d990e4-e564-4e7e-9ef4-3ad7cf8be1ad" providerId="ADAL" clId="{A84E856D-06A4-4785-AB1A-D730B1AD8C7A}" dt="2022-02-23T02:55:15.225" v="5770" actId="1582"/>
          <ac:cxnSpMkLst>
            <pc:docMk/>
            <pc:sldMk cId="3330093280" sldId="410"/>
            <ac:cxnSpMk id="16" creationId="{B2517C20-ADCF-4ACB-8030-05C51311E155}"/>
          </ac:cxnSpMkLst>
        </pc:cxnChg>
      </pc:sldChg>
      <pc:sldChg chg="addSp delSp modSp add mod">
        <pc:chgData name="Kyle Henderson" userId="67d990e4-e564-4e7e-9ef4-3ad7cf8be1ad" providerId="ADAL" clId="{A84E856D-06A4-4785-AB1A-D730B1AD8C7A}" dt="2022-02-23T18:29:21.115" v="6243" actId="21"/>
        <pc:sldMkLst>
          <pc:docMk/>
          <pc:sldMk cId="1751069288" sldId="411"/>
        </pc:sldMkLst>
        <pc:spChg chg="add mod">
          <ac:chgData name="Kyle Henderson" userId="67d990e4-e564-4e7e-9ef4-3ad7cf8be1ad" providerId="ADAL" clId="{A84E856D-06A4-4785-AB1A-D730B1AD8C7A}" dt="2022-02-23T03:30:58.067" v="5833" actId="14100"/>
          <ac:spMkLst>
            <pc:docMk/>
            <pc:sldMk cId="1751069288" sldId="411"/>
            <ac:spMk id="5" creationId="{A42178A6-246C-4E8C-ADAC-F7D621F68623}"/>
          </ac:spMkLst>
        </pc:spChg>
        <pc:spChg chg="add mod">
          <ac:chgData name="Kyle Henderson" userId="67d990e4-e564-4e7e-9ef4-3ad7cf8be1ad" providerId="ADAL" clId="{A84E856D-06A4-4785-AB1A-D730B1AD8C7A}" dt="2022-02-23T03:30:53.920" v="5832" actId="14100"/>
          <ac:spMkLst>
            <pc:docMk/>
            <pc:sldMk cId="1751069288" sldId="411"/>
            <ac:spMk id="15" creationId="{950FBBE6-4AD2-4484-A236-2E7418A13770}"/>
          </ac:spMkLst>
        </pc:spChg>
        <pc:spChg chg="add del mod">
          <ac:chgData name="Kyle Henderson" userId="67d990e4-e564-4e7e-9ef4-3ad7cf8be1ad" providerId="ADAL" clId="{A84E856D-06A4-4785-AB1A-D730B1AD8C7A}" dt="2022-02-23T18:29:21.115" v="6243" actId="21"/>
          <ac:spMkLst>
            <pc:docMk/>
            <pc:sldMk cId="1751069288" sldId="411"/>
            <ac:spMk id="23" creationId="{B5936999-9B36-4239-A344-A42A87B0F066}"/>
          </ac:spMkLst>
        </pc:spChg>
        <pc:spChg chg="add mod">
          <ac:chgData name="Kyle Henderson" userId="67d990e4-e564-4e7e-9ef4-3ad7cf8be1ad" providerId="ADAL" clId="{A84E856D-06A4-4785-AB1A-D730B1AD8C7A}" dt="2022-02-23T18:29:17.656" v="6241" actId="1076"/>
          <ac:spMkLst>
            <pc:docMk/>
            <pc:sldMk cId="1751069288" sldId="411"/>
            <ac:spMk id="24" creationId="{D49F94C5-578D-4807-BA14-1B0408DB2574}"/>
          </ac:spMkLst>
        </pc:spChg>
        <pc:spChg chg="add mod">
          <ac:chgData name="Kyle Henderson" userId="67d990e4-e564-4e7e-9ef4-3ad7cf8be1ad" providerId="ADAL" clId="{A84E856D-06A4-4785-AB1A-D730B1AD8C7A}" dt="2022-02-23T18:29:13.343" v="6238" actId="1076"/>
          <ac:spMkLst>
            <pc:docMk/>
            <pc:sldMk cId="1751069288" sldId="411"/>
            <ac:spMk id="25" creationId="{A774ACC8-DBC7-44F5-B0B1-4F6C9E621040}"/>
          </ac:spMkLst>
        </pc:spChg>
        <pc:picChg chg="mod modCrop">
          <ac:chgData name="Kyle Henderson" userId="67d990e4-e564-4e7e-9ef4-3ad7cf8be1ad" providerId="ADAL" clId="{A84E856D-06A4-4785-AB1A-D730B1AD8C7A}" dt="2022-02-23T18:29:15.448" v="6240" actId="1076"/>
          <ac:picMkLst>
            <pc:docMk/>
            <pc:sldMk cId="1751069288" sldId="411"/>
            <ac:picMk id="12" creationId="{891F7966-28DF-4A86-91C6-356A752A8128}"/>
          </ac:picMkLst>
        </pc:picChg>
        <pc:picChg chg="del">
          <ac:chgData name="Kyle Henderson" userId="67d990e4-e564-4e7e-9ef4-3ad7cf8be1ad" providerId="ADAL" clId="{A84E856D-06A4-4785-AB1A-D730B1AD8C7A}" dt="2022-02-23T02:55:34.888" v="5773" actId="478"/>
          <ac:picMkLst>
            <pc:docMk/>
            <pc:sldMk cId="1751069288" sldId="411"/>
            <ac:picMk id="14" creationId="{D4B10583-93B4-405F-8D3E-119E3B268DF4}"/>
          </ac:picMkLst>
        </pc:picChg>
        <pc:cxnChg chg="del">
          <ac:chgData name="Kyle Henderson" userId="67d990e4-e564-4e7e-9ef4-3ad7cf8be1ad" providerId="ADAL" clId="{A84E856D-06A4-4785-AB1A-D730B1AD8C7A}" dt="2022-02-23T02:55:34.227" v="5772" actId="478"/>
          <ac:cxnSpMkLst>
            <pc:docMk/>
            <pc:sldMk cId="1751069288" sldId="411"/>
            <ac:cxnSpMk id="16" creationId="{B2517C20-ADCF-4ACB-8030-05C51311E155}"/>
          </ac:cxnSpMkLst>
        </pc:cxnChg>
        <pc:cxnChg chg="add mod">
          <ac:chgData name="Kyle Henderson" userId="67d990e4-e564-4e7e-9ef4-3ad7cf8be1ad" providerId="ADAL" clId="{A84E856D-06A4-4785-AB1A-D730B1AD8C7A}" dt="2022-02-23T02:57:17.664" v="5797" actId="208"/>
          <ac:cxnSpMkLst>
            <pc:docMk/>
            <pc:sldMk cId="1751069288" sldId="411"/>
            <ac:cxnSpMk id="17" creationId="{FCFAA4EB-53DE-43F2-BA6E-E0267EC2385E}"/>
          </ac:cxnSpMkLst>
        </pc:cxnChg>
        <pc:cxnChg chg="add mod">
          <ac:chgData name="Kyle Henderson" userId="67d990e4-e564-4e7e-9ef4-3ad7cf8be1ad" providerId="ADAL" clId="{A84E856D-06A4-4785-AB1A-D730B1AD8C7A}" dt="2022-02-23T03:25:50.004" v="5824" actId="14100"/>
          <ac:cxnSpMkLst>
            <pc:docMk/>
            <pc:sldMk cId="1751069288" sldId="411"/>
            <ac:cxnSpMk id="18" creationId="{FA85FEFA-57D3-4746-95E5-0A08BC5B5A00}"/>
          </ac:cxnSpMkLst>
        </pc:cxnChg>
        <pc:cxnChg chg="add del mod">
          <ac:chgData name="Kyle Henderson" userId="67d990e4-e564-4e7e-9ef4-3ad7cf8be1ad" providerId="ADAL" clId="{A84E856D-06A4-4785-AB1A-D730B1AD8C7A}" dt="2022-02-23T03:26:13.276" v="5827" actId="478"/>
          <ac:cxnSpMkLst>
            <pc:docMk/>
            <pc:sldMk cId="1751069288" sldId="411"/>
            <ac:cxnSpMk id="20" creationId="{46E8A602-2B1C-4DC2-9801-C88C0128E018}"/>
          </ac:cxnSpMkLst>
        </pc:cxnChg>
      </pc:sldChg>
      <pc:sldChg chg="addSp delSp modSp add mod">
        <pc:chgData name="Kyle Henderson" userId="67d990e4-e564-4e7e-9ef4-3ad7cf8be1ad" providerId="ADAL" clId="{A84E856D-06A4-4785-AB1A-D730B1AD8C7A}" dt="2022-02-23T18:29:25.274" v="6245" actId="1076"/>
        <pc:sldMkLst>
          <pc:docMk/>
          <pc:sldMk cId="3117288940" sldId="412"/>
        </pc:sldMkLst>
        <pc:spChg chg="del">
          <ac:chgData name="Kyle Henderson" userId="67d990e4-e564-4e7e-9ef4-3ad7cf8be1ad" providerId="ADAL" clId="{A84E856D-06A4-4785-AB1A-D730B1AD8C7A}" dt="2022-02-23T02:57:52.088" v="5811" actId="478"/>
          <ac:spMkLst>
            <pc:docMk/>
            <pc:sldMk cId="3117288940" sldId="412"/>
            <ac:spMk id="2" creationId="{6F387CE7-387B-46DD-9805-2C25D55DBEC5}"/>
          </ac:spMkLst>
        </pc:spChg>
        <pc:spChg chg="del">
          <ac:chgData name="Kyle Henderson" userId="67d990e4-e564-4e7e-9ef4-3ad7cf8be1ad" providerId="ADAL" clId="{A84E856D-06A4-4785-AB1A-D730B1AD8C7A}" dt="2022-02-23T02:58:00.768" v="5815" actId="478"/>
          <ac:spMkLst>
            <pc:docMk/>
            <pc:sldMk cId="3117288940" sldId="412"/>
            <ac:spMk id="3" creationId="{D754B20B-80B3-4655-878B-4F8F84744320}"/>
          </ac:spMkLst>
        </pc:spChg>
        <pc:spChg chg="del">
          <ac:chgData name="Kyle Henderson" userId="67d990e4-e564-4e7e-9ef4-3ad7cf8be1ad" providerId="ADAL" clId="{A84E856D-06A4-4785-AB1A-D730B1AD8C7A}" dt="2022-02-23T02:57:42.620" v="5808" actId="478"/>
          <ac:spMkLst>
            <pc:docMk/>
            <pc:sldMk cId="3117288940" sldId="412"/>
            <ac:spMk id="5" creationId="{A42178A6-246C-4E8C-ADAC-F7D621F68623}"/>
          </ac:spMkLst>
        </pc:spChg>
        <pc:spChg chg="del">
          <ac:chgData name="Kyle Henderson" userId="67d990e4-e564-4e7e-9ef4-3ad7cf8be1ad" providerId="ADAL" clId="{A84E856D-06A4-4785-AB1A-D730B1AD8C7A}" dt="2022-02-23T02:57:55.924" v="5812" actId="478"/>
          <ac:spMkLst>
            <pc:docMk/>
            <pc:sldMk cId="3117288940" sldId="412"/>
            <ac:spMk id="9" creationId="{199CCC84-A4BF-4820-AFB7-AFFF6157423B}"/>
          </ac:spMkLst>
        </pc:spChg>
        <pc:spChg chg="del">
          <ac:chgData name="Kyle Henderson" userId="67d990e4-e564-4e7e-9ef4-3ad7cf8be1ad" providerId="ADAL" clId="{A84E856D-06A4-4785-AB1A-D730B1AD8C7A}" dt="2022-02-23T02:57:57.584" v="5813" actId="478"/>
          <ac:spMkLst>
            <pc:docMk/>
            <pc:sldMk cId="3117288940" sldId="412"/>
            <ac:spMk id="11" creationId="{537DF52A-6A71-45D5-8F96-8B354EA2886D}"/>
          </ac:spMkLst>
        </pc:spChg>
        <pc:spChg chg="del">
          <ac:chgData name="Kyle Henderson" userId="67d990e4-e564-4e7e-9ef4-3ad7cf8be1ad" providerId="ADAL" clId="{A84E856D-06A4-4785-AB1A-D730B1AD8C7A}" dt="2022-02-23T02:57:43.676" v="5809" actId="478"/>
          <ac:spMkLst>
            <pc:docMk/>
            <pc:sldMk cId="3117288940" sldId="412"/>
            <ac:spMk id="15" creationId="{950FBBE6-4AD2-4484-A236-2E7418A13770}"/>
          </ac:spMkLst>
        </pc:spChg>
        <pc:spChg chg="add del mod">
          <ac:chgData name="Kyle Henderson" userId="67d990e4-e564-4e7e-9ef4-3ad7cf8be1ad" providerId="ADAL" clId="{A84E856D-06A4-4785-AB1A-D730B1AD8C7A}" dt="2022-02-23T18:29:06.113" v="6236" actId="21"/>
          <ac:spMkLst>
            <pc:docMk/>
            <pc:sldMk cId="3117288940" sldId="412"/>
            <ac:spMk id="19" creationId="{8EABE2C9-7161-44D6-9204-0501B39E5523}"/>
          </ac:spMkLst>
        </pc:spChg>
        <pc:spChg chg="add del mod">
          <ac:chgData name="Kyle Henderson" userId="67d990e4-e564-4e7e-9ef4-3ad7cf8be1ad" providerId="ADAL" clId="{A84E856D-06A4-4785-AB1A-D730B1AD8C7A}" dt="2022-02-23T18:29:06.113" v="6236" actId="21"/>
          <ac:spMkLst>
            <pc:docMk/>
            <pc:sldMk cId="3117288940" sldId="412"/>
            <ac:spMk id="21" creationId="{4DD5EB80-B514-4D3E-BAD3-A410EA3E44D3}"/>
          </ac:spMkLst>
        </pc:spChg>
        <pc:spChg chg="add del mod">
          <ac:chgData name="Kyle Henderson" userId="67d990e4-e564-4e7e-9ef4-3ad7cf8be1ad" providerId="ADAL" clId="{A84E856D-06A4-4785-AB1A-D730B1AD8C7A}" dt="2022-02-23T18:29:06.113" v="6236" actId="21"/>
          <ac:spMkLst>
            <pc:docMk/>
            <pc:sldMk cId="3117288940" sldId="412"/>
            <ac:spMk id="22" creationId="{B5CB15DF-55B9-469A-8874-2254D5F02872}"/>
          </ac:spMkLst>
        </pc:spChg>
        <pc:spChg chg="add mod">
          <ac:chgData name="Kyle Henderson" userId="67d990e4-e564-4e7e-9ef4-3ad7cf8be1ad" providerId="ADAL" clId="{A84E856D-06A4-4785-AB1A-D730B1AD8C7A}" dt="2022-02-23T18:29:25.274" v="6245" actId="1076"/>
          <ac:spMkLst>
            <pc:docMk/>
            <pc:sldMk cId="3117288940" sldId="412"/>
            <ac:spMk id="23" creationId="{9F2B130D-E685-4EF5-AA2B-0EDF4E448289}"/>
          </ac:spMkLst>
        </pc:spChg>
        <pc:cxnChg chg="del">
          <ac:chgData name="Kyle Henderson" userId="67d990e4-e564-4e7e-9ef4-3ad7cf8be1ad" providerId="ADAL" clId="{A84E856D-06A4-4785-AB1A-D730B1AD8C7A}" dt="2022-02-23T02:57:58.311" v="5814" actId="478"/>
          <ac:cxnSpMkLst>
            <pc:docMk/>
            <pc:sldMk cId="3117288940" sldId="412"/>
            <ac:cxnSpMk id="10" creationId="{35F25D60-5813-4566-9EF2-55C198E0A2FF}"/>
          </ac:cxnSpMkLst>
        </pc:cxnChg>
        <pc:cxnChg chg="del">
          <ac:chgData name="Kyle Henderson" userId="67d990e4-e564-4e7e-9ef4-3ad7cf8be1ad" providerId="ADAL" clId="{A84E856D-06A4-4785-AB1A-D730B1AD8C7A}" dt="2022-02-23T02:57:37.900" v="5805" actId="478"/>
          <ac:cxnSpMkLst>
            <pc:docMk/>
            <pc:sldMk cId="3117288940" sldId="412"/>
            <ac:cxnSpMk id="17" creationId="{FCFAA4EB-53DE-43F2-BA6E-E0267EC2385E}"/>
          </ac:cxnSpMkLst>
        </pc:cxnChg>
        <pc:cxnChg chg="del">
          <ac:chgData name="Kyle Henderson" userId="67d990e4-e564-4e7e-9ef4-3ad7cf8be1ad" providerId="ADAL" clId="{A84E856D-06A4-4785-AB1A-D730B1AD8C7A}" dt="2022-02-23T02:57:39.159" v="5806" actId="478"/>
          <ac:cxnSpMkLst>
            <pc:docMk/>
            <pc:sldMk cId="3117288940" sldId="412"/>
            <ac:cxnSpMk id="18" creationId="{FA85FEFA-57D3-4746-95E5-0A08BC5B5A00}"/>
          </ac:cxnSpMkLst>
        </pc:cxnChg>
        <pc:cxnChg chg="mod">
          <ac:chgData name="Kyle Henderson" userId="67d990e4-e564-4e7e-9ef4-3ad7cf8be1ad" providerId="ADAL" clId="{A84E856D-06A4-4785-AB1A-D730B1AD8C7A}" dt="2022-02-23T02:57:49.011" v="5810" actId="14100"/>
          <ac:cxnSpMkLst>
            <pc:docMk/>
            <pc:sldMk cId="3117288940" sldId="412"/>
            <ac:cxnSpMk id="20" creationId="{46E8A602-2B1C-4DC2-9801-C88C0128E018}"/>
          </ac:cxnSpMkLst>
        </pc:cxnChg>
      </pc:sldChg>
      <pc:sldChg chg="addSp delSp modSp add mod">
        <pc:chgData name="Kyle Henderson" userId="67d990e4-e564-4e7e-9ef4-3ad7cf8be1ad" providerId="ADAL" clId="{A84E856D-06A4-4785-AB1A-D730B1AD8C7A}" dt="2022-02-23T18:31:55.325" v="6267" actId="14100"/>
        <pc:sldMkLst>
          <pc:docMk/>
          <pc:sldMk cId="1929467460" sldId="413"/>
        </pc:sldMkLst>
        <pc:spChg chg="add mod">
          <ac:chgData name="Kyle Henderson" userId="67d990e4-e564-4e7e-9ef4-3ad7cf8be1ad" providerId="ADAL" clId="{A84E856D-06A4-4785-AB1A-D730B1AD8C7A}" dt="2022-02-23T03:38:21.699" v="5860" actId="1035"/>
          <ac:spMkLst>
            <pc:docMk/>
            <pc:sldMk cId="1929467460" sldId="413"/>
            <ac:spMk id="5" creationId="{0CC660D9-CE48-47D8-8AD5-28BCFD1AE323}"/>
          </ac:spMkLst>
        </pc:spChg>
        <pc:spChg chg="add del mod">
          <ac:chgData name="Kyle Henderson" userId="67d990e4-e564-4e7e-9ef4-3ad7cf8be1ad" providerId="ADAL" clId="{A84E856D-06A4-4785-AB1A-D730B1AD8C7A}" dt="2022-02-23T18:28:30.808" v="6228" actId="478"/>
          <ac:spMkLst>
            <pc:docMk/>
            <pc:sldMk cId="1929467460" sldId="413"/>
            <ac:spMk id="9" creationId="{5FA114C9-F7B0-471B-A3C4-966BD5B1BEBE}"/>
          </ac:spMkLst>
        </pc:spChg>
        <pc:spChg chg="add del mod">
          <ac:chgData name="Kyle Henderson" userId="67d990e4-e564-4e7e-9ef4-3ad7cf8be1ad" providerId="ADAL" clId="{A84E856D-06A4-4785-AB1A-D730B1AD8C7A}" dt="2022-02-23T18:28:27.236" v="6226" actId="478"/>
          <ac:spMkLst>
            <pc:docMk/>
            <pc:sldMk cId="1929467460" sldId="413"/>
            <ac:spMk id="10" creationId="{C66D7BF5-37B0-41E3-A979-0D657982AFCE}"/>
          </ac:spMkLst>
        </pc:spChg>
        <pc:spChg chg="add del mod">
          <ac:chgData name="Kyle Henderson" userId="67d990e4-e564-4e7e-9ef4-3ad7cf8be1ad" providerId="ADAL" clId="{A84E856D-06A4-4785-AB1A-D730B1AD8C7A}" dt="2022-02-23T18:28:28.938" v="6227" actId="478"/>
          <ac:spMkLst>
            <pc:docMk/>
            <pc:sldMk cId="1929467460" sldId="413"/>
            <ac:spMk id="11" creationId="{CFEA6CBD-F719-4C87-9CB7-091419F0E8C5}"/>
          </ac:spMkLst>
        </pc:spChg>
        <pc:spChg chg="add mod">
          <ac:chgData name="Kyle Henderson" userId="67d990e4-e564-4e7e-9ef4-3ad7cf8be1ad" providerId="ADAL" clId="{A84E856D-06A4-4785-AB1A-D730B1AD8C7A}" dt="2022-02-23T18:27:04.820" v="6210" actId="1076"/>
          <ac:spMkLst>
            <pc:docMk/>
            <pc:sldMk cId="1929467460" sldId="413"/>
            <ac:spMk id="12" creationId="{23D693D6-54A1-4B17-AE07-DC6692FD7B0E}"/>
          </ac:spMkLst>
        </pc:spChg>
        <pc:spChg chg="add mod">
          <ac:chgData name="Kyle Henderson" userId="67d990e4-e564-4e7e-9ef4-3ad7cf8be1ad" providerId="ADAL" clId="{A84E856D-06A4-4785-AB1A-D730B1AD8C7A}" dt="2022-02-23T18:27:08.042" v="6211" actId="1076"/>
          <ac:spMkLst>
            <pc:docMk/>
            <pc:sldMk cId="1929467460" sldId="413"/>
            <ac:spMk id="13" creationId="{78E5395E-B5E1-4A38-9C35-B3E1CED62E38}"/>
          </ac:spMkLst>
        </pc:spChg>
        <pc:spChg chg="add mod">
          <ac:chgData name="Kyle Henderson" userId="67d990e4-e564-4e7e-9ef4-3ad7cf8be1ad" providerId="ADAL" clId="{A84E856D-06A4-4785-AB1A-D730B1AD8C7A}" dt="2022-02-23T18:28:07.060" v="6223" actId="1076"/>
          <ac:spMkLst>
            <pc:docMk/>
            <pc:sldMk cId="1929467460" sldId="413"/>
            <ac:spMk id="14" creationId="{1999A519-9405-499E-9F14-0070BC33EC09}"/>
          </ac:spMkLst>
        </pc:spChg>
        <pc:spChg chg="add mod">
          <ac:chgData name="Kyle Henderson" userId="67d990e4-e564-4e7e-9ef4-3ad7cf8be1ad" providerId="ADAL" clId="{A84E856D-06A4-4785-AB1A-D730B1AD8C7A}" dt="2022-02-23T18:31:32.524" v="6257" actId="6549"/>
          <ac:spMkLst>
            <pc:docMk/>
            <pc:sldMk cId="1929467460" sldId="413"/>
            <ac:spMk id="15" creationId="{1A27F7E5-1DDC-4249-8906-3913023C108B}"/>
          </ac:spMkLst>
        </pc:spChg>
        <pc:spChg chg="add mod">
          <ac:chgData name="Kyle Henderson" userId="67d990e4-e564-4e7e-9ef4-3ad7cf8be1ad" providerId="ADAL" clId="{A84E856D-06A4-4785-AB1A-D730B1AD8C7A}" dt="2022-02-23T18:31:34.230" v="6258" actId="6549"/>
          <ac:spMkLst>
            <pc:docMk/>
            <pc:sldMk cId="1929467460" sldId="413"/>
            <ac:spMk id="16" creationId="{EAABCD3A-BD83-42C3-8FDC-48739347027C}"/>
          </ac:spMkLst>
        </pc:spChg>
        <pc:picChg chg="add mod modCrop">
          <ac:chgData name="Kyle Henderson" userId="67d990e4-e564-4e7e-9ef4-3ad7cf8be1ad" providerId="ADAL" clId="{A84E856D-06A4-4785-AB1A-D730B1AD8C7A}" dt="2022-02-23T18:28:20.196" v="6225" actId="732"/>
          <ac:picMkLst>
            <pc:docMk/>
            <pc:sldMk cId="1929467460" sldId="413"/>
            <ac:picMk id="3" creationId="{C9F0F4E6-A6C9-46FA-8E2F-9AE6E51E9D44}"/>
          </ac:picMkLst>
        </pc:picChg>
        <pc:cxnChg chg="add mod">
          <ac:chgData name="Kyle Henderson" userId="67d990e4-e564-4e7e-9ef4-3ad7cf8be1ad" providerId="ADAL" clId="{A84E856D-06A4-4785-AB1A-D730B1AD8C7A}" dt="2022-02-23T18:31:45.481" v="6261" actId="208"/>
          <ac:cxnSpMkLst>
            <pc:docMk/>
            <pc:sldMk cId="1929467460" sldId="413"/>
            <ac:cxnSpMk id="18" creationId="{B0FD41F2-82D3-402F-9BCC-234679760F39}"/>
          </ac:cxnSpMkLst>
        </pc:cxnChg>
        <pc:cxnChg chg="add mod">
          <ac:chgData name="Kyle Henderson" userId="67d990e4-e564-4e7e-9ef4-3ad7cf8be1ad" providerId="ADAL" clId="{A84E856D-06A4-4785-AB1A-D730B1AD8C7A}" dt="2022-02-23T18:31:50.795" v="6264" actId="14100"/>
          <ac:cxnSpMkLst>
            <pc:docMk/>
            <pc:sldMk cId="1929467460" sldId="413"/>
            <ac:cxnSpMk id="19" creationId="{5CC1A4FD-3526-4E41-BAE0-692F4F5F7DF6}"/>
          </ac:cxnSpMkLst>
        </pc:cxnChg>
        <pc:cxnChg chg="add mod">
          <ac:chgData name="Kyle Henderson" userId="67d990e4-e564-4e7e-9ef4-3ad7cf8be1ad" providerId="ADAL" clId="{A84E856D-06A4-4785-AB1A-D730B1AD8C7A}" dt="2022-02-23T18:31:55.325" v="6267" actId="14100"/>
          <ac:cxnSpMkLst>
            <pc:docMk/>
            <pc:sldMk cId="1929467460" sldId="413"/>
            <ac:cxnSpMk id="21" creationId="{E9219F69-7EEB-401E-829E-4D0051E1F460}"/>
          </ac:cxnSpMkLst>
        </pc:cxnChg>
      </pc:sldChg>
      <pc:sldChg chg="modSp add ord">
        <pc:chgData name="Kyle Henderson" userId="67d990e4-e564-4e7e-9ef4-3ad7cf8be1ad" providerId="ADAL" clId="{A84E856D-06A4-4785-AB1A-D730B1AD8C7A}" dt="2022-02-25T07:42:08.089" v="10277" actId="20577"/>
        <pc:sldMkLst>
          <pc:docMk/>
          <pc:sldMk cId="3241543451" sldId="414"/>
        </pc:sldMkLst>
        <pc:graphicFrameChg chg="mod">
          <ac:chgData name="Kyle Henderson" userId="67d990e4-e564-4e7e-9ef4-3ad7cf8be1ad" providerId="ADAL" clId="{A84E856D-06A4-4785-AB1A-D730B1AD8C7A}" dt="2022-02-25T07:42:08.089" v="10277" actId="20577"/>
          <ac:graphicFrameMkLst>
            <pc:docMk/>
            <pc:sldMk cId="3241543451" sldId="414"/>
            <ac:graphicFrameMk id="4" creationId="{71BC17F2-5029-4410-8ACA-203CEEDD99DC}"/>
          </ac:graphicFrameMkLst>
        </pc:graphicFrameChg>
      </pc:sldChg>
      <pc:sldChg chg="addSp delSp modSp add mod">
        <pc:chgData name="Kyle Henderson" userId="67d990e4-e564-4e7e-9ef4-3ad7cf8be1ad" providerId="ADAL" clId="{A84E856D-06A4-4785-AB1A-D730B1AD8C7A}" dt="2022-02-25T07:43:06.566" v="10330" actId="1076"/>
        <pc:sldMkLst>
          <pc:docMk/>
          <pc:sldMk cId="3763810005" sldId="415"/>
        </pc:sldMkLst>
        <pc:spChg chg="add mod">
          <ac:chgData name="Kyle Henderson" userId="67d990e4-e564-4e7e-9ef4-3ad7cf8be1ad" providerId="ADAL" clId="{A84E856D-06A4-4785-AB1A-D730B1AD8C7A}" dt="2022-02-24T03:23:46.506" v="7853" actId="1076"/>
          <ac:spMkLst>
            <pc:docMk/>
            <pc:sldMk cId="3763810005" sldId="415"/>
            <ac:spMk id="2" creationId="{2BCDD0B4-E404-4A14-A054-9F76C0A65DB9}"/>
          </ac:spMkLst>
        </pc:spChg>
        <pc:spChg chg="add mod">
          <ac:chgData name="Kyle Henderson" userId="67d990e4-e564-4e7e-9ef4-3ad7cf8be1ad" providerId="ADAL" clId="{A84E856D-06A4-4785-AB1A-D730B1AD8C7A}" dt="2022-02-23T04:06:27.287" v="5937" actId="20577"/>
          <ac:spMkLst>
            <pc:docMk/>
            <pc:sldMk cId="3763810005" sldId="415"/>
            <ac:spMk id="9" creationId="{F0272497-F34F-4CFE-A077-36054F5988FE}"/>
          </ac:spMkLst>
        </pc:spChg>
        <pc:spChg chg="add del mod">
          <ac:chgData name="Kyle Henderson" userId="67d990e4-e564-4e7e-9ef4-3ad7cf8be1ad" providerId="ADAL" clId="{A84E856D-06A4-4785-AB1A-D730B1AD8C7A}" dt="2022-02-25T07:42:42.491" v="10305" actId="1076"/>
          <ac:spMkLst>
            <pc:docMk/>
            <pc:sldMk cId="3763810005" sldId="415"/>
            <ac:spMk id="10" creationId="{E421C06E-5DE7-4B95-9D4F-2CC2982238CE}"/>
          </ac:spMkLst>
        </pc:spChg>
        <pc:spChg chg="add del mod">
          <ac:chgData name="Kyle Henderson" userId="67d990e4-e564-4e7e-9ef4-3ad7cf8be1ad" providerId="ADAL" clId="{A84E856D-06A4-4785-AB1A-D730B1AD8C7A}" dt="2022-02-25T07:43:06.566" v="10330" actId="1076"/>
          <ac:spMkLst>
            <pc:docMk/>
            <pc:sldMk cId="3763810005" sldId="415"/>
            <ac:spMk id="11" creationId="{91D14593-49E8-4F70-834C-A686BD13CC7A}"/>
          </ac:spMkLst>
        </pc:spChg>
        <pc:graphicFrameChg chg="mod">
          <ac:chgData name="Kyle Henderson" userId="67d990e4-e564-4e7e-9ef4-3ad7cf8be1ad" providerId="ADAL" clId="{A84E856D-06A4-4785-AB1A-D730B1AD8C7A}" dt="2022-02-24T03:24:07.524" v="7855" actId="1035"/>
          <ac:graphicFrameMkLst>
            <pc:docMk/>
            <pc:sldMk cId="3763810005" sldId="415"/>
            <ac:graphicFrameMk id="4" creationId="{71BC17F2-5029-4410-8ACA-203CEEDD99DC}"/>
          </ac:graphicFrameMkLst>
        </pc:graphicFrameChg>
      </pc:sldChg>
      <pc:sldChg chg="delSp add mod">
        <pc:chgData name="Kyle Henderson" userId="67d990e4-e564-4e7e-9ef4-3ad7cf8be1ad" providerId="ADAL" clId="{A84E856D-06A4-4785-AB1A-D730B1AD8C7A}" dt="2022-02-23T04:23:32.079" v="6014" actId="478"/>
        <pc:sldMkLst>
          <pc:docMk/>
          <pc:sldMk cId="504831765" sldId="416"/>
        </pc:sldMkLst>
        <pc:spChg chg="del">
          <ac:chgData name="Kyle Henderson" userId="67d990e4-e564-4e7e-9ef4-3ad7cf8be1ad" providerId="ADAL" clId="{A84E856D-06A4-4785-AB1A-D730B1AD8C7A}" dt="2022-02-23T04:23:32.079" v="6014" actId="478"/>
          <ac:spMkLst>
            <pc:docMk/>
            <pc:sldMk cId="504831765" sldId="416"/>
            <ac:spMk id="10" creationId="{E421C06E-5DE7-4B95-9D4F-2CC2982238CE}"/>
          </ac:spMkLst>
        </pc:spChg>
        <pc:spChg chg="del">
          <ac:chgData name="Kyle Henderson" userId="67d990e4-e564-4e7e-9ef4-3ad7cf8be1ad" providerId="ADAL" clId="{A84E856D-06A4-4785-AB1A-D730B1AD8C7A}" dt="2022-02-23T04:23:30.220" v="6013" actId="478"/>
          <ac:spMkLst>
            <pc:docMk/>
            <pc:sldMk cId="504831765" sldId="416"/>
            <ac:spMk id="11" creationId="{91D14593-49E8-4F70-834C-A686BD13CC7A}"/>
          </ac:spMkLst>
        </pc:spChg>
      </pc:sldChg>
      <pc:sldChg chg="addSp delSp modSp add mod">
        <pc:chgData name="Kyle Henderson" userId="67d990e4-e564-4e7e-9ef4-3ad7cf8be1ad" providerId="ADAL" clId="{A84E856D-06A4-4785-AB1A-D730B1AD8C7A}" dt="2022-02-25T07:45:09.813" v="10443" actId="1076"/>
        <pc:sldMkLst>
          <pc:docMk/>
          <pc:sldMk cId="3308220516" sldId="417"/>
        </pc:sldMkLst>
        <pc:spChg chg="del">
          <ac:chgData name="Kyle Henderson" userId="67d990e4-e564-4e7e-9ef4-3ad7cf8be1ad" providerId="ADAL" clId="{A84E856D-06A4-4785-AB1A-D730B1AD8C7A}" dt="2022-02-23T04:30:10.853" v="6033" actId="478"/>
          <ac:spMkLst>
            <pc:docMk/>
            <pc:sldMk cId="3308220516" sldId="417"/>
            <ac:spMk id="2" creationId="{2BCDD0B4-E404-4A14-A054-9F76C0A65DB9}"/>
          </ac:spMkLst>
        </pc:spChg>
        <pc:spChg chg="mod">
          <ac:chgData name="Kyle Henderson" userId="67d990e4-e564-4e7e-9ef4-3ad7cf8be1ad" providerId="ADAL" clId="{A84E856D-06A4-4785-AB1A-D730B1AD8C7A}" dt="2022-02-23T17:45:16.913" v="6111" actId="1076"/>
          <ac:spMkLst>
            <pc:docMk/>
            <pc:sldMk cId="3308220516" sldId="417"/>
            <ac:spMk id="7" creationId="{DD0E2D5A-0E86-4BF0-8E68-E656AD888584}"/>
          </ac:spMkLst>
        </pc:spChg>
        <pc:spChg chg="mod">
          <ac:chgData name="Kyle Henderson" userId="67d990e4-e564-4e7e-9ef4-3ad7cf8be1ad" providerId="ADAL" clId="{A84E856D-06A4-4785-AB1A-D730B1AD8C7A}" dt="2022-02-23T04:29:00.829" v="6018" actId="1076"/>
          <ac:spMkLst>
            <pc:docMk/>
            <pc:sldMk cId="3308220516" sldId="417"/>
            <ac:spMk id="8" creationId="{C5D83036-D8A5-4F38-91C0-60057C0C3BBB}"/>
          </ac:spMkLst>
        </pc:spChg>
        <pc:spChg chg="del">
          <ac:chgData name="Kyle Henderson" userId="67d990e4-e564-4e7e-9ef4-3ad7cf8be1ad" providerId="ADAL" clId="{A84E856D-06A4-4785-AB1A-D730B1AD8C7A}" dt="2022-02-23T04:30:12.717" v="6034" actId="478"/>
          <ac:spMkLst>
            <pc:docMk/>
            <pc:sldMk cId="3308220516" sldId="417"/>
            <ac:spMk id="9" creationId="{F0272497-F34F-4CFE-A077-36054F5988FE}"/>
          </ac:spMkLst>
        </pc:spChg>
        <pc:spChg chg="add mod">
          <ac:chgData name="Kyle Henderson" userId="67d990e4-e564-4e7e-9ef4-3ad7cf8be1ad" providerId="ADAL" clId="{A84E856D-06A4-4785-AB1A-D730B1AD8C7A}" dt="2022-02-23T17:43:47.670" v="6066" actId="1076"/>
          <ac:spMkLst>
            <pc:docMk/>
            <pc:sldMk cId="3308220516" sldId="417"/>
            <ac:spMk id="21" creationId="{6993FCDA-99BE-4B95-9C9E-DA4DE91914FE}"/>
          </ac:spMkLst>
        </pc:spChg>
        <pc:spChg chg="add mod">
          <ac:chgData name="Kyle Henderson" userId="67d990e4-e564-4e7e-9ef4-3ad7cf8be1ad" providerId="ADAL" clId="{A84E856D-06A4-4785-AB1A-D730B1AD8C7A}" dt="2022-02-23T17:44:06.104" v="6078" actId="1076"/>
          <ac:spMkLst>
            <pc:docMk/>
            <pc:sldMk cId="3308220516" sldId="417"/>
            <ac:spMk id="22" creationId="{20382B17-DC56-4045-80F6-98F60B372422}"/>
          </ac:spMkLst>
        </pc:spChg>
        <pc:spChg chg="add mod">
          <ac:chgData name="Kyle Henderson" userId="67d990e4-e564-4e7e-9ef4-3ad7cf8be1ad" providerId="ADAL" clId="{A84E856D-06A4-4785-AB1A-D730B1AD8C7A}" dt="2022-02-23T21:35:54.773" v="6288" actId="1076"/>
          <ac:spMkLst>
            <pc:docMk/>
            <pc:sldMk cId="3308220516" sldId="417"/>
            <ac:spMk id="23" creationId="{F4DA6F07-8037-46C5-8C53-0020647C4043}"/>
          </ac:spMkLst>
        </pc:spChg>
        <pc:spChg chg="add mod">
          <ac:chgData name="Kyle Henderson" userId="67d990e4-e564-4e7e-9ef4-3ad7cf8be1ad" providerId="ADAL" clId="{A84E856D-06A4-4785-AB1A-D730B1AD8C7A}" dt="2022-02-23T18:20:06" v="6176" actId="1076"/>
          <ac:spMkLst>
            <pc:docMk/>
            <pc:sldMk cId="3308220516" sldId="417"/>
            <ac:spMk id="24" creationId="{DDC82893-AA2C-47E0-A272-27B645E5F5EC}"/>
          </ac:spMkLst>
        </pc:spChg>
        <pc:spChg chg="add mod">
          <ac:chgData name="Kyle Henderson" userId="67d990e4-e564-4e7e-9ef4-3ad7cf8be1ad" providerId="ADAL" clId="{A84E856D-06A4-4785-AB1A-D730B1AD8C7A}" dt="2022-02-25T07:45:09.813" v="10443" actId="1076"/>
          <ac:spMkLst>
            <pc:docMk/>
            <pc:sldMk cId="3308220516" sldId="417"/>
            <ac:spMk id="25" creationId="{CE0F9C5D-A705-42E4-A763-279484A6FF95}"/>
          </ac:spMkLst>
        </pc:spChg>
        <pc:graphicFrameChg chg="mod">
          <ac:chgData name="Kyle Henderson" userId="67d990e4-e564-4e7e-9ef4-3ad7cf8be1ad" providerId="ADAL" clId="{A84E856D-06A4-4785-AB1A-D730B1AD8C7A}" dt="2022-02-23T18:22:31.738" v="6181" actId="1076"/>
          <ac:graphicFrameMkLst>
            <pc:docMk/>
            <pc:sldMk cId="3308220516" sldId="417"/>
            <ac:graphicFrameMk id="4" creationId="{71BC17F2-5029-4410-8ACA-203CEEDD99DC}"/>
          </ac:graphicFrameMkLst>
        </pc:graphicFrameChg>
        <pc:cxnChg chg="add mod">
          <ac:chgData name="Kyle Henderson" userId="67d990e4-e564-4e7e-9ef4-3ad7cf8be1ad" providerId="ADAL" clId="{A84E856D-06A4-4785-AB1A-D730B1AD8C7A}" dt="2022-02-23T04:33:23.011" v="6048" actId="1036"/>
          <ac:cxnSpMkLst>
            <pc:docMk/>
            <pc:sldMk cId="3308220516" sldId="417"/>
            <ac:cxnSpMk id="5" creationId="{30DE3BE2-034C-48E0-BE96-1902CBD44D7C}"/>
          </ac:cxnSpMkLst>
        </pc:cxnChg>
        <pc:cxnChg chg="add mod">
          <ac:chgData name="Kyle Henderson" userId="67d990e4-e564-4e7e-9ef4-3ad7cf8be1ad" providerId="ADAL" clId="{A84E856D-06A4-4785-AB1A-D730B1AD8C7A}" dt="2022-02-23T17:45:14.383" v="6110" actId="1076"/>
          <ac:cxnSpMkLst>
            <pc:docMk/>
            <pc:sldMk cId="3308220516" sldId="417"/>
            <ac:cxnSpMk id="10" creationId="{91919305-ED76-4B28-916C-872AF6441C8C}"/>
          </ac:cxnSpMkLst>
        </pc:cxnChg>
        <pc:cxnChg chg="add mod">
          <ac:chgData name="Kyle Henderson" userId="67d990e4-e564-4e7e-9ef4-3ad7cf8be1ad" providerId="ADAL" clId="{A84E856D-06A4-4785-AB1A-D730B1AD8C7A}" dt="2022-02-23T08:49:19.050" v="6063" actId="14100"/>
          <ac:cxnSpMkLst>
            <pc:docMk/>
            <pc:sldMk cId="3308220516" sldId="417"/>
            <ac:cxnSpMk id="13" creationId="{B28CC813-348A-4316-BE3E-39E313E266A4}"/>
          </ac:cxnSpMkLst>
        </pc:cxnChg>
        <pc:cxnChg chg="add mod">
          <ac:chgData name="Kyle Henderson" userId="67d990e4-e564-4e7e-9ef4-3ad7cf8be1ad" providerId="ADAL" clId="{A84E856D-06A4-4785-AB1A-D730B1AD8C7A}" dt="2022-02-23T04:32:24.073" v="6041" actId="1076"/>
          <ac:cxnSpMkLst>
            <pc:docMk/>
            <pc:sldMk cId="3308220516" sldId="417"/>
            <ac:cxnSpMk id="15" creationId="{CCBFF06B-95F1-430F-8C9B-A98476FB1618}"/>
          </ac:cxnSpMkLst>
        </pc:cxnChg>
      </pc:sldChg>
      <pc:sldChg chg="addSp delSp modSp new mod">
        <pc:chgData name="Kyle Henderson" userId="67d990e4-e564-4e7e-9ef4-3ad7cf8be1ad" providerId="ADAL" clId="{A84E856D-06A4-4785-AB1A-D730B1AD8C7A}" dt="2022-02-25T07:45:59.256" v="10444" actId="20577"/>
        <pc:sldMkLst>
          <pc:docMk/>
          <pc:sldMk cId="2629663551" sldId="418"/>
        </pc:sldMkLst>
        <pc:spChg chg="add mod">
          <ac:chgData name="Kyle Henderson" userId="67d990e4-e564-4e7e-9ef4-3ad7cf8be1ad" providerId="ADAL" clId="{A84E856D-06A4-4785-AB1A-D730B1AD8C7A}" dt="2022-02-23T22:21:12.673" v="6631" actId="403"/>
          <ac:spMkLst>
            <pc:docMk/>
            <pc:sldMk cId="2629663551" sldId="418"/>
            <ac:spMk id="4" creationId="{75DD6B24-4C3E-4DF3-8747-40CC8FB4A755}"/>
          </ac:spMkLst>
        </pc:spChg>
        <pc:graphicFrameChg chg="add del mod">
          <ac:chgData name="Kyle Henderson" userId="67d990e4-e564-4e7e-9ef4-3ad7cf8be1ad" providerId="ADAL" clId="{A84E856D-06A4-4785-AB1A-D730B1AD8C7A}" dt="2022-02-23T21:38:04.428" v="6352" actId="478"/>
          <ac:graphicFrameMkLst>
            <pc:docMk/>
            <pc:sldMk cId="2629663551" sldId="418"/>
            <ac:graphicFrameMk id="2" creationId="{477E72BE-58CA-437E-9ADB-7E202A09F8EC}"/>
          </ac:graphicFrameMkLst>
        </pc:graphicFrameChg>
        <pc:graphicFrameChg chg="add mod">
          <ac:chgData name="Kyle Henderson" userId="67d990e4-e564-4e7e-9ef4-3ad7cf8be1ad" providerId="ADAL" clId="{A84E856D-06A4-4785-AB1A-D730B1AD8C7A}" dt="2022-02-25T07:45:59.256" v="10444" actId="20577"/>
          <ac:graphicFrameMkLst>
            <pc:docMk/>
            <pc:sldMk cId="2629663551" sldId="418"/>
            <ac:graphicFrameMk id="3" creationId="{477E72BE-58CA-437E-9ADB-7E202A09F8EC}"/>
          </ac:graphicFrameMkLst>
        </pc:graphicFrameChg>
      </pc:sldChg>
      <pc:sldChg chg="add del">
        <pc:chgData name="Kyle Henderson" userId="67d990e4-e564-4e7e-9ef4-3ad7cf8be1ad" providerId="ADAL" clId="{A84E856D-06A4-4785-AB1A-D730B1AD8C7A}" dt="2022-02-23T23:31:49.916" v="6960" actId="47"/>
        <pc:sldMkLst>
          <pc:docMk/>
          <pc:sldMk cId="2184964543" sldId="419"/>
        </pc:sldMkLst>
      </pc:sldChg>
      <pc:sldChg chg="addSp modSp add mod">
        <pc:chgData name="Kyle Henderson" userId="67d990e4-e564-4e7e-9ef4-3ad7cf8be1ad" providerId="ADAL" clId="{A84E856D-06A4-4785-AB1A-D730B1AD8C7A}" dt="2022-02-25T07:46:23.666" v="10445"/>
        <pc:sldMkLst>
          <pc:docMk/>
          <pc:sldMk cId="667953557" sldId="420"/>
        </pc:sldMkLst>
        <pc:spChg chg="add mod">
          <ac:chgData name="Kyle Henderson" userId="67d990e4-e564-4e7e-9ef4-3ad7cf8be1ad" providerId="ADAL" clId="{A84E856D-06A4-4785-AB1A-D730B1AD8C7A}" dt="2022-02-23T22:02:44.344" v="6442" actId="14100"/>
          <ac:spMkLst>
            <pc:docMk/>
            <pc:sldMk cId="667953557" sldId="420"/>
            <ac:spMk id="2" creationId="{2FBD3492-5365-4A98-8242-692747382132}"/>
          </ac:spMkLst>
        </pc:spChg>
        <pc:spChg chg="add mod">
          <ac:chgData name="Kyle Henderson" userId="67d990e4-e564-4e7e-9ef4-3ad7cf8be1ad" providerId="ADAL" clId="{A84E856D-06A4-4785-AB1A-D730B1AD8C7A}" dt="2022-02-25T07:46:23.666" v="10445"/>
          <ac:spMkLst>
            <pc:docMk/>
            <pc:sldMk cId="667953557" sldId="420"/>
            <ac:spMk id="4" creationId="{5713C98E-9A66-426B-AA92-6130B76D4905}"/>
          </ac:spMkLst>
        </pc:spChg>
        <pc:graphicFrameChg chg="mod">
          <ac:chgData name="Kyle Henderson" userId="67d990e4-e564-4e7e-9ef4-3ad7cf8be1ad" providerId="ADAL" clId="{A84E856D-06A4-4785-AB1A-D730B1AD8C7A}" dt="2022-02-23T22:04:14.896" v="6454" actId="692"/>
          <ac:graphicFrameMkLst>
            <pc:docMk/>
            <pc:sldMk cId="667953557" sldId="420"/>
            <ac:graphicFrameMk id="3" creationId="{477E72BE-58CA-437E-9ADB-7E202A09F8EC}"/>
          </ac:graphicFrameMkLst>
        </pc:graphicFrameChg>
      </pc:sldChg>
      <pc:sldChg chg="addSp delSp modSp add mod ord">
        <pc:chgData name="Kyle Henderson" userId="67d990e4-e564-4e7e-9ef4-3ad7cf8be1ad" providerId="ADAL" clId="{A84E856D-06A4-4785-AB1A-D730B1AD8C7A}" dt="2022-02-25T07:48:15.100" v="10481" actId="1076"/>
        <pc:sldMkLst>
          <pc:docMk/>
          <pc:sldMk cId="190918559" sldId="421"/>
        </pc:sldMkLst>
        <pc:spChg chg="del">
          <ac:chgData name="Kyle Henderson" userId="67d990e4-e564-4e7e-9ef4-3ad7cf8be1ad" providerId="ADAL" clId="{A84E856D-06A4-4785-AB1A-D730B1AD8C7A}" dt="2022-02-23T22:03:07.347" v="6444" actId="478"/>
          <ac:spMkLst>
            <pc:docMk/>
            <pc:sldMk cId="190918559" sldId="421"/>
            <ac:spMk id="2" creationId="{2FBD3492-5365-4A98-8242-692747382132}"/>
          </ac:spMkLst>
        </pc:spChg>
        <pc:spChg chg="add mod">
          <ac:chgData name="Kyle Henderson" userId="67d990e4-e564-4e7e-9ef4-3ad7cf8be1ad" providerId="ADAL" clId="{A84E856D-06A4-4785-AB1A-D730B1AD8C7A}" dt="2022-02-23T22:51:10.224" v="6768" actId="1076"/>
          <ac:spMkLst>
            <pc:docMk/>
            <pc:sldMk cId="190918559" sldId="421"/>
            <ac:spMk id="4" creationId="{8A8D7F2A-50CF-4894-86FB-3C45849E3E97}"/>
          </ac:spMkLst>
        </pc:spChg>
        <pc:spChg chg="add del mod">
          <ac:chgData name="Kyle Henderson" userId="67d990e4-e564-4e7e-9ef4-3ad7cf8be1ad" providerId="ADAL" clId="{A84E856D-06A4-4785-AB1A-D730B1AD8C7A}" dt="2022-02-23T22:49:45.090" v="6702" actId="478"/>
          <ac:spMkLst>
            <pc:docMk/>
            <pc:sldMk cId="190918559" sldId="421"/>
            <ac:spMk id="5" creationId="{24B02A2A-506A-40F9-84AD-638EF1032876}"/>
          </ac:spMkLst>
        </pc:spChg>
        <pc:spChg chg="add mod">
          <ac:chgData name="Kyle Henderson" userId="67d990e4-e564-4e7e-9ef4-3ad7cf8be1ad" providerId="ADAL" clId="{A84E856D-06A4-4785-AB1A-D730B1AD8C7A}" dt="2022-02-25T07:48:15.100" v="10481" actId="1076"/>
          <ac:spMkLst>
            <pc:docMk/>
            <pc:sldMk cId="190918559" sldId="421"/>
            <ac:spMk id="6" creationId="{33ACFA38-B504-43C8-913B-2547F731D5CB}"/>
          </ac:spMkLst>
        </pc:spChg>
        <pc:spChg chg="add mod">
          <ac:chgData name="Kyle Henderson" userId="67d990e4-e564-4e7e-9ef4-3ad7cf8be1ad" providerId="ADAL" clId="{A84E856D-06A4-4785-AB1A-D730B1AD8C7A}" dt="2022-02-23T22:49:57.083" v="6705" actId="207"/>
          <ac:spMkLst>
            <pc:docMk/>
            <pc:sldMk cId="190918559" sldId="421"/>
            <ac:spMk id="7" creationId="{6EBB7B05-A23B-4EB4-8950-D3516B570924}"/>
          </ac:spMkLst>
        </pc:spChg>
        <pc:spChg chg="add mod">
          <ac:chgData name="Kyle Henderson" userId="67d990e4-e564-4e7e-9ef4-3ad7cf8be1ad" providerId="ADAL" clId="{A84E856D-06A4-4785-AB1A-D730B1AD8C7A}" dt="2022-02-23T22:51:13.021" v="6769" actId="1076"/>
          <ac:spMkLst>
            <pc:docMk/>
            <pc:sldMk cId="190918559" sldId="421"/>
            <ac:spMk id="8" creationId="{07308790-AD55-4B0B-95C5-80BDC30E4CE9}"/>
          </ac:spMkLst>
        </pc:spChg>
        <pc:spChg chg="add mod">
          <ac:chgData name="Kyle Henderson" userId="67d990e4-e564-4e7e-9ef4-3ad7cf8be1ad" providerId="ADAL" clId="{A84E856D-06A4-4785-AB1A-D730B1AD8C7A}" dt="2022-02-25T07:48:00.100" v="10477" actId="1076"/>
          <ac:spMkLst>
            <pc:docMk/>
            <pc:sldMk cId="190918559" sldId="421"/>
            <ac:spMk id="9" creationId="{E6E8C2ED-288C-47D1-8B04-E0A43E21CB14}"/>
          </ac:spMkLst>
        </pc:spChg>
        <pc:spChg chg="add mod">
          <ac:chgData name="Kyle Henderson" userId="67d990e4-e564-4e7e-9ef4-3ad7cf8be1ad" providerId="ADAL" clId="{A84E856D-06A4-4785-AB1A-D730B1AD8C7A}" dt="2022-02-25T07:48:07.846" v="10480" actId="1076"/>
          <ac:spMkLst>
            <pc:docMk/>
            <pc:sldMk cId="190918559" sldId="421"/>
            <ac:spMk id="10" creationId="{1DC91EBB-62DB-4764-894E-8436F1A2DD83}"/>
          </ac:spMkLst>
        </pc:spChg>
        <pc:spChg chg="add del mod">
          <ac:chgData name="Kyle Henderson" userId="67d990e4-e564-4e7e-9ef4-3ad7cf8be1ad" providerId="ADAL" clId="{A84E856D-06A4-4785-AB1A-D730B1AD8C7A}" dt="2022-02-25T07:46:27.652" v="10447"/>
          <ac:spMkLst>
            <pc:docMk/>
            <pc:sldMk cId="190918559" sldId="421"/>
            <ac:spMk id="11" creationId="{554F9BF5-CAA7-4377-84F3-1EE544451794}"/>
          </ac:spMkLst>
        </pc:spChg>
        <pc:graphicFrameChg chg="mod">
          <ac:chgData name="Kyle Henderson" userId="67d990e4-e564-4e7e-9ef4-3ad7cf8be1ad" providerId="ADAL" clId="{A84E856D-06A4-4785-AB1A-D730B1AD8C7A}" dt="2022-02-23T22:53:02.739" v="6771"/>
          <ac:graphicFrameMkLst>
            <pc:docMk/>
            <pc:sldMk cId="190918559" sldId="421"/>
            <ac:graphicFrameMk id="3" creationId="{477E72BE-58CA-437E-9ADB-7E202A09F8EC}"/>
          </ac:graphicFrameMkLst>
        </pc:graphicFrameChg>
      </pc:sldChg>
      <pc:sldChg chg="addSp delSp modSp add mod">
        <pc:chgData name="Kyle Henderson" userId="67d990e4-e564-4e7e-9ef4-3ad7cf8be1ad" providerId="ADAL" clId="{A84E856D-06A4-4785-AB1A-D730B1AD8C7A}" dt="2022-02-25T07:47:16.722" v="10461"/>
        <pc:sldMkLst>
          <pc:docMk/>
          <pc:sldMk cId="20713393" sldId="422"/>
        </pc:sldMkLst>
        <pc:spChg chg="add mod">
          <ac:chgData name="Kyle Henderson" userId="67d990e4-e564-4e7e-9ef4-3ad7cf8be1ad" providerId="ADAL" clId="{A84E856D-06A4-4785-AB1A-D730B1AD8C7A}" dt="2022-02-25T07:46:28.523" v="10448"/>
          <ac:spMkLst>
            <pc:docMk/>
            <pc:sldMk cId="20713393" sldId="422"/>
            <ac:spMk id="4" creationId="{106CEE84-9D93-48D0-BD0D-1602DC17ED8C}"/>
          </ac:spMkLst>
        </pc:spChg>
        <pc:spChg chg="del">
          <ac:chgData name="Kyle Henderson" userId="67d990e4-e564-4e7e-9ef4-3ad7cf8be1ad" providerId="ADAL" clId="{A84E856D-06A4-4785-AB1A-D730B1AD8C7A}" dt="2022-02-23T22:42:30.450" v="6681" actId="478"/>
          <ac:spMkLst>
            <pc:docMk/>
            <pc:sldMk cId="20713393" sldId="422"/>
            <ac:spMk id="4" creationId="{8A8D7F2A-50CF-4894-86FB-3C45849E3E97}"/>
          </ac:spMkLst>
        </pc:spChg>
        <pc:spChg chg="del">
          <ac:chgData name="Kyle Henderson" userId="67d990e4-e564-4e7e-9ef4-3ad7cf8be1ad" providerId="ADAL" clId="{A84E856D-06A4-4785-AB1A-D730B1AD8C7A}" dt="2022-02-23T22:42:29.197" v="6680" actId="478"/>
          <ac:spMkLst>
            <pc:docMk/>
            <pc:sldMk cId="20713393" sldId="422"/>
            <ac:spMk id="5" creationId="{24B02A2A-506A-40F9-84AD-638EF1032876}"/>
          </ac:spMkLst>
        </pc:spChg>
        <pc:spChg chg="del">
          <ac:chgData name="Kyle Henderson" userId="67d990e4-e564-4e7e-9ef4-3ad7cf8be1ad" providerId="ADAL" clId="{A84E856D-06A4-4785-AB1A-D730B1AD8C7A}" dt="2022-02-23T22:42:28.319" v="6679" actId="478"/>
          <ac:spMkLst>
            <pc:docMk/>
            <pc:sldMk cId="20713393" sldId="422"/>
            <ac:spMk id="6" creationId="{33ACFA38-B504-43C8-913B-2547F731D5CB}"/>
          </ac:spMkLst>
        </pc:spChg>
        <pc:graphicFrameChg chg="mod">
          <ac:chgData name="Kyle Henderson" userId="67d990e4-e564-4e7e-9ef4-3ad7cf8be1ad" providerId="ADAL" clId="{A84E856D-06A4-4785-AB1A-D730B1AD8C7A}" dt="2022-02-25T07:47:16.722" v="10461"/>
          <ac:graphicFrameMkLst>
            <pc:docMk/>
            <pc:sldMk cId="20713393" sldId="422"/>
            <ac:graphicFrameMk id="3" creationId="{477E72BE-58CA-437E-9ADB-7E202A09F8EC}"/>
          </ac:graphicFrameMkLst>
        </pc:graphicFrameChg>
      </pc:sldChg>
      <pc:sldChg chg="addSp delSp modSp add del mod">
        <pc:chgData name="Kyle Henderson" userId="67d990e4-e564-4e7e-9ef4-3ad7cf8be1ad" providerId="ADAL" clId="{A84E856D-06A4-4785-AB1A-D730B1AD8C7A}" dt="2022-02-23T23:29:28.507" v="6954" actId="47"/>
        <pc:sldMkLst>
          <pc:docMk/>
          <pc:sldMk cId="1508469660" sldId="423"/>
        </pc:sldMkLst>
        <pc:spChg chg="add del mod">
          <ac:chgData name="Kyle Henderson" userId="67d990e4-e564-4e7e-9ef4-3ad7cf8be1ad" providerId="ADAL" clId="{A84E856D-06A4-4785-AB1A-D730B1AD8C7A}" dt="2022-02-23T23:01:51.299" v="6829"/>
          <ac:spMkLst>
            <pc:docMk/>
            <pc:sldMk cId="1508469660" sldId="423"/>
            <ac:spMk id="2" creationId="{654F8A65-A66F-44D9-836E-690CDA2248C8}"/>
          </ac:spMkLst>
        </pc:spChg>
        <pc:spChg chg="del">
          <ac:chgData name="Kyle Henderson" userId="67d990e4-e564-4e7e-9ef4-3ad7cf8be1ad" providerId="ADAL" clId="{A84E856D-06A4-4785-AB1A-D730B1AD8C7A}" dt="2022-02-23T22:58:36.450" v="6816" actId="478"/>
          <ac:spMkLst>
            <pc:docMk/>
            <pc:sldMk cId="1508469660" sldId="423"/>
            <ac:spMk id="6" creationId="{33ACFA38-B504-43C8-913B-2547F731D5CB}"/>
          </ac:spMkLst>
        </pc:spChg>
        <pc:spChg chg="mod">
          <ac:chgData name="Kyle Henderson" userId="67d990e4-e564-4e7e-9ef4-3ad7cf8be1ad" providerId="ADAL" clId="{A84E856D-06A4-4785-AB1A-D730B1AD8C7A}" dt="2022-02-23T22:58:48.161" v="6826" actId="1038"/>
          <ac:spMkLst>
            <pc:docMk/>
            <pc:sldMk cId="1508469660" sldId="423"/>
            <ac:spMk id="7" creationId="{6EBB7B05-A23B-4EB4-8950-D3516B570924}"/>
          </ac:spMkLst>
        </pc:spChg>
        <pc:spChg chg="del">
          <ac:chgData name="Kyle Henderson" userId="67d990e4-e564-4e7e-9ef4-3ad7cf8be1ad" providerId="ADAL" clId="{A84E856D-06A4-4785-AB1A-D730B1AD8C7A}" dt="2022-02-23T22:58:32.064" v="6813" actId="478"/>
          <ac:spMkLst>
            <pc:docMk/>
            <pc:sldMk cId="1508469660" sldId="423"/>
            <ac:spMk id="9" creationId="{E6E8C2ED-288C-47D1-8B04-E0A43E21CB14}"/>
          </ac:spMkLst>
        </pc:spChg>
        <pc:spChg chg="del mod">
          <ac:chgData name="Kyle Henderson" userId="67d990e4-e564-4e7e-9ef4-3ad7cf8be1ad" providerId="ADAL" clId="{A84E856D-06A4-4785-AB1A-D730B1AD8C7A}" dt="2022-02-23T22:58:34.383" v="6815" actId="478"/>
          <ac:spMkLst>
            <pc:docMk/>
            <pc:sldMk cId="1508469660" sldId="423"/>
            <ac:spMk id="10" creationId="{1DC91EBB-62DB-4764-894E-8436F1A2DD83}"/>
          </ac:spMkLst>
        </pc:spChg>
        <pc:spChg chg="add mod">
          <ac:chgData name="Kyle Henderson" userId="67d990e4-e564-4e7e-9ef4-3ad7cf8be1ad" providerId="ADAL" clId="{A84E856D-06A4-4785-AB1A-D730B1AD8C7A}" dt="2022-02-23T23:02:42.983" v="6871" actId="1076"/>
          <ac:spMkLst>
            <pc:docMk/>
            <pc:sldMk cId="1508469660" sldId="423"/>
            <ac:spMk id="11" creationId="{3A485E49-A599-44BA-B264-7EDA788E7B2B}"/>
          </ac:spMkLst>
        </pc:spChg>
        <pc:spChg chg="add mod">
          <ac:chgData name="Kyle Henderson" userId="67d990e4-e564-4e7e-9ef4-3ad7cf8be1ad" providerId="ADAL" clId="{A84E856D-06A4-4785-AB1A-D730B1AD8C7A}" dt="2022-02-23T23:03:17.708" v="6895" actId="1036"/>
          <ac:spMkLst>
            <pc:docMk/>
            <pc:sldMk cId="1508469660" sldId="423"/>
            <ac:spMk id="12" creationId="{260EF0EE-549F-4964-A1D7-A73E65FEB15D}"/>
          </ac:spMkLst>
        </pc:spChg>
        <pc:spChg chg="add del mod">
          <ac:chgData name="Kyle Henderson" userId="67d990e4-e564-4e7e-9ef4-3ad7cf8be1ad" providerId="ADAL" clId="{A84E856D-06A4-4785-AB1A-D730B1AD8C7A}" dt="2022-02-23T23:04:53.758" v="6934" actId="478"/>
          <ac:spMkLst>
            <pc:docMk/>
            <pc:sldMk cId="1508469660" sldId="423"/>
            <ac:spMk id="13" creationId="{3DD353AE-DD97-48ED-80DB-46AF8165A774}"/>
          </ac:spMkLst>
        </pc:spChg>
        <pc:spChg chg="add del mod">
          <ac:chgData name="Kyle Henderson" userId="67d990e4-e564-4e7e-9ef4-3ad7cf8be1ad" providerId="ADAL" clId="{A84E856D-06A4-4785-AB1A-D730B1AD8C7A}" dt="2022-02-23T23:29:24.790" v="6952"/>
          <ac:spMkLst>
            <pc:docMk/>
            <pc:sldMk cId="1508469660" sldId="423"/>
            <ac:spMk id="15" creationId="{FFEC0D82-3CA4-4B2A-A7E1-644AA45E8D24}"/>
          </ac:spMkLst>
        </pc:spChg>
        <pc:graphicFrameChg chg="add del mod">
          <ac:chgData name="Kyle Henderson" userId="67d990e4-e564-4e7e-9ef4-3ad7cf8be1ad" providerId="ADAL" clId="{A84E856D-06A4-4785-AB1A-D730B1AD8C7A}" dt="2022-02-23T23:29:24.790" v="6952"/>
          <ac:graphicFrameMkLst>
            <pc:docMk/>
            <pc:sldMk cId="1508469660" sldId="423"/>
            <ac:graphicFrameMk id="14" creationId="{1F58CD8A-3BF0-4FCD-A835-38CF47D5EBEA}"/>
          </ac:graphicFrameMkLst>
        </pc:graphicFrameChg>
      </pc:sldChg>
      <pc:sldChg chg="addSp delSp modSp add mod">
        <pc:chgData name="Kyle Henderson" userId="67d990e4-e564-4e7e-9ef4-3ad7cf8be1ad" providerId="ADAL" clId="{A84E856D-06A4-4785-AB1A-D730B1AD8C7A}" dt="2022-02-23T23:29:33.572" v="6955" actId="478"/>
        <pc:sldMkLst>
          <pc:docMk/>
          <pc:sldMk cId="4059788412" sldId="424"/>
        </pc:sldMkLst>
        <pc:spChg chg="mod">
          <ac:chgData name="Kyle Henderson" userId="67d990e4-e564-4e7e-9ef4-3ad7cf8be1ad" providerId="ADAL" clId="{A84E856D-06A4-4785-AB1A-D730B1AD8C7A}" dt="2022-02-23T23:28:54.717" v="6949" actId="14100"/>
          <ac:spMkLst>
            <pc:docMk/>
            <pc:sldMk cId="4059788412" sldId="424"/>
            <ac:spMk id="11" creationId="{3A485E49-A599-44BA-B264-7EDA788E7B2B}"/>
          </ac:spMkLst>
        </pc:spChg>
        <pc:picChg chg="add del mod">
          <ac:chgData name="Kyle Henderson" userId="67d990e4-e564-4e7e-9ef4-3ad7cf8be1ad" providerId="ADAL" clId="{A84E856D-06A4-4785-AB1A-D730B1AD8C7A}" dt="2022-02-23T23:29:33.572" v="6955" actId="478"/>
          <ac:picMkLst>
            <pc:docMk/>
            <pc:sldMk cId="4059788412" sldId="424"/>
            <ac:picMk id="5" creationId="{94AB2DD6-1A79-4912-8584-011D176C62DD}"/>
          </ac:picMkLst>
        </pc:picChg>
      </pc:sldChg>
      <pc:sldChg chg="addSp delSp modSp add mod">
        <pc:chgData name="Kyle Henderson" userId="67d990e4-e564-4e7e-9ef4-3ad7cf8be1ad" providerId="ADAL" clId="{A84E856D-06A4-4785-AB1A-D730B1AD8C7A}" dt="2022-02-25T07:54:37.436" v="10487" actId="478"/>
        <pc:sldMkLst>
          <pc:docMk/>
          <pc:sldMk cId="3846327537" sldId="425"/>
        </pc:sldMkLst>
        <pc:cxnChg chg="add del mod">
          <ac:chgData name="Kyle Henderson" userId="67d990e4-e564-4e7e-9ef4-3ad7cf8be1ad" providerId="ADAL" clId="{A84E856D-06A4-4785-AB1A-D730B1AD8C7A}" dt="2022-02-25T07:54:37.436" v="10487" actId="478"/>
          <ac:cxnSpMkLst>
            <pc:docMk/>
            <pc:sldMk cId="3846327537" sldId="425"/>
            <ac:cxnSpMk id="6" creationId="{D0D4B85D-C0DE-4FC6-B24C-BFEDDDC2EF6C}"/>
          </ac:cxnSpMkLst>
        </pc:cxnChg>
      </pc:sldChg>
      <pc:sldChg chg="addSp delSp modSp add mod">
        <pc:chgData name="Kyle Henderson" userId="67d990e4-e564-4e7e-9ef4-3ad7cf8be1ad" providerId="ADAL" clId="{A84E856D-06A4-4785-AB1A-D730B1AD8C7A}" dt="2022-02-24T16:30:16.218" v="9591" actId="14100"/>
        <pc:sldMkLst>
          <pc:docMk/>
          <pc:sldMk cId="2010010851" sldId="426"/>
        </pc:sldMkLst>
        <pc:spChg chg="add mod">
          <ac:chgData name="Kyle Henderson" userId="67d990e4-e564-4e7e-9ef4-3ad7cf8be1ad" providerId="ADAL" clId="{A84E856D-06A4-4785-AB1A-D730B1AD8C7A}" dt="2022-02-24T16:30:10.041" v="9588" actId="207"/>
          <ac:spMkLst>
            <pc:docMk/>
            <pc:sldMk cId="2010010851" sldId="426"/>
            <ac:spMk id="2" creationId="{A37DFBA9-02F2-4992-9B5C-AD3B81473667}"/>
          </ac:spMkLst>
        </pc:spChg>
        <pc:spChg chg="add mod">
          <ac:chgData name="Kyle Henderson" userId="67d990e4-e564-4e7e-9ef4-3ad7cf8be1ad" providerId="ADAL" clId="{A84E856D-06A4-4785-AB1A-D730B1AD8C7A}" dt="2022-02-24T16:30:16.218" v="9591" actId="14100"/>
          <ac:spMkLst>
            <pc:docMk/>
            <pc:sldMk cId="2010010851" sldId="426"/>
            <ac:spMk id="9" creationId="{F720CC67-6807-482B-9CDE-5BF271B31E94}"/>
          </ac:spMkLst>
        </pc:spChg>
        <pc:spChg chg="del">
          <ac:chgData name="Kyle Henderson" userId="67d990e4-e564-4e7e-9ef4-3ad7cf8be1ad" providerId="ADAL" clId="{A84E856D-06A4-4785-AB1A-D730B1AD8C7A}" dt="2022-02-23T23:30:24.093" v="6957" actId="478"/>
          <ac:spMkLst>
            <pc:docMk/>
            <pc:sldMk cId="2010010851" sldId="426"/>
            <ac:spMk id="11" creationId="{3A485E49-A599-44BA-B264-7EDA788E7B2B}"/>
          </ac:spMkLst>
        </pc:spChg>
        <pc:spChg chg="mod">
          <ac:chgData name="Kyle Henderson" userId="67d990e4-e564-4e7e-9ef4-3ad7cf8be1ad" providerId="ADAL" clId="{A84E856D-06A4-4785-AB1A-D730B1AD8C7A}" dt="2022-02-23T23:30:30.323" v="6959" actId="1076"/>
          <ac:spMkLst>
            <pc:docMk/>
            <pc:sldMk cId="2010010851" sldId="426"/>
            <ac:spMk id="12" creationId="{260EF0EE-549F-4964-A1D7-A73E65FEB15D}"/>
          </ac:spMkLst>
        </pc:spChg>
        <pc:picChg chg="del">
          <ac:chgData name="Kyle Henderson" userId="67d990e4-e564-4e7e-9ef4-3ad7cf8be1ad" providerId="ADAL" clId="{A84E856D-06A4-4785-AB1A-D730B1AD8C7A}" dt="2022-02-23T23:30:24.931" v="6958" actId="478"/>
          <ac:picMkLst>
            <pc:docMk/>
            <pc:sldMk cId="2010010851" sldId="426"/>
            <ac:picMk id="5" creationId="{94AB2DD6-1A79-4912-8584-011D176C62DD}"/>
          </ac:picMkLst>
        </pc:picChg>
      </pc:sldChg>
      <pc:sldChg chg="addSp delSp modSp add mod">
        <pc:chgData name="Kyle Henderson" userId="67d990e4-e564-4e7e-9ef4-3ad7cf8be1ad" providerId="ADAL" clId="{A84E856D-06A4-4785-AB1A-D730B1AD8C7A}" dt="2022-02-24T01:52:24.582" v="7166" actId="1076"/>
        <pc:sldMkLst>
          <pc:docMk/>
          <pc:sldMk cId="3082046163" sldId="427"/>
        </pc:sldMkLst>
        <pc:spChg chg="add del mod">
          <ac:chgData name="Kyle Henderson" userId="67d990e4-e564-4e7e-9ef4-3ad7cf8be1ad" providerId="ADAL" clId="{A84E856D-06A4-4785-AB1A-D730B1AD8C7A}" dt="2022-02-24T01:46:55.612" v="6991" actId="478"/>
          <ac:spMkLst>
            <pc:docMk/>
            <pc:sldMk cId="3082046163" sldId="427"/>
            <ac:spMk id="3" creationId="{8994EAC7-6074-433B-859E-F1FC62391B49}"/>
          </ac:spMkLst>
        </pc:spChg>
        <pc:spChg chg="add mod">
          <ac:chgData name="Kyle Henderson" userId="67d990e4-e564-4e7e-9ef4-3ad7cf8be1ad" providerId="ADAL" clId="{A84E856D-06A4-4785-AB1A-D730B1AD8C7A}" dt="2022-02-24T01:50:23.159" v="7083" actId="1076"/>
          <ac:spMkLst>
            <pc:docMk/>
            <pc:sldMk cId="3082046163" sldId="427"/>
            <ac:spMk id="14" creationId="{34CA37FD-772B-4234-8BC3-D4318AF57B9A}"/>
          </ac:spMkLst>
        </pc:spChg>
        <pc:spChg chg="del">
          <ac:chgData name="Kyle Henderson" userId="67d990e4-e564-4e7e-9ef4-3ad7cf8be1ad" providerId="ADAL" clId="{A84E856D-06A4-4785-AB1A-D730B1AD8C7A}" dt="2022-02-24T01:45:04.706" v="6968" actId="478"/>
          <ac:spMkLst>
            <pc:docMk/>
            <pc:sldMk cId="3082046163" sldId="427"/>
            <ac:spMk id="15" creationId="{98F311A5-F576-42D6-A616-6C53A198149D}"/>
          </ac:spMkLst>
        </pc:spChg>
        <pc:spChg chg="del">
          <ac:chgData name="Kyle Henderson" userId="67d990e4-e564-4e7e-9ef4-3ad7cf8be1ad" providerId="ADAL" clId="{A84E856D-06A4-4785-AB1A-D730B1AD8C7A}" dt="2022-02-24T01:45:13.780" v="6974" actId="478"/>
          <ac:spMkLst>
            <pc:docMk/>
            <pc:sldMk cId="3082046163" sldId="427"/>
            <ac:spMk id="16" creationId="{7FB2ACC0-98AF-4423-AF40-BFA55F6E4D55}"/>
          </ac:spMkLst>
        </pc:spChg>
        <pc:spChg chg="del">
          <ac:chgData name="Kyle Henderson" userId="67d990e4-e564-4e7e-9ef4-3ad7cf8be1ad" providerId="ADAL" clId="{A84E856D-06A4-4785-AB1A-D730B1AD8C7A}" dt="2022-02-24T01:45:02.035" v="6967" actId="478"/>
          <ac:spMkLst>
            <pc:docMk/>
            <pc:sldMk cId="3082046163" sldId="427"/>
            <ac:spMk id="17" creationId="{47A8E92C-5DFA-4D55-A8EB-F6F564CEF90D}"/>
          </ac:spMkLst>
        </pc:spChg>
        <pc:spChg chg="del">
          <ac:chgData name="Kyle Henderson" userId="67d990e4-e564-4e7e-9ef4-3ad7cf8be1ad" providerId="ADAL" clId="{A84E856D-06A4-4785-AB1A-D730B1AD8C7A}" dt="2022-02-24T01:45:06.118" v="6969" actId="478"/>
          <ac:spMkLst>
            <pc:docMk/>
            <pc:sldMk cId="3082046163" sldId="427"/>
            <ac:spMk id="18" creationId="{F0FA0768-DA41-4287-A328-B9DCB188275A}"/>
          </ac:spMkLst>
        </pc:spChg>
        <pc:spChg chg="add mod">
          <ac:chgData name="Kyle Henderson" userId="67d990e4-e564-4e7e-9ef4-3ad7cf8be1ad" providerId="ADAL" clId="{A84E856D-06A4-4785-AB1A-D730B1AD8C7A}" dt="2022-02-24T01:48:30.044" v="7011"/>
          <ac:spMkLst>
            <pc:docMk/>
            <pc:sldMk cId="3082046163" sldId="427"/>
            <ac:spMk id="21" creationId="{9075C6D6-ABE6-4BE7-A1D5-DC0429DDC753}"/>
          </ac:spMkLst>
        </pc:spChg>
        <pc:spChg chg="add mod">
          <ac:chgData name="Kyle Henderson" userId="67d990e4-e564-4e7e-9ef4-3ad7cf8be1ad" providerId="ADAL" clId="{A84E856D-06A4-4785-AB1A-D730B1AD8C7A}" dt="2022-02-24T01:50:15.646" v="7081" actId="20577"/>
          <ac:spMkLst>
            <pc:docMk/>
            <pc:sldMk cId="3082046163" sldId="427"/>
            <ac:spMk id="31" creationId="{554AD2B9-D2E4-469B-B82E-D9077839B55B}"/>
          </ac:spMkLst>
        </pc:spChg>
        <pc:spChg chg="add mod">
          <ac:chgData name="Kyle Henderson" userId="67d990e4-e564-4e7e-9ef4-3ad7cf8be1ad" providerId="ADAL" clId="{A84E856D-06A4-4785-AB1A-D730B1AD8C7A}" dt="2022-02-24T01:50:58.775" v="7098" actId="1076"/>
          <ac:spMkLst>
            <pc:docMk/>
            <pc:sldMk cId="3082046163" sldId="427"/>
            <ac:spMk id="38" creationId="{F28D6D05-1FA5-449E-8EB8-6EE9631847C8}"/>
          </ac:spMkLst>
        </pc:spChg>
        <pc:spChg chg="add mod">
          <ac:chgData name="Kyle Henderson" userId="67d990e4-e564-4e7e-9ef4-3ad7cf8be1ad" providerId="ADAL" clId="{A84E856D-06A4-4785-AB1A-D730B1AD8C7A}" dt="2022-02-24T01:51:20.704" v="7116" actId="1076"/>
          <ac:spMkLst>
            <pc:docMk/>
            <pc:sldMk cId="3082046163" sldId="427"/>
            <ac:spMk id="41" creationId="{0D571EF8-3F86-4246-97F8-0AA9815CAB30}"/>
          </ac:spMkLst>
        </pc:spChg>
        <pc:spChg chg="add mod">
          <ac:chgData name="Kyle Henderson" userId="67d990e4-e564-4e7e-9ef4-3ad7cf8be1ad" providerId="ADAL" clId="{A84E856D-06A4-4785-AB1A-D730B1AD8C7A}" dt="2022-02-24T01:52:24.582" v="7166" actId="1076"/>
          <ac:spMkLst>
            <pc:docMk/>
            <pc:sldMk cId="3082046163" sldId="427"/>
            <ac:spMk id="49" creationId="{D04134DF-FC6C-4830-9AA0-2C5C76E0C42F}"/>
          </ac:spMkLst>
        </pc:spChg>
        <pc:picChg chg="mod">
          <ac:chgData name="Kyle Henderson" userId="67d990e4-e564-4e7e-9ef4-3ad7cf8be1ad" providerId="ADAL" clId="{A84E856D-06A4-4785-AB1A-D730B1AD8C7A}" dt="2022-02-24T01:44:57.686" v="6966" actId="14826"/>
          <ac:picMkLst>
            <pc:docMk/>
            <pc:sldMk cId="3082046163" sldId="427"/>
            <ac:picMk id="5" creationId="{C56A6965-7CD4-4E56-B24A-967DA5B9B2B9}"/>
          </ac:picMkLst>
        </pc:picChg>
        <pc:picChg chg="add mod modCrop">
          <ac:chgData name="Kyle Henderson" userId="67d990e4-e564-4e7e-9ef4-3ad7cf8be1ad" providerId="ADAL" clId="{A84E856D-06A4-4785-AB1A-D730B1AD8C7A}" dt="2022-02-24T01:51:57.717" v="7134" actId="1076"/>
          <ac:picMkLst>
            <pc:docMk/>
            <pc:sldMk cId="3082046163" sldId="427"/>
            <ac:picMk id="20" creationId="{95CA23C2-853A-496B-A2FD-F5ED6F176093}"/>
          </ac:picMkLst>
        </pc:picChg>
        <pc:cxnChg chg="del">
          <ac:chgData name="Kyle Henderson" userId="67d990e4-e564-4e7e-9ef4-3ad7cf8be1ad" providerId="ADAL" clId="{A84E856D-06A4-4785-AB1A-D730B1AD8C7A}" dt="2022-02-24T01:45:09.704" v="6973" actId="478"/>
          <ac:cxnSpMkLst>
            <pc:docMk/>
            <pc:sldMk cId="3082046163" sldId="427"/>
            <ac:cxnSpMk id="7" creationId="{644E37BA-7169-43E8-8E24-A994B9032E8E}"/>
          </ac:cxnSpMkLst>
        </pc:cxnChg>
        <pc:cxnChg chg="add del mod">
          <ac:chgData name="Kyle Henderson" userId="67d990e4-e564-4e7e-9ef4-3ad7cf8be1ad" providerId="ADAL" clId="{A84E856D-06A4-4785-AB1A-D730B1AD8C7A}" dt="2022-02-24T01:46:56.867" v="6992" actId="478"/>
          <ac:cxnSpMkLst>
            <pc:docMk/>
            <pc:sldMk cId="3082046163" sldId="427"/>
            <ac:cxnSpMk id="8" creationId="{EB57C3CA-E8EA-4B07-AE66-50E5053EB6FE}"/>
          </ac:cxnSpMkLst>
        </pc:cxnChg>
        <pc:cxnChg chg="add mod">
          <ac:chgData name="Kyle Henderson" userId="67d990e4-e564-4e7e-9ef4-3ad7cf8be1ad" providerId="ADAL" clId="{A84E856D-06A4-4785-AB1A-D730B1AD8C7A}" dt="2022-02-24T01:52:00.208" v="7135" actId="14100"/>
          <ac:cxnSpMkLst>
            <pc:docMk/>
            <pc:sldMk cId="3082046163" sldId="427"/>
            <ac:cxnSpMk id="11" creationId="{1D1A67FA-04F8-4585-A15F-5BDF52A8769F}"/>
          </ac:cxnSpMkLst>
        </pc:cxnChg>
        <pc:cxnChg chg="del">
          <ac:chgData name="Kyle Henderson" userId="67d990e4-e564-4e7e-9ef4-3ad7cf8be1ad" providerId="ADAL" clId="{A84E856D-06A4-4785-AB1A-D730B1AD8C7A}" dt="2022-02-24T01:45:08.703" v="6972" actId="478"/>
          <ac:cxnSpMkLst>
            <pc:docMk/>
            <pc:sldMk cId="3082046163" sldId="427"/>
            <ac:cxnSpMk id="13" creationId="{685D67A2-8198-408A-89A4-2477515CA0D0}"/>
          </ac:cxnSpMkLst>
        </pc:cxnChg>
        <pc:cxnChg chg="del">
          <ac:chgData name="Kyle Henderson" userId="67d990e4-e564-4e7e-9ef4-3ad7cf8be1ad" providerId="ADAL" clId="{A84E856D-06A4-4785-AB1A-D730B1AD8C7A}" dt="2022-02-24T01:45:07.787" v="6971" actId="478"/>
          <ac:cxnSpMkLst>
            <pc:docMk/>
            <pc:sldMk cId="3082046163" sldId="427"/>
            <ac:cxnSpMk id="19" creationId="{37F36042-9318-4613-BA1B-918ADEE2D92A}"/>
          </ac:cxnSpMkLst>
        </pc:cxnChg>
        <pc:cxnChg chg="del">
          <ac:chgData name="Kyle Henderson" userId="67d990e4-e564-4e7e-9ef4-3ad7cf8be1ad" providerId="ADAL" clId="{A84E856D-06A4-4785-AB1A-D730B1AD8C7A}" dt="2022-02-24T01:45:07.052" v="6970" actId="478"/>
          <ac:cxnSpMkLst>
            <pc:docMk/>
            <pc:sldMk cId="3082046163" sldId="427"/>
            <ac:cxnSpMk id="22" creationId="{65DD3566-BE2E-40A7-890F-9D59A3EDB717}"/>
          </ac:cxnSpMkLst>
        </pc:cxnChg>
        <pc:cxnChg chg="add mod">
          <ac:chgData name="Kyle Henderson" userId="67d990e4-e564-4e7e-9ef4-3ad7cf8be1ad" providerId="ADAL" clId="{A84E856D-06A4-4785-AB1A-D730B1AD8C7A}" dt="2022-02-24T01:52:03.591" v="7136" actId="14100"/>
          <ac:cxnSpMkLst>
            <pc:docMk/>
            <pc:sldMk cId="3082046163" sldId="427"/>
            <ac:cxnSpMk id="23" creationId="{B0487804-C8CB-401A-B065-6CB9DAEA6D97}"/>
          </ac:cxnSpMkLst>
        </pc:cxnChg>
        <pc:cxnChg chg="add del">
          <ac:chgData name="Kyle Henderson" userId="67d990e4-e564-4e7e-9ef4-3ad7cf8be1ad" providerId="ADAL" clId="{A84E856D-06A4-4785-AB1A-D730B1AD8C7A}" dt="2022-02-24T01:49:36.219" v="7064" actId="478"/>
          <ac:cxnSpMkLst>
            <pc:docMk/>
            <pc:sldMk cId="3082046163" sldId="427"/>
            <ac:cxnSpMk id="25" creationId="{67973DAA-9CD8-446B-A162-82135E49EA2D}"/>
          </ac:cxnSpMkLst>
        </pc:cxnChg>
        <pc:cxnChg chg="add mod">
          <ac:chgData name="Kyle Henderson" userId="67d990e4-e564-4e7e-9ef4-3ad7cf8be1ad" providerId="ADAL" clId="{A84E856D-06A4-4785-AB1A-D730B1AD8C7A}" dt="2022-02-24T01:50:29.406" v="7085" actId="14100"/>
          <ac:cxnSpMkLst>
            <pc:docMk/>
            <pc:sldMk cId="3082046163" sldId="427"/>
            <ac:cxnSpMk id="27" creationId="{10EF741D-EC17-4DAF-9153-0E2785BFA022}"/>
          </ac:cxnSpMkLst>
        </pc:cxnChg>
        <pc:cxnChg chg="add mod">
          <ac:chgData name="Kyle Henderson" userId="67d990e4-e564-4e7e-9ef4-3ad7cf8be1ad" providerId="ADAL" clId="{A84E856D-06A4-4785-AB1A-D730B1AD8C7A}" dt="2022-02-24T01:50:08.496" v="7073" actId="208"/>
          <ac:cxnSpMkLst>
            <pc:docMk/>
            <pc:sldMk cId="3082046163" sldId="427"/>
            <ac:cxnSpMk id="29" creationId="{1FDDD37F-4B0C-4548-AE17-5E3B8E12269D}"/>
          </ac:cxnSpMkLst>
        </pc:cxnChg>
        <pc:cxnChg chg="add mod">
          <ac:chgData name="Kyle Henderson" userId="67d990e4-e564-4e7e-9ef4-3ad7cf8be1ad" providerId="ADAL" clId="{A84E856D-06A4-4785-AB1A-D730B1AD8C7A}" dt="2022-02-24T01:50:34.171" v="7088" actId="14100"/>
          <ac:cxnSpMkLst>
            <pc:docMk/>
            <pc:sldMk cId="3082046163" sldId="427"/>
            <ac:cxnSpMk id="35" creationId="{76F4F242-17C2-4169-ADD8-5EF0E7F881D8}"/>
          </ac:cxnSpMkLst>
        </pc:cxnChg>
        <pc:cxnChg chg="add mod">
          <ac:chgData name="Kyle Henderson" userId="67d990e4-e564-4e7e-9ef4-3ad7cf8be1ad" providerId="ADAL" clId="{A84E856D-06A4-4785-AB1A-D730B1AD8C7A}" dt="2022-02-24T01:51:04.829" v="7101" actId="208"/>
          <ac:cxnSpMkLst>
            <pc:docMk/>
            <pc:sldMk cId="3082046163" sldId="427"/>
            <ac:cxnSpMk id="39" creationId="{7429795E-429F-4B76-A0AA-88B86BBA2CBA}"/>
          </ac:cxnSpMkLst>
        </pc:cxnChg>
        <pc:cxnChg chg="add mod">
          <ac:chgData name="Kyle Henderson" userId="67d990e4-e564-4e7e-9ef4-3ad7cf8be1ad" providerId="ADAL" clId="{A84E856D-06A4-4785-AB1A-D730B1AD8C7A}" dt="2022-02-24T01:51:26.388" v="7119" actId="14100"/>
          <ac:cxnSpMkLst>
            <pc:docMk/>
            <pc:sldMk cId="3082046163" sldId="427"/>
            <ac:cxnSpMk id="42" creationId="{4B47606A-0A0E-4AC5-BCB7-104A1CF066F7}"/>
          </ac:cxnSpMkLst>
        </pc:cxnChg>
        <pc:cxnChg chg="add mod">
          <ac:chgData name="Kyle Henderson" userId="67d990e4-e564-4e7e-9ef4-3ad7cf8be1ad" providerId="ADAL" clId="{A84E856D-06A4-4785-AB1A-D730B1AD8C7A}" dt="2022-02-24T01:51:30.295" v="7122" actId="14100"/>
          <ac:cxnSpMkLst>
            <pc:docMk/>
            <pc:sldMk cId="3082046163" sldId="427"/>
            <ac:cxnSpMk id="44" creationId="{8436A307-8265-458C-9E70-44C38C4F1385}"/>
          </ac:cxnSpMkLst>
        </pc:cxnChg>
      </pc:sldChg>
      <pc:sldChg chg="addSp delSp modSp add mod ord">
        <pc:chgData name="Kyle Henderson" userId="67d990e4-e564-4e7e-9ef4-3ad7cf8be1ad" providerId="ADAL" clId="{A84E856D-06A4-4785-AB1A-D730B1AD8C7A}" dt="2022-02-24T01:53:40.032" v="7443" actId="20577"/>
        <pc:sldMkLst>
          <pc:docMk/>
          <pc:sldMk cId="1293574111" sldId="428"/>
        </pc:sldMkLst>
        <pc:spChg chg="add mod">
          <ac:chgData name="Kyle Henderson" userId="67d990e4-e564-4e7e-9ef4-3ad7cf8be1ad" providerId="ADAL" clId="{A84E856D-06A4-4785-AB1A-D730B1AD8C7A}" dt="2022-02-24T01:48:07.853" v="7008" actId="207"/>
          <ac:spMkLst>
            <pc:docMk/>
            <pc:sldMk cId="1293574111" sldId="428"/>
            <ac:spMk id="3" creationId="{F6C1A8F6-2BD8-4CD6-98C0-9507A83B94E8}"/>
          </ac:spMkLst>
        </pc:spChg>
        <pc:spChg chg="mod">
          <ac:chgData name="Kyle Henderson" userId="67d990e4-e564-4e7e-9ef4-3ad7cf8be1ad" providerId="ADAL" clId="{A84E856D-06A4-4785-AB1A-D730B1AD8C7A}" dt="2022-02-24T01:53:40.032" v="7443" actId="20577"/>
          <ac:spMkLst>
            <pc:docMk/>
            <pc:sldMk cId="1293574111" sldId="428"/>
            <ac:spMk id="9" creationId="{CC1864DB-DD6D-4635-8432-6C4BD4D593F7}"/>
          </ac:spMkLst>
        </pc:spChg>
        <pc:picChg chg="add del mod">
          <ac:chgData name="Kyle Henderson" userId="67d990e4-e564-4e7e-9ef4-3ad7cf8be1ad" providerId="ADAL" clId="{A84E856D-06A4-4785-AB1A-D730B1AD8C7A}" dt="2022-02-24T01:48:21.172" v="7009" actId="478"/>
          <ac:picMkLst>
            <pc:docMk/>
            <pc:sldMk cId="1293574111" sldId="428"/>
            <ac:picMk id="7" creationId="{595F33BB-7588-43A3-97EE-78F5A46B237D}"/>
          </ac:picMkLst>
        </pc:picChg>
        <pc:picChg chg="del">
          <ac:chgData name="Kyle Henderson" userId="67d990e4-e564-4e7e-9ef4-3ad7cf8be1ad" providerId="ADAL" clId="{A84E856D-06A4-4785-AB1A-D730B1AD8C7A}" dt="2022-02-24T01:47:25.633" v="7001" actId="478"/>
          <ac:picMkLst>
            <pc:docMk/>
            <pc:sldMk cId="1293574111" sldId="428"/>
            <ac:picMk id="20" creationId="{95CA23C2-853A-496B-A2FD-F5ED6F176093}"/>
          </ac:picMkLst>
        </pc:picChg>
      </pc:sldChg>
      <pc:sldChg chg="add del">
        <pc:chgData name="Kyle Henderson" userId="67d990e4-e564-4e7e-9ef4-3ad7cf8be1ad" providerId="ADAL" clId="{A84E856D-06A4-4785-AB1A-D730B1AD8C7A}" dt="2022-02-24T02:48:53.469" v="7452" actId="47"/>
        <pc:sldMkLst>
          <pc:docMk/>
          <pc:sldMk cId="1619653595" sldId="429"/>
        </pc:sldMkLst>
      </pc:sldChg>
      <pc:sldChg chg="add">
        <pc:chgData name="Kyle Henderson" userId="67d990e4-e564-4e7e-9ef4-3ad7cf8be1ad" providerId="ADAL" clId="{A84E856D-06A4-4785-AB1A-D730B1AD8C7A}" dt="2022-02-24T02:48:55.312" v="7453"/>
        <pc:sldMkLst>
          <pc:docMk/>
          <pc:sldMk cId="2078817344" sldId="429"/>
        </pc:sldMkLst>
      </pc:sldChg>
      <pc:sldChg chg="add del">
        <pc:chgData name="Kyle Henderson" userId="67d990e4-e564-4e7e-9ef4-3ad7cf8be1ad" providerId="ADAL" clId="{A84E856D-06A4-4785-AB1A-D730B1AD8C7A}" dt="2022-02-24T03:08:41.628" v="7732" actId="47"/>
        <pc:sldMkLst>
          <pc:docMk/>
          <pc:sldMk cId="1658412701" sldId="430"/>
        </pc:sldMkLst>
      </pc:sldChg>
      <pc:sldChg chg="addSp delSp modSp add mod">
        <pc:chgData name="Kyle Henderson" userId="67d990e4-e564-4e7e-9ef4-3ad7cf8be1ad" providerId="ADAL" clId="{A84E856D-06A4-4785-AB1A-D730B1AD8C7A}" dt="2022-02-24T03:09:18.758" v="7741" actId="1076"/>
        <pc:sldMkLst>
          <pc:docMk/>
          <pc:sldMk cId="4037006712" sldId="430"/>
        </pc:sldMkLst>
        <pc:spChg chg="add del">
          <ac:chgData name="Kyle Henderson" userId="67d990e4-e564-4e7e-9ef4-3ad7cf8be1ad" providerId="ADAL" clId="{A84E856D-06A4-4785-AB1A-D730B1AD8C7A}" dt="2022-02-24T03:09:10.016" v="7737" actId="22"/>
          <ac:spMkLst>
            <pc:docMk/>
            <pc:sldMk cId="4037006712" sldId="430"/>
            <ac:spMk id="10" creationId="{DF384CDF-13F8-4432-A48F-28CEFF8E2DD9}"/>
          </ac:spMkLst>
        </pc:spChg>
        <pc:spChg chg="add mod">
          <ac:chgData name="Kyle Henderson" userId="67d990e4-e564-4e7e-9ef4-3ad7cf8be1ad" providerId="ADAL" clId="{A84E856D-06A4-4785-AB1A-D730B1AD8C7A}" dt="2022-02-24T03:09:18.758" v="7741" actId="1076"/>
          <ac:spMkLst>
            <pc:docMk/>
            <pc:sldMk cId="4037006712" sldId="430"/>
            <ac:spMk id="12" creationId="{3344AC03-BFC1-4FF9-BF43-9FD57D6DFE21}"/>
          </ac:spMkLst>
        </pc:spChg>
        <pc:picChg chg="del">
          <ac:chgData name="Kyle Henderson" userId="67d990e4-e564-4e7e-9ef4-3ad7cf8be1ad" providerId="ADAL" clId="{A84E856D-06A4-4785-AB1A-D730B1AD8C7A}" dt="2022-02-24T03:08:51.840" v="7735" actId="478"/>
          <ac:picMkLst>
            <pc:docMk/>
            <pc:sldMk cId="4037006712" sldId="430"/>
            <ac:picMk id="9" creationId="{6ABE4884-277F-4091-834A-55615580FE51}"/>
          </ac:picMkLst>
        </pc:picChg>
        <pc:picChg chg="del">
          <ac:chgData name="Kyle Henderson" userId="67d990e4-e564-4e7e-9ef4-3ad7cf8be1ad" providerId="ADAL" clId="{A84E856D-06A4-4785-AB1A-D730B1AD8C7A}" dt="2022-02-24T03:08:51.499" v="7734" actId="478"/>
          <ac:picMkLst>
            <pc:docMk/>
            <pc:sldMk cId="4037006712" sldId="430"/>
            <ac:picMk id="11" creationId="{FEC47DFB-A28B-4649-A3B1-BDF486473001}"/>
          </ac:picMkLst>
        </pc:picChg>
      </pc:sldChg>
      <pc:sldChg chg="modSp add mod">
        <pc:chgData name="Kyle Henderson" userId="67d990e4-e564-4e7e-9ef4-3ad7cf8be1ad" providerId="ADAL" clId="{A84E856D-06A4-4785-AB1A-D730B1AD8C7A}" dt="2022-02-24T03:11:32.460" v="7811" actId="20577"/>
        <pc:sldMkLst>
          <pc:docMk/>
          <pc:sldMk cId="2021424784" sldId="431"/>
        </pc:sldMkLst>
        <pc:spChg chg="mod">
          <ac:chgData name="Kyle Henderson" userId="67d990e4-e564-4e7e-9ef4-3ad7cf8be1ad" providerId="ADAL" clId="{A84E856D-06A4-4785-AB1A-D730B1AD8C7A}" dt="2022-02-24T03:11:32.460" v="7811" actId="20577"/>
          <ac:spMkLst>
            <pc:docMk/>
            <pc:sldMk cId="2021424784" sldId="431"/>
            <ac:spMk id="7" creationId="{12AF723B-31EC-4075-B5BA-6B66733A865E}"/>
          </ac:spMkLst>
        </pc:spChg>
      </pc:sldChg>
      <pc:sldChg chg="addSp delSp modSp add del mod">
        <pc:chgData name="Kyle Henderson" userId="67d990e4-e564-4e7e-9ef4-3ad7cf8be1ad" providerId="ADAL" clId="{A84E856D-06A4-4785-AB1A-D730B1AD8C7A}" dt="2022-02-24T05:43:54.008" v="8885" actId="47"/>
        <pc:sldMkLst>
          <pc:docMk/>
          <pc:sldMk cId="1265665182" sldId="432"/>
        </pc:sldMkLst>
        <pc:spChg chg="del">
          <ac:chgData name="Kyle Henderson" userId="67d990e4-e564-4e7e-9ef4-3ad7cf8be1ad" providerId="ADAL" clId="{A84E856D-06A4-4785-AB1A-D730B1AD8C7A}" dt="2022-02-24T04:19:22.748" v="7965" actId="478"/>
          <ac:spMkLst>
            <pc:docMk/>
            <pc:sldMk cId="1265665182" sldId="432"/>
            <ac:spMk id="2" creationId="{65F2B0FC-20AA-4418-921C-3096026422B7}"/>
          </ac:spMkLst>
        </pc:spChg>
        <pc:spChg chg="add mod">
          <ac:chgData name="Kyle Henderson" userId="67d990e4-e564-4e7e-9ef4-3ad7cf8be1ad" providerId="ADAL" clId="{A84E856D-06A4-4785-AB1A-D730B1AD8C7A}" dt="2022-02-24T04:19:56.002" v="7975" actId="1076"/>
          <ac:spMkLst>
            <pc:docMk/>
            <pc:sldMk cId="1265665182" sldId="432"/>
            <ac:spMk id="3" creationId="{A4D55AA5-62E4-46C8-9A8F-F92D4723EEAE}"/>
          </ac:spMkLst>
        </pc:spChg>
        <pc:spChg chg="del">
          <ac:chgData name="Kyle Henderson" userId="67d990e4-e564-4e7e-9ef4-3ad7cf8be1ad" providerId="ADAL" clId="{A84E856D-06A4-4785-AB1A-D730B1AD8C7A}" dt="2022-02-24T04:17:50.202" v="7861" actId="478"/>
          <ac:spMkLst>
            <pc:docMk/>
            <pc:sldMk cId="1265665182" sldId="432"/>
            <ac:spMk id="4" creationId="{46B0779F-6FC8-4C36-BCA9-B82DCA342A73}"/>
          </ac:spMkLst>
        </pc:spChg>
        <pc:spChg chg="add mod">
          <ac:chgData name="Kyle Henderson" userId="67d990e4-e564-4e7e-9ef4-3ad7cf8be1ad" providerId="ADAL" clId="{A84E856D-06A4-4785-AB1A-D730B1AD8C7A}" dt="2022-02-24T04:19:44.644" v="7972" actId="1076"/>
          <ac:spMkLst>
            <pc:docMk/>
            <pc:sldMk cId="1265665182" sldId="432"/>
            <ac:spMk id="5" creationId="{57F37A58-3610-4DE6-A8CD-399830E0F849}"/>
          </ac:spMkLst>
        </pc:spChg>
        <pc:spChg chg="del">
          <ac:chgData name="Kyle Henderson" userId="67d990e4-e564-4e7e-9ef4-3ad7cf8be1ad" providerId="ADAL" clId="{A84E856D-06A4-4785-AB1A-D730B1AD8C7A}" dt="2022-02-24T04:17:43.989" v="7860" actId="478"/>
          <ac:spMkLst>
            <pc:docMk/>
            <pc:sldMk cId="1265665182" sldId="432"/>
            <ac:spMk id="7" creationId="{0F548017-B604-4A29-B267-880472EC48FD}"/>
          </ac:spMkLst>
        </pc:spChg>
        <pc:spChg chg="add mod">
          <ac:chgData name="Kyle Henderson" userId="67d990e4-e564-4e7e-9ef4-3ad7cf8be1ad" providerId="ADAL" clId="{A84E856D-06A4-4785-AB1A-D730B1AD8C7A}" dt="2022-02-24T04:20:00.864" v="7976" actId="1076"/>
          <ac:spMkLst>
            <pc:docMk/>
            <pc:sldMk cId="1265665182" sldId="432"/>
            <ac:spMk id="8" creationId="{454E43DA-F34C-411F-B9FD-4C0D218B0F07}"/>
          </ac:spMkLst>
        </pc:spChg>
        <pc:spChg chg="add mod">
          <ac:chgData name="Kyle Henderson" userId="67d990e4-e564-4e7e-9ef4-3ad7cf8be1ad" providerId="ADAL" clId="{A84E856D-06A4-4785-AB1A-D730B1AD8C7A}" dt="2022-02-24T04:19:48.886" v="7974" actId="1076"/>
          <ac:spMkLst>
            <pc:docMk/>
            <pc:sldMk cId="1265665182" sldId="432"/>
            <ac:spMk id="9" creationId="{004ECE32-B80A-47B5-8334-EC1B97A5A731}"/>
          </ac:spMkLst>
        </pc:spChg>
        <pc:spChg chg="add del mod">
          <ac:chgData name="Kyle Henderson" userId="67d990e4-e564-4e7e-9ef4-3ad7cf8be1ad" providerId="ADAL" clId="{A84E856D-06A4-4785-AB1A-D730B1AD8C7A}" dt="2022-02-24T04:19:26.084" v="7966" actId="478"/>
          <ac:spMkLst>
            <pc:docMk/>
            <pc:sldMk cId="1265665182" sldId="432"/>
            <ac:spMk id="11" creationId="{95573920-780C-48F2-8738-5E9325EE69D6}"/>
          </ac:spMkLst>
        </pc:spChg>
        <pc:spChg chg="add mod">
          <ac:chgData name="Kyle Henderson" userId="67d990e4-e564-4e7e-9ef4-3ad7cf8be1ad" providerId="ADAL" clId="{A84E856D-06A4-4785-AB1A-D730B1AD8C7A}" dt="2022-02-24T04:20:12.459" v="7999" actId="20577"/>
          <ac:spMkLst>
            <pc:docMk/>
            <pc:sldMk cId="1265665182" sldId="432"/>
            <ac:spMk id="12" creationId="{7C5D6EB5-DFB3-43C5-9F43-922724AC669E}"/>
          </ac:spMkLst>
        </pc:spChg>
        <pc:spChg chg="add mod">
          <ac:chgData name="Kyle Henderson" userId="67d990e4-e564-4e7e-9ef4-3ad7cf8be1ad" providerId="ADAL" clId="{A84E856D-06A4-4785-AB1A-D730B1AD8C7A}" dt="2022-02-24T04:20:29.586" v="8033" actId="20577"/>
          <ac:spMkLst>
            <pc:docMk/>
            <pc:sldMk cId="1265665182" sldId="432"/>
            <ac:spMk id="13" creationId="{BD3B8CA1-B415-42D8-844B-30CA8DCDA37F}"/>
          </ac:spMkLst>
        </pc:spChg>
        <pc:cxnChg chg="del">
          <ac:chgData name="Kyle Henderson" userId="67d990e4-e564-4e7e-9ef4-3ad7cf8be1ad" providerId="ADAL" clId="{A84E856D-06A4-4785-AB1A-D730B1AD8C7A}" dt="2022-02-24T04:17:42.309" v="7859" actId="478"/>
          <ac:cxnSpMkLst>
            <pc:docMk/>
            <pc:sldMk cId="1265665182" sldId="432"/>
            <ac:cxnSpMk id="6" creationId="{CA3FEAF5-C524-4788-B738-CEAC8430D978}"/>
          </ac:cxnSpMkLst>
        </pc:cxnChg>
      </pc:sldChg>
      <pc:sldChg chg="addSp delSp modSp add del mod">
        <pc:chgData name="Kyle Henderson" userId="67d990e4-e564-4e7e-9ef4-3ad7cf8be1ad" providerId="ADAL" clId="{A84E856D-06A4-4785-AB1A-D730B1AD8C7A}" dt="2022-02-25T08:21:52.491" v="10626" actId="2696"/>
        <pc:sldMkLst>
          <pc:docMk/>
          <pc:sldMk cId="573487607" sldId="433"/>
        </pc:sldMkLst>
        <pc:spChg chg="mod">
          <ac:chgData name="Kyle Henderson" userId="67d990e4-e564-4e7e-9ef4-3ad7cf8be1ad" providerId="ADAL" clId="{A84E856D-06A4-4785-AB1A-D730B1AD8C7A}" dt="2022-02-24T04:21:00.693" v="8059" actId="20577"/>
          <ac:spMkLst>
            <pc:docMk/>
            <pc:sldMk cId="573487607" sldId="433"/>
            <ac:spMk id="2" creationId="{65F2B0FC-20AA-4418-921C-3096026422B7}"/>
          </ac:spMkLst>
        </pc:spChg>
        <pc:spChg chg="del">
          <ac:chgData name="Kyle Henderson" userId="67d990e4-e564-4e7e-9ef4-3ad7cf8be1ad" providerId="ADAL" clId="{A84E856D-06A4-4785-AB1A-D730B1AD8C7A}" dt="2022-02-24T04:25:05.366" v="8060" actId="478"/>
          <ac:spMkLst>
            <pc:docMk/>
            <pc:sldMk cId="573487607" sldId="433"/>
            <ac:spMk id="4" creationId="{46B0779F-6FC8-4C36-BCA9-B82DCA342A73}"/>
          </ac:spMkLst>
        </pc:spChg>
        <pc:spChg chg="del">
          <ac:chgData name="Kyle Henderson" userId="67d990e4-e564-4e7e-9ef4-3ad7cf8be1ad" providerId="ADAL" clId="{A84E856D-06A4-4785-AB1A-D730B1AD8C7A}" dt="2022-02-24T04:25:08.671" v="8062" actId="478"/>
          <ac:spMkLst>
            <pc:docMk/>
            <pc:sldMk cId="573487607" sldId="433"/>
            <ac:spMk id="7" creationId="{0F548017-B604-4A29-B267-880472EC48FD}"/>
          </ac:spMkLst>
        </pc:spChg>
        <pc:spChg chg="add del mod">
          <ac:chgData name="Kyle Henderson" userId="67d990e4-e564-4e7e-9ef4-3ad7cf8be1ad" providerId="ADAL" clId="{A84E856D-06A4-4785-AB1A-D730B1AD8C7A}" dt="2022-02-24T04:26:40.531" v="8103" actId="478"/>
          <ac:spMkLst>
            <pc:docMk/>
            <pc:sldMk cId="573487607" sldId="433"/>
            <ac:spMk id="9" creationId="{9C168504-77E4-43A1-8570-CA45366C7A99}"/>
          </ac:spMkLst>
        </pc:spChg>
        <pc:spChg chg="add del mod">
          <ac:chgData name="Kyle Henderson" userId="67d990e4-e564-4e7e-9ef4-3ad7cf8be1ad" providerId="ADAL" clId="{A84E856D-06A4-4785-AB1A-D730B1AD8C7A}" dt="2022-02-24T04:26:43.177" v="8104" actId="478"/>
          <ac:spMkLst>
            <pc:docMk/>
            <pc:sldMk cId="573487607" sldId="433"/>
            <ac:spMk id="10" creationId="{3CBA5FE8-0CC5-4032-B98D-86FA67CDA0D5}"/>
          </ac:spMkLst>
        </pc:spChg>
        <pc:picChg chg="add mod">
          <ac:chgData name="Kyle Henderson" userId="67d990e4-e564-4e7e-9ef4-3ad7cf8be1ad" providerId="ADAL" clId="{A84E856D-06A4-4785-AB1A-D730B1AD8C7A}" dt="2022-02-24T04:26:09.846" v="8077" actId="1076"/>
          <ac:picMkLst>
            <pc:docMk/>
            <pc:sldMk cId="573487607" sldId="433"/>
            <ac:picMk id="8" creationId="{9E2F59F4-3FC9-429E-A19F-110468F8C51A}"/>
          </ac:picMkLst>
        </pc:picChg>
        <pc:cxnChg chg="del">
          <ac:chgData name="Kyle Henderson" userId="67d990e4-e564-4e7e-9ef4-3ad7cf8be1ad" providerId="ADAL" clId="{A84E856D-06A4-4785-AB1A-D730B1AD8C7A}" dt="2022-02-24T04:25:06.875" v="8061" actId="478"/>
          <ac:cxnSpMkLst>
            <pc:docMk/>
            <pc:sldMk cId="573487607" sldId="433"/>
            <ac:cxnSpMk id="6" creationId="{CA3FEAF5-C524-4788-B738-CEAC8430D978}"/>
          </ac:cxnSpMkLst>
        </pc:cxnChg>
      </pc:sldChg>
      <pc:sldChg chg="addSp modSp add mod">
        <pc:chgData name="Kyle Henderson" userId="67d990e4-e564-4e7e-9ef4-3ad7cf8be1ad" providerId="ADAL" clId="{A84E856D-06A4-4785-AB1A-D730B1AD8C7A}" dt="2022-02-25T08:39:41.027" v="11122" actId="1076"/>
        <pc:sldMkLst>
          <pc:docMk/>
          <pc:sldMk cId="4216340831" sldId="433"/>
        </pc:sldMkLst>
        <pc:spChg chg="add">
          <ac:chgData name="Kyle Henderson" userId="67d990e4-e564-4e7e-9ef4-3ad7cf8be1ad" providerId="ADAL" clId="{A84E856D-06A4-4785-AB1A-D730B1AD8C7A}" dt="2022-02-25T08:39:22.968" v="11102" actId="11529"/>
          <ac:spMkLst>
            <pc:docMk/>
            <pc:sldMk cId="4216340831" sldId="433"/>
            <ac:spMk id="3" creationId="{2FE05B04-A038-4771-8269-1B2F80799763}"/>
          </ac:spMkLst>
        </pc:spChg>
        <pc:spChg chg="add mod">
          <ac:chgData name="Kyle Henderson" userId="67d990e4-e564-4e7e-9ef4-3ad7cf8be1ad" providerId="ADAL" clId="{A84E856D-06A4-4785-AB1A-D730B1AD8C7A}" dt="2022-02-25T08:39:41.027" v="11122" actId="1076"/>
          <ac:spMkLst>
            <pc:docMk/>
            <pc:sldMk cId="4216340831" sldId="433"/>
            <ac:spMk id="4" creationId="{56B260F8-03C9-4D4E-82F5-3BE9B5C8BF7A}"/>
          </ac:spMkLst>
        </pc:spChg>
      </pc:sldChg>
      <pc:sldChg chg="add del">
        <pc:chgData name="Kyle Henderson" userId="67d990e4-e564-4e7e-9ef4-3ad7cf8be1ad" providerId="ADAL" clId="{A84E856D-06A4-4785-AB1A-D730B1AD8C7A}" dt="2022-02-24T05:06:06.519" v="8860" actId="47"/>
        <pc:sldMkLst>
          <pc:docMk/>
          <pc:sldMk cId="723847654" sldId="434"/>
        </pc:sldMkLst>
      </pc:sldChg>
      <pc:sldChg chg="modSp add mod">
        <pc:chgData name="Kyle Henderson" userId="67d990e4-e564-4e7e-9ef4-3ad7cf8be1ad" providerId="ADAL" clId="{A84E856D-06A4-4785-AB1A-D730B1AD8C7A}" dt="2022-02-25T08:40:01.931" v="11129" actId="20577"/>
        <pc:sldMkLst>
          <pc:docMk/>
          <pc:sldMk cId="2119638177" sldId="435"/>
        </pc:sldMkLst>
        <pc:spChg chg="mod">
          <ac:chgData name="Kyle Henderson" userId="67d990e4-e564-4e7e-9ef4-3ad7cf8be1ad" providerId="ADAL" clId="{A84E856D-06A4-4785-AB1A-D730B1AD8C7A}" dt="2022-02-25T08:40:01.931" v="11129" actId="20577"/>
          <ac:spMkLst>
            <pc:docMk/>
            <pc:sldMk cId="2119638177" sldId="435"/>
            <ac:spMk id="11" creationId="{DA74E8F7-2B64-4D5E-A5F8-7D49CFDD2A48}"/>
          </ac:spMkLst>
        </pc:spChg>
      </pc:sldChg>
      <pc:sldChg chg="addSp delSp modSp add del mod">
        <pc:chgData name="Kyle Henderson" userId="67d990e4-e564-4e7e-9ef4-3ad7cf8be1ad" providerId="ADAL" clId="{A84E856D-06A4-4785-AB1A-D730B1AD8C7A}" dt="2022-02-25T08:21:52.491" v="10626" actId="2696"/>
        <pc:sldMkLst>
          <pc:docMk/>
          <pc:sldMk cId="3432127611" sldId="435"/>
        </pc:sldMkLst>
        <pc:spChg chg="add del mod">
          <ac:chgData name="Kyle Henderson" userId="67d990e4-e564-4e7e-9ef4-3ad7cf8be1ad" providerId="ADAL" clId="{A84E856D-06A4-4785-AB1A-D730B1AD8C7A}" dt="2022-02-24T07:18:00.561" v="9414" actId="478"/>
          <ac:spMkLst>
            <pc:docMk/>
            <pc:sldMk cId="3432127611" sldId="435"/>
            <ac:spMk id="3" creationId="{E3B1573B-7BD7-430C-AD35-05D1213E05C6}"/>
          </ac:spMkLst>
        </pc:spChg>
        <pc:spChg chg="add mod">
          <ac:chgData name="Kyle Henderson" userId="67d990e4-e564-4e7e-9ef4-3ad7cf8be1ad" providerId="ADAL" clId="{A84E856D-06A4-4785-AB1A-D730B1AD8C7A}" dt="2022-02-24T04:52:25.219" v="8574" actId="207"/>
          <ac:spMkLst>
            <pc:docMk/>
            <pc:sldMk cId="3432127611" sldId="435"/>
            <ac:spMk id="7" creationId="{98BE805D-1AB2-4B8D-BEAA-CFAC18C1B169}"/>
          </ac:spMkLst>
        </pc:spChg>
        <pc:spChg chg="mod">
          <ac:chgData name="Kyle Henderson" userId="67d990e4-e564-4e7e-9ef4-3ad7cf8be1ad" providerId="ADAL" clId="{A84E856D-06A4-4785-AB1A-D730B1AD8C7A}" dt="2022-02-24T04:50:38.440" v="8550" actId="122"/>
          <ac:spMkLst>
            <pc:docMk/>
            <pc:sldMk cId="3432127611" sldId="435"/>
            <ac:spMk id="9" creationId="{9C168504-77E4-43A1-8570-CA45366C7A99}"/>
          </ac:spMkLst>
        </pc:spChg>
        <pc:spChg chg="mod">
          <ac:chgData name="Kyle Henderson" userId="67d990e4-e564-4e7e-9ef4-3ad7cf8be1ad" providerId="ADAL" clId="{A84E856D-06A4-4785-AB1A-D730B1AD8C7A}" dt="2022-02-24T04:52:05.523" v="8562" actId="1036"/>
          <ac:spMkLst>
            <pc:docMk/>
            <pc:sldMk cId="3432127611" sldId="435"/>
            <ac:spMk id="10" creationId="{3CBA5FE8-0CC5-4032-B98D-86FA67CDA0D5}"/>
          </ac:spMkLst>
        </pc:spChg>
        <pc:spChg chg="add mod">
          <ac:chgData name="Kyle Henderson" userId="67d990e4-e564-4e7e-9ef4-3ad7cf8be1ad" providerId="ADAL" clId="{A84E856D-06A4-4785-AB1A-D730B1AD8C7A}" dt="2022-02-24T04:52:49.538" v="8608" actId="1076"/>
          <ac:spMkLst>
            <pc:docMk/>
            <pc:sldMk cId="3432127611" sldId="435"/>
            <ac:spMk id="11" creationId="{DA74E8F7-2B64-4D5E-A5F8-7D49CFDD2A48}"/>
          </ac:spMkLst>
        </pc:spChg>
      </pc:sldChg>
      <pc:sldChg chg="add del">
        <pc:chgData name="Kyle Henderson" userId="67d990e4-e564-4e7e-9ef4-3ad7cf8be1ad" providerId="ADAL" clId="{A84E856D-06A4-4785-AB1A-D730B1AD8C7A}" dt="2022-02-24T04:26:37.133" v="8101"/>
        <pc:sldMkLst>
          <pc:docMk/>
          <pc:sldMk cId="3777144283" sldId="435"/>
        </pc:sldMkLst>
      </pc:sldChg>
      <pc:sldChg chg="addSp delSp modSp add del mod">
        <pc:chgData name="Kyle Henderson" userId="67d990e4-e564-4e7e-9ef4-3ad7cf8be1ad" providerId="ADAL" clId="{A84E856D-06A4-4785-AB1A-D730B1AD8C7A}" dt="2022-02-24T04:48:47.012" v="8370" actId="47"/>
        <pc:sldMkLst>
          <pc:docMk/>
          <pc:sldMk cId="2913456187" sldId="436"/>
        </pc:sldMkLst>
        <pc:spChg chg="del">
          <ac:chgData name="Kyle Henderson" userId="67d990e4-e564-4e7e-9ef4-3ad7cf8be1ad" providerId="ADAL" clId="{A84E856D-06A4-4785-AB1A-D730B1AD8C7A}" dt="2022-02-24T04:28:07.401" v="8140" actId="478"/>
          <ac:spMkLst>
            <pc:docMk/>
            <pc:sldMk cId="2913456187" sldId="436"/>
            <ac:spMk id="3" creationId="{E3B1573B-7BD7-430C-AD35-05D1213E05C6}"/>
          </ac:spMkLst>
        </pc:spChg>
        <pc:spChg chg="del">
          <ac:chgData name="Kyle Henderson" userId="67d990e4-e564-4e7e-9ef4-3ad7cf8be1ad" providerId="ADAL" clId="{A84E856D-06A4-4785-AB1A-D730B1AD8C7A}" dt="2022-02-24T04:28:03.431" v="8137" actId="478"/>
          <ac:spMkLst>
            <pc:docMk/>
            <pc:sldMk cId="2913456187" sldId="436"/>
            <ac:spMk id="9" creationId="{9C168504-77E4-43A1-8570-CA45366C7A99}"/>
          </ac:spMkLst>
        </pc:spChg>
        <pc:spChg chg="del">
          <ac:chgData name="Kyle Henderson" userId="67d990e4-e564-4e7e-9ef4-3ad7cf8be1ad" providerId="ADAL" clId="{A84E856D-06A4-4785-AB1A-D730B1AD8C7A}" dt="2022-02-24T04:28:05.327" v="8139" actId="478"/>
          <ac:spMkLst>
            <pc:docMk/>
            <pc:sldMk cId="2913456187" sldId="436"/>
            <ac:spMk id="10" creationId="{3CBA5FE8-0CC5-4032-B98D-86FA67CDA0D5}"/>
          </ac:spMkLst>
        </pc:spChg>
        <pc:picChg chg="add mod modCrop">
          <ac:chgData name="Kyle Henderson" userId="67d990e4-e564-4e7e-9ef4-3ad7cf8be1ad" providerId="ADAL" clId="{A84E856D-06A4-4785-AB1A-D730B1AD8C7A}" dt="2022-02-24T04:33:49.723" v="8144" actId="1076"/>
          <ac:picMkLst>
            <pc:docMk/>
            <pc:sldMk cId="2913456187" sldId="436"/>
            <ac:picMk id="5" creationId="{144A2FAB-246C-43D4-96B8-2A493CC07205}"/>
          </ac:picMkLst>
        </pc:picChg>
        <pc:picChg chg="del">
          <ac:chgData name="Kyle Henderson" userId="67d990e4-e564-4e7e-9ef4-3ad7cf8be1ad" providerId="ADAL" clId="{A84E856D-06A4-4785-AB1A-D730B1AD8C7A}" dt="2022-02-24T04:28:04.058" v="8138" actId="478"/>
          <ac:picMkLst>
            <pc:docMk/>
            <pc:sldMk cId="2913456187" sldId="436"/>
            <ac:picMk id="8" creationId="{9E2F59F4-3FC9-429E-A19F-110468F8C51A}"/>
          </ac:picMkLst>
        </pc:picChg>
      </pc:sldChg>
      <pc:sldChg chg="add">
        <pc:chgData name="Kyle Henderson" userId="67d990e4-e564-4e7e-9ef4-3ad7cf8be1ad" providerId="ADAL" clId="{A84E856D-06A4-4785-AB1A-D730B1AD8C7A}" dt="2022-02-25T08:21:54.942" v="10627"/>
        <pc:sldMkLst>
          <pc:docMk/>
          <pc:sldMk cId="389015353" sldId="437"/>
        </pc:sldMkLst>
      </pc:sldChg>
      <pc:sldChg chg="addSp delSp modSp add del mod">
        <pc:chgData name="Kyle Henderson" userId="67d990e4-e564-4e7e-9ef4-3ad7cf8be1ad" providerId="ADAL" clId="{A84E856D-06A4-4785-AB1A-D730B1AD8C7A}" dt="2022-02-25T08:21:52.491" v="10626" actId="2696"/>
        <pc:sldMkLst>
          <pc:docMk/>
          <pc:sldMk cId="1378686326" sldId="437"/>
        </pc:sldMkLst>
        <pc:spChg chg="add del mod">
          <ac:chgData name="Kyle Henderson" userId="67d990e4-e564-4e7e-9ef4-3ad7cf8be1ad" providerId="ADAL" clId="{A84E856D-06A4-4785-AB1A-D730B1AD8C7A}" dt="2022-02-24T04:46:24.391" v="8309" actId="478"/>
          <ac:spMkLst>
            <pc:docMk/>
            <pc:sldMk cId="1378686326" sldId="437"/>
            <ac:spMk id="3" creationId="{27126C96-4EA1-41A6-9503-EF3A5D6F5567}"/>
          </ac:spMkLst>
        </pc:spChg>
        <pc:spChg chg="add mod">
          <ac:chgData name="Kyle Henderson" userId="67d990e4-e564-4e7e-9ef4-3ad7cf8be1ad" providerId="ADAL" clId="{A84E856D-06A4-4785-AB1A-D730B1AD8C7A}" dt="2022-02-24T04:47:55.001" v="8345" actId="1076"/>
          <ac:spMkLst>
            <pc:docMk/>
            <pc:sldMk cId="1378686326" sldId="437"/>
            <ac:spMk id="7" creationId="{094FDE77-46EA-4E72-985E-183952A740F3}"/>
          </ac:spMkLst>
        </pc:spChg>
        <pc:spChg chg="add mod">
          <ac:chgData name="Kyle Henderson" userId="67d990e4-e564-4e7e-9ef4-3ad7cf8be1ad" providerId="ADAL" clId="{A84E856D-06A4-4785-AB1A-D730B1AD8C7A}" dt="2022-02-24T04:48:13.063" v="8366" actId="1076"/>
          <ac:spMkLst>
            <pc:docMk/>
            <pc:sldMk cId="1378686326" sldId="437"/>
            <ac:spMk id="8" creationId="{C29B1B9F-4E59-4EED-9BDD-5EE8CEBF33A0}"/>
          </ac:spMkLst>
        </pc:spChg>
        <pc:spChg chg="add mod">
          <ac:chgData name="Kyle Henderson" userId="67d990e4-e564-4e7e-9ef4-3ad7cf8be1ad" providerId="ADAL" clId="{A84E856D-06A4-4785-AB1A-D730B1AD8C7A}" dt="2022-02-24T04:48:27.911" v="8369" actId="1582"/>
          <ac:spMkLst>
            <pc:docMk/>
            <pc:sldMk cId="1378686326" sldId="437"/>
            <ac:spMk id="9" creationId="{6466FAED-317C-4A81-B7CD-CD7A930015A1}"/>
          </ac:spMkLst>
        </pc:spChg>
        <pc:spChg chg="add mod">
          <ac:chgData name="Kyle Henderson" userId="67d990e4-e564-4e7e-9ef4-3ad7cf8be1ad" providerId="ADAL" clId="{A84E856D-06A4-4785-AB1A-D730B1AD8C7A}" dt="2022-02-24T04:50:04.023" v="8513" actId="20577"/>
          <ac:spMkLst>
            <pc:docMk/>
            <pc:sldMk cId="1378686326" sldId="437"/>
            <ac:spMk id="10" creationId="{8F4BE9C2-9CB7-42C4-BC56-B8859E4851EF}"/>
          </ac:spMkLst>
        </pc:spChg>
        <pc:picChg chg="mod">
          <ac:chgData name="Kyle Henderson" userId="67d990e4-e564-4e7e-9ef4-3ad7cf8be1ad" providerId="ADAL" clId="{A84E856D-06A4-4785-AB1A-D730B1AD8C7A}" dt="2022-02-24T04:47:57.767" v="8347" actId="1076"/>
          <ac:picMkLst>
            <pc:docMk/>
            <pc:sldMk cId="1378686326" sldId="437"/>
            <ac:picMk id="5" creationId="{144A2FAB-246C-43D4-96B8-2A493CC07205}"/>
          </ac:picMkLst>
        </pc:picChg>
        <pc:picChg chg="add mod">
          <ac:chgData name="Kyle Henderson" userId="67d990e4-e564-4e7e-9ef4-3ad7cf8be1ad" providerId="ADAL" clId="{A84E856D-06A4-4785-AB1A-D730B1AD8C7A}" dt="2022-02-24T04:47:29.259" v="8314" actId="1076"/>
          <ac:picMkLst>
            <pc:docMk/>
            <pc:sldMk cId="1378686326" sldId="437"/>
            <ac:picMk id="6" creationId="{CC54250B-E2EE-43FF-9B2A-93244A808441}"/>
          </ac:picMkLst>
        </pc:picChg>
      </pc:sldChg>
      <pc:sldChg chg="addSp delSp modSp add mod">
        <pc:chgData name="Kyle Henderson" userId="67d990e4-e564-4e7e-9ef4-3ad7cf8be1ad" providerId="ADAL" clId="{A84E856D-06A4-4785-AB1A-D730B1AD8C7A}" dt="2022-02-25T08:47:19.627" v="11140" actId="478"/>
        <pc:sldMkLst>
          <pc:docMk/>
          <pc:sldMk cId="444996277" sldId="438"/>
        </pc:sldMkLst>
        <pc:spChg chg="mod">
          <ac:chgData name="Kyle Henderson" userId="67d990e4-e564-4e7e-9ef4-3ad7cf8be1ad" providerId="ADAL" clId="{A84E856D-06A4-4785-AB1A-D730B1AD8C7A}" dt="2022-02-24T04:53:48.698" v="8640" actId="20577"/>
          <ac:spMkLst>
            <pc:docMk/>
            <pc:sldMk cId="444996277" sldId="438"/>
            <ac:spMk id="2" creationId="{65F2B0FC-20AA-4418-921C-3096026422B7}"/>
          </ac:spMkLst>
        </pc:spChg>
        <pc:spChg chg="del mod">
          <ac:chgData name="Kyle Henderson" userId="67d990e4-e564-4e7e-9ef4-3ad7cf8be1ad" providerId="ADAL" clId="{A84E856D-06A4-4785-AB1A-D730B1AD8C7A}" dt="2022-02-24T04:53:51.588" v="8641" actId="478"/>
          <ac:spMkLst>
            <pc:docMk/>
            <pc:sldMk cId="444996277" sldId="438"/>
            <ac:spMk id="3" creationId="{27126C96-4EA1-41A6-9503-EF3A5D6F5567}"/>
          </ac:spMkLst>
        </pc:spChg>
        <pc:spChg chg="add mod">
          <ac:chgData name="Kyle Henderson" userId="67d990e4-e564-4e7e-9ef4-3ad7cf8be1ad" providerId="ADAL" clId="{A84E856D-06A4-4785-AB1A-D730B1AD8C7A}" dt="2022-02-24T04:59:05.914" v="8731" actId="1076"/>
          <ac:spMkLst>
            <pc:docMk/>
            <pc:sldMk cId="444996277" sldId="438"/>
            <ac:spMk id="4" creationId="{B3067429-9D4F-492D-AF6C-E73CC667BAF5}"/>
          </ac:spMkLst>
        </pc:spChg>
        <pc:spChg chg="add del mod">
          <ac:chgData name="Kyle Henderson" userId="67d990e4-e564-4e7e-9ef4-3ad7cf8be1ad" providerId="ADAL" clId="{A84E856D-06A4-4785-AB1A-D730B1AD8C7A}" dt="2022-02-24T04:59:27.545" v="8733"/>
          <ac:spMkLst>
            <pc:docMk/>
            <pc:sldMk cId="444996277" sldId="438"/>
            <ac:spMk id="8" creationId="{E6C59327-9F4A-44FB-8081-A86DE25B0EBD}"/>
          </ac:spMkLst>
        </pc:spChg>
        <pc:picChg chg="del">
          <ac:chgData name="Kyle Henderson" userId="67d990e4-e564-4e7e-9ef4-3ad7cf8be1ad" providerId="ADAL" clId="{A84E856D-06A4-4785-AB1A-D730B1AD8C7A}" dt="2022-02-24T04:40:02.836" v="8237" actId="478"/>
          <ac:picMkLst>
            <pc:docMk/>
            <pc:sldMk cId="444996277" sldId="438"/>
            <ac:picMk id="5" creationId="{144A2FAB-246C-43D4-96B8-2A493CC07205}"/>
          </ac:picMkLst>
        </pc:picChg>
        <pc:picChg chg="add del mod">
          <ac:chgData name="Kyle Henderson" userId="67d990e4-e564-4e7e-9ef4-3ad7cf8be1ad" providerId="ADAL" clId="{A84E856D-06A4-4785-AB1A-D730B1AD8C7A}" dt="2022-02-25T08:47:19.627" v="11140" actId="478"/>
          <ac:picMkLst>
            <pc:docMk/>
            <pc:sldMk cId="444996277" sldId="438"/>
            <ac:picMk id="5" creationId="{8264C653-138B-4F49-B5C9-FFD8997FBC70}"/>
          </ac:picMkLst>
        </pc:picChg>
        <pc:picChg chg="add del mod">
          <ac:chgData name="Kyle Henderson" userId="67d990e4-e564-4e7e-9ef4-3ad7cf8be1ad" providerId="ADAL" clId="{A84E856D-06A4-4785-AB1A-D730B1AD8C7A}" dt="2022-02-25T08:47:19.627" v="11140" actId="478"/>
          <ac:picMkLst>
            <pc:docMk/>
            <pc:sldMk cId="444996277" sldId="438"/>
            <ac:picMk id="7" creationId="{2D8DBD64-1FC7-4DA7-8B38-4385F0761930}"/>
          </ac:picMkLst>
        </pc:picChg>
        <pc:cxnChg chg="add del mod">
          <ac:chgData name="Kyle Henderson" userId="67d990e4-e564-4e7e-9ef4-3ad7cf8be1ad" providerId="ADAL" clId="{A84E856D-06A4-4785-AB1A-D730B1AD8C7A}" dt="2022-02-24T04:57:18.589" v="8729" actId="478"/>
          <ac:cxnSpMkLst>
            <pc:docMk/>
            <pc:sldMk cId="444996277" sldId="438"/>
            <ac:cxnSpMk id="7" creationId="{10240B05-AFA1-4660-97F9-7BA295E3856B}"/>
          </ac:cxnSpMkLst>
        </pc:cxnChg>
      </pc:sldChg>
      <pc:sldChg chg="addSp modSp add del mod">
        <pc:chgData name="Kyle Henderson" userId="67d990e4-e564-4e7e-9ef4-3ad7cf8be1ad" providerId="ADAL" clId="{A84E856D-06A4-4785-AB1A-D730B1AD8C7A}" dt="2022-02-25T08:21:52.491" v="10626" actId="2696"/>
        <pc:sldMkLst>
          <pc:docMk/>
          <pc:sldMk cId="3632371869" sldId="439"/>
        </pc:sldMkLst>
        <pc:spChg chg="add mod">
          <ac:chgData name="Kyle Henderson" userId="67d990e4-e564-4e7e-9ef4-3ad7cf8be1ad" providerId="ADAL" clId="{A84E856D-06A4-4785-AB1A-D730B1AD8C7A}" dt="2022-02-24T04:49:50.969" v="8495" actId="208"/>
          <ac:spMkLst>
            <pc:docMk/>
            <pc:sldMk cId="3632371869" sldId="439"/>
            <ac:spMk id="3" creationId="{106B445B-83DF-4065-A1A3-8EECBAE0EBDC}"/>
          </ac:spMkLst>
        </pc:spChg>
        <pc:spChg chg="add mod">
          <ac:chgData name="Kyle Henderson" userId="67d990e4-e564-4e7e-9ef4-3ad7cf8be1ad" providerId="ADAL" clId="{A84E856D-06A4-4785-AB1A-D730B1AD8C7A}" dt="2022-02-24T04:50:09.108" v="8514"/>
          <ac:spMkLst>
            <pc:docMk/>
            <pc:sldMk cId="3632371869" sldId="439"/>
            <ac:spMk id="10" creationId="{1024107D-F3BA-41F4-881A-D8C71A417A1E}"/>
          </ac:spMkLst>
        </pc:spChg>
        <pc:picChg chg="mod">
          <ac:chgData name="Kyle Henderson" userId="67d990e4-e564-4e7e-9ef4-3ad7cf8be1ad" providerId="ADAL" clId="{A84E856D-06A4-4785-AB1A-D730B1AD8C7A}" dt="2022-02-24T04:49:42.497" v="8493" actId="1076"/>
          <ac:picMkLst>
            <pc:docMk/>
            <pc:sldMk cId="3632371869" sldId="439"/>
            <ac:picMk id="5" creationId="{144A2FAB-246C-43D4-96B8-2A493CC07205}"/>
          </ac:picMkLst>
        </pc:picChg>
      </pc:sldChg>
      <pc:sldChg chg="add">
        <pc:chgData name="Kyle Henderson" userId="67d990e4-e564-4e7e-9ef4-3ad7cf8be1ad" providerId="ADAL" clId="{A84E856D-06A4-4785-AB1A-D730B1AD8C7A}" dt="2022-02-25T08:21:54.942" v="10627"/>
        <pc:sldMkLst>
          <pc:docMk/>
          <pc:sldMk cId="4000645988" sldId="439"/>
        </pc:sldMkLst>
      </pc:sldChg>
      <pc:sldChg chg="addSp delSp modSp add mod">
        <pc:chgData name="Kyle Henderson" userId="67d990e4-e564-4e7e-9ef4-3ad7cf8be1ad" providerId="ADAL" clId="{A84E856D-06A4-4785-AB1A-D730B1AD8C7A}" dt="2022-02-25T08:18:45.469" v="10605" actId="1076"/>
        <pc:sldMkLst>
          <pc:docMk/>
          <pc:sldMk cId="2297907790" sldId="440"/>
        </pc:sldMkLst>
        <pc:spChg chg="add mod">
          <ac:chgData name="Kyle Henderson" userId="67d990e4-e564-4e7e-9ef4-3ad7cf8be1ad" providerId="ADAL" clId="{A84E856D-06A4-4785-AB1A-D730B1AD8C7A}" dt="2022-02-24T05:00:07.206" v="8759" actId="20577"/>
          <ac:spMkLst>
            <pc:docMk/>
            <pc:sldMk cId="2297907790" sldId="440"/>
            <ac:spMk id="6" creationId="{67F0DB16-E166-4C12-BA39-E613CDC5D652}"/>
          </ac:spMkLst>
        </pc:spChg>
        <pc:spChg chg="add mod">
          <ac:chgData name="Kyle Henderson" userId="67d990e4-e564-4e7e-9ef4-3ad7cf8be1ad" providerId="ADAL" clId="{A84E856D-06A4-4785-AB1A-D730B1AD8C7A}" dt="2022-02-25T08:17:12.362" v="10584" actId="13926"/>
          <ac:spMkLst>
            <pc:docMk/>
            <pc:sldMk cId="2297907790" sldId="440"/>
            <ac:spMk id="9" creationId="{AF82D21D-58A4-4DB1-AFA6-F4AB25A043A2}"/>
          </ac:spMkLst>
        </pc:spChg>
        <pc:spChg chg="add del mod">
          <ac:chgData name="Kyle Henderson" userId="67d990e4-e564-4e7e-9ef4-3ad7cf8be1ad" providerId="ADAL" clId="{A84E856D-06A4-4785-AB1A-D730B1AD8C7A}" dt="2022-02-25T08:16:27.725" v="10539" actId="478"/>
          <ac:spMkLst>
            <pc:docMk/>
            <pc:sldMk cId="2297907790" sldId="440"/>
            <ac:spMk id="10" creationId="{818407CF-40A4-4C9B-B3E5-DB3FF429E57F}"/>
          </ac:spMkLst>
        </pc:spChg>
        <pc:spChg chg="add del mod">
          <ac:chgData name="Kyle Henderson" userId="67d990e4-e564-4e7e-9ef4-3ad7cf8be1ad" providerId="ADAL" clId="{A84E856D-06A4-4785-AB1A-D730B1AD8C7A}" dt="2022-02-25T08:16:35.295" v="10546" actId="478"/>
          <ac:spMkLst>
            <pc:docMk/>
            <pc:sldMk cId="2297907790" sldId="440"/>
            <ac:spMk id="11" creationId="{39E4EAF3-458E-4A0F-8638-2203DC21B819}"/>
          </ac:spMkLst>
        </pc:spChg>
        <pc:spChg chg="add del mod">
          <ac:chgData name="Kyle Henderson" userId="67d990e4-e564-4e7e-9ef4-3ad7cf8be1ad" providerId="ADAL" clId="{A84E856D-06A4-4785-AB1A-D730B1AD8C7A}" dt="2022-02-25T08:16:30.020" v="10542" actId="478"/>
          <ac:spMkLst>
            <pc:docMk/>
            <pc:sldMk cId="2297907790" sldId="440"/>
            <ac:spMk id="12" creationId="{CC516DD6-5AB2-43C6-9707-5352E68B9211}"/>
          </ac:spMkLst>
        </pc:spChg>
        <pc:spChg chg="add del mod">
          <ac:chgData name="Kyle Henderson" userId="67d990e4-e564-4e7e-9ef4-3ad7cf8be1ad" providerId="ADAL" clId="{A84E856D-06A4-4785-AB1A-D730B1AD8C7A}" dt="2022-02-25T08:16:36.956" v="10548" actId="478"/>
          <ac:spMkLst>
            <pc:docMk/>
            <pc:sldMk cId="2297907790" sldId="440"/>
            <ac:spMk id="13" creationId="{58749B50-DEEB-4899-821B-C02C13B7F148}"/>
          </ac:spMkLst>
        </pc:spChg>
        <pc:spChg chg="add mod">
          <ac:chgData name="Kyle Henderson" userId="67d990e4-e564-4e7e-9ef4-3ad7cf8be1ad" providerId="ADAL" clId="{A84E856D-06A4-4785-AB1A-D730B1AD8C7A}" dt="2022-02-25T08:18:45.469" v="10605" actId="1076"/>
          <ac:spMkLst>
            <pc:docMk/>
            <pc:sldMk cId="2297907790" sldId="440"/>
            <ac:spMk id="17" creationId="{5E6693EC-8660-462D-99D9-B881298AF525}"/>
          </ac:spMkLst>
        </pc:spChg>
        <pc:spChg chg="add mod">
          <ac:chgData name="Kyle Henderson" userId="67d990e4-e564-4e7e-9ef4-3ad7cf8be1ad" providerId="ADAL" clId="{A84E856D-06A4-4785-AB1A-D730B1AD8C7A}" dt="2022-02-25T08:18:43.224" v="10604" actId="1076"/>
          <ac:spMkLst>
            <pc:docMk/>
            <pc:sldMk cId="2297907790" sldId="440"/>
            <ac:spMk id="18" creationId="{60CEEDDC-6C17-42E1-9455-D01BDAC246EE}"/>
          </ac:spMkLst>
        </pc:spChg>
        <pc:picChg chg="add del mod modCrop">
          <ac:chgData name="Kyle Henderson" userId="67d990e4-e564-4e7e-9ef4-3ad7cf8be1ad" providerId="ADAL" clId="{A84E856D-06A4-4785-AB1A-D730B1AD8C7A}" dt="2022-02-25T08:16:33.621" v="10545" actId="478"/>
          <ac:picMkLst>
            <pc:docMk/>
            <pc:sldMk cId="2297907790" sldId="440"/>
            <ac:picMk id="5" creationId="{15CDD045-2399-4C60-AA1B-E804F0530624}"/>
          </ac:picMkLst>
        </pc:picChg>
        <pc:picChg chg="add del">
          <ac:chgData name="Kyle Henderson" userId="67d990e4-e564-4e7e-9ef4-3ad7cf8be1ad" providerId="ADAL" clId="{A84E856D-06A4-4785-AB1A-D730B1AD8C7A}" dt="2022-02-24T05:00:48.624" v="8761" actId="478"/>
          <ac:picMkLst>
            <pc:docMk/>
            <pc:sldMk cId="2297907790" sldId="440"/>
            <ac:picMk id="8" creationId="{90E49D1C-BBF9-44E7-B6EA-26ED11B3284E}"/>
          </ac:picMkLst>
        </pc:picChg>
        <pc:inkChg chg="add">
          <ac:chgData name="Kyle Henderson" userId="67d990e4-e564-4e7e-9ef4-3ad7cf8be1ad" providerId="ADAL" clId="{A84E856D-06A4-4785-AB1A-D730B1AD8C7A}" dt="2022-02-25T08:17:27.035" v="10585" actId="9405"/>
          <ac:inkMkLst>
            <pc:docMk/>
            <pc:sldMk cId="2297907790" sldId="440"/>
            <ac:inkMk id="3" creationId="{69A90031-BC7E-4004-8BD0-5D4754EF6E27}"/>
          </ac:inkMkLst>
        </pc:inkChg>
        <pc:inkChg chg="add del">
          <ac:chgData name="Kyle Henderson" userId="67d990e4-e564-4e7e-9ef4-3ad7cf8be1ad" providerId="ADAL" clId="{A84E856D-06A4-4785-AB1A-D730B1AD8C7A}" dt="2022-02-25T08:17:37.500" v="10591" actId="9405"/>
          <ac:inkMkLst>
            <pc:docMk/>
            <pc:sldMk cId="2297907790" sldId="440"/>
            <ac:inkMk id="7" creationId="{8F41F2CF-8E0E-400D-A48E-3A0336323BB9}"/>
          </ac:inkMkLst>
        </pc:inkChg>
        <pc:cxnChg chg="add del mod">
          <ac:chgData name="Kyle Henderson" userId="67d990e4-e564-4e7e-9ef4-3ad7cf8be1ad" providerId="ADAL" clId="{A84E856D-06A4-4785-AB1A-D730B1AD8C7A}" dt="2022-02-25T08:16:29.503" v="10541" actId="478"/>
          <ac:cxnSpMkLst>
            <pc:docMk/>
            <pc:sldMk cId="2297907790" sldId="440"/>
            <ac:cxnSpMk id="15" creationId="{A61DA644-B296-4439-9B08-73CE65EA07D4}"/>
          </ac:cxnSpMkLst>
        </pc:cxnChg>
        <pc:cxnChg chg="add del mod">
          <ac:chgData name="Kyle Henderson" userId="67d990e4-e564-4e7e-9ef4-3ad7cf8be1ad" providerId="ADAL" clId="{A84E856D-06A4-4785-AB1A-D730B1AD8C7A}" dt="2022-02-25T08:16:28.469" v="10540" actId="478"/>
          <ac:cxnSpMkLst>
            <pc:docMk/>
            <pc:sldMk cId="2297907790" sldId="440"/>
            <ac:cxnSpMk id="16" creationId="{02ABB7E0-79EF-4DF8-82B8-85312FC28B5C}"/>
          </ac:cxnSpMkLst>
        </pc:cxnChg>
        <pc:cxnChg chg="add del mod">
          <ac:chgData name="Kyle Henderson" userId="67d990e4-e564-4e7e-9ef4-3ad7cf8be1ad" providerId="ADAL" clId="{A84E856D-06A4-4785-AB1A-D730B1AD8C7A}" dt="2022-02-25T08:16:36.004" v="10547" actId="478"/>
          <ac:cxnSpMkLst>
            <pc:docMk/>
            <pc:sldMk cId="2297907790" sldId="440"/>
            <ac:cxnSpMk id="21" creationId="{975C413F-561C-4811-9BF8-DC326839DF4C}"/>
          </ac:cxnSpMkLst>
        </pc:cxnChg>
        <pc:cxnChg chg="add del mod">
          <ac:chgData name="Kyle Henderson" userId="67d990e4-e564-4e7e-9ef4-3ad7cf8be1ad" providerId="ADAL" clId="{A84E856D-06A4-4785-AB1A-D730B1AD8C7A}" dt="2022-02-25T08:16:38.058" v="10549" actId="478"/>
          <ac:cxnSpMkLst>
            <pc:docMk/>
            <pc:sldMk cId="2297907790" sldId="440"/>
            <ac:cxnSpMk id="24" creationId="{D729F2D8-0368-4D09-B017-ABBA0D3E67ED}"/>
          </ac:cxnSpMkLst>
        </pc:cxnChg>
      </pc:sldChg>
      <pc:sldChg chg="addSp modSp add del mod">
        <pc:chgData name="Kyle Henderson" userId="67d990e4-e564-4e7e-9ef4-3ad7cf8be1ad" providerId="ADAL" clId="{A84E856D-06A4-4785-AB1A-D730B1AD8C7A}" dt="2022-02-25T08:21:39.914" v="10625" actId="47"/>
        <pc:sldMkLst>
          <pc:docMk/>
          <pc:sldMk cId="1195036191" sldId="441"/>
        </pc:sldMkLst>
        <pc:picChg chg="add mod">
          <ac:chgData name="Kyle Henderson" userId="67d990e4-e564-4e7e-9ef4-3ad7cf8be1ad" providerId="ADAL" clId="{A84E856D-06A4-4785-AB1A-D730B1AD8C7A}" dt="2022-02-24T05:06:01.406" v="8859" actId="1076"/>
          <ac:picMkLst>
            <pc:docMk/>
            <pc:sldMk cId="1195036191" sldId="441"/>
            <ac:picMk id="7" creationId="{77A85779-4E4C-40E1-8B93-3227323D018C}"/>
          </ac:picMkLst>
        </pc:picChg>
        <pc:picChg chg="add mod">
          <ac:chgData name="Kyle Henderson" userId="67d990e4-e564-4e7e-9ef4-3ad7cf8be1ad" providerId="ADAL" clId="{A84E856D-06A4-4785-AB1A-D730B1AD8C7A}" dt="2022-02-24T05:05:46.690" v="8855" actId="1076"/>
          <ac:picMkLst>
            <pc:docMk/>
            <pc:sldMk cId="1195036191" sldId="441"/>
            <ac:picMk id="12" creationId="{5EED0CFC-6582-4FC0-8AC0-F04169B97D06}"/>
          </ac:picMkLst>
        </pc:picChg>
      </pc:sldChg>
      <pc:sldChg chg="add">
        <pc:chgData name="Kyle Henderson" userId="67d990e4-e564-4e7e-9ef4-3ad7cf8be1ad" providerId="ADAL" clId="{A84E856D-06A4-4785-AB1A-D730B1AD8C7A}" dt="2022-02-25T07:24:48.819" v="9982"/>
        <pc:sldMkLst>
          <pc:docMk/>
          <pc:sldMk cId="354288675" sldId="442"/>
        </pc:sldMkLst>
      </pc:sldChg>
      <pc:sldChg chg="addSp modSp add del ord">
        <pc:chgData name="Kyle Henderson" userId="67d990e4-e564-4e7e-9ef4-3ad7cf8be1ad" providerId="ADAL" clId="{A84E856D-06A4-4785-AB1A-D730B1AD8C7A}" dt="2022-02-25T07:24:47.476" v="9981" actId="2696"/>
        <pc:sldMkLst>
          <pc:docMk/>
          <pc:sldMk cId="648522717" sldId="442"/>
        </pc:sldMkLst>
        <pc:spChg chg="add mod">
          <ac:chgData name="Kyle Henderson" userId="67d990e4-e564-4e7e-9ef4-3ad7cf8be1ad" providerId="ADAL" clId="{A84E856D-06A4-4785-AB1A-D730B1AD8C7A}" dt="2022-02-24T06:02:05.728" v="8903"/>
          <ac:spMkLst>
            <pc:docMk/>
            <pc:sldMk cId="648522717" sldId="442"/>
            <ac:spMk id="8" creationId="{5D5F42F3-646D-4B97-B40A-2986786A4A47}"/>
          </ac:spMkLst>
        </pc:spChg>
      </pc:sldChg>
      <pc:sldChg chg="new del">
        <pc:chgData name="Kyle Henderson" userId="67d990e4-e564-4e7e-9ef4-3ad7cf8be1ad" providerId="ADAL" clId="{A84E856D-06A4-4785-AB1A-D730B1AD8C7A}" dt="2022-02-24T06:01:29.985" v="8899" actId="47"/>
        <pc:sldMkLst>
          <pc:docMk/>
          <pc:sldMk cId="1710116799" sldId="442"/>
        </pc:sldMkLst>
      </pc:sldChg>
      <pc:sldChg chg="modSp new del mod">
        <pc:chgData name="Kyle Henderson" userId="67d990e4-e564-4e7e-9ef4-3ad7cf8be1ad" providerId="ADAL" clId="{A84E856D-06A4-4785-AB1A-D730B1AD8C7A}" dt="2022-02-24T06:36:51.984" v="9146" actId="47"/>
        <pc:sldMkLst>
          <pc:docMk/>
          <pc:sldMk cId="710804405" sldId="443"/>
        </pc:sldMkLst>
        <pc:spChg chg="mod">
          <ac:chgData name="Kyle Henderson" userId="67d990e4-e564-4e7e-9ef4-3ad7cf8be1ad" providerId="ADAL" clId="{A84E856D-06A4-4785-AB1A-D730B1AD8C7A}" dt="2022-02-24T06:03:56.867" v="8927" actId="20577"/>
          <ac:spMkLst>
            <pc:docMk/>
            <pc:sldMk cId="710804405" sldId="443"/>
            <ac:spMk id="2" creationId="{CC3AAEF1-31C7-4477-8F87-0A2FF668718A}"/>
          </ac:spMkLst>
        </pc:spChg>
      </pc:sldChg>
      <pc:sldChg chg="addSp modSp add del mod ord">
        <pc:chgData name="Kyle Henderson" userId="67d990e4-e564-4e7e-9ef4-3ad7cf8be1ad" providerId="ADAL" clId="{A84E856D-06A4-4785-AB1A-D730B1AD8C7A}" dt="2022-02-24T05:59:32.979" v="8898" actId="47"/>
        <pc:sldMkLst>
          <pc:docMk/>
          <pc:sldMk cId="1612656973" sldId="443"/>
        </pc:sldMkLst>
        <pc:graphicFrameChg chg="mod">
          <ac:chgData name="Kyle Henderson" userId="67d990e4-e564-4e7e-9ef4-3ad7cf8be1ad" providerId="ADAL" clId="{A84E856D-06A4-4785-AB1A-D730B1AD8C7A}" dt="2022-02-24T05:59:30.368" v="8896"/>
          <ac:graphicFrameMkLst>
            <pc:docMk/>
            <pc:sldMk cId="1612656973" sldId="443"/>
            <ac:graphicFrameMk id="2" creationId="{B96534E0-C733-48DF-8743-8AECB15011FF}"/>
          </ac:graphicFrameMkLst>
        </pc:graphicFrameChg>
        <pc:cxnChg chg="add mod">
          <ac:chgData name="Kyle Henderson" userId="67d990e4-e564-4e7e-9ef4-3ad7cf8be1ad" providerId="ADAL" clId="{A84E856D-06A4-4785-AB1A-D730B1AD8C7A}" dt="2022-02-24T05:44:36.652" v="8892" actId="208"/>
          <ac:cxnSpMkLst>
            <pc:docMk/>
            <pc:sldMk cId="1612656973" sldId="443"/>
            <ac:cxnSpMk id="4" creationId="{5C9C04A4-4FD2-40C4-85A2-CA105568DD16}"/>
          </ac:cxnSpMkLst>
        </pc:cxnChg>
        <pc:cxnChg chg="add mod">
          <ac:chgData name="Kyle Henderson" userId="67d990e4-e564-4e7e-9ef4-3ad7cf8be1ad" providerId="ADAL" clId="{A84E856D-06A4-4785-AB1A-D730B1AD8C7A}" dt="2022-02-24T05:58:29.288" v="8895" actId="14100"/>
          <ac:cxnSpMkLst>
            <pc:docMk/>
            <pc:sldMk cId="1612656973" sldId="443"/>
            <ac:cxnSpMk id="5" creationId="{496BD2E5-A13D-4AE9-A916-AD446F585CEC}"/>
          </ac:cxnSpMkLst>
        </pc:cxnChg>
      </pc:sldChg>
      <pc:sldChg chg="addSp delSp modSp add del mod">
        <pc:chgData name="Kyle Henderson" userId="67d990e4-e564-4e7e-9ef4-3ad7cf8be1ad" providerId="ADAL" clId="{A84E856D-06A4-4785-AB1A-D730B1AD8C7A}" dt="2022-02-25T08:30:35.601" v="10961" actId="47"/>
        <pc:sldMkLst>
          <pc:docMk/>
          <pc:sldMk cId="205964864" sldId="444"/>
        </pc:sldMkLst>
        <pc:spChg chg="add del mod">
          <ac:chgData name="Kyle Henderson" userId="67d990e4-e564-4e7e-9ef4-3ad7cf8be1ad" providerId="ADAL" clId="{A84E856D-06A4-4785-AB1A-D730B1AD8C7A}" dt="2022-02-25T08:22:12.306" v="10629" actId="478"/>
          <ac:spMkLst>
            <pc:docMk/>
            <pc:sldMk cId="205964864" sldId="444"/>
            <ac:spMk id="3" creationId="{D73EDA01-A402-443E-9EF6-A04428E27040}"/>
          </ac:spMkLst>
        </pc:spChg>
        <pc:spChg chg="add mod">
          <ac:chgData name="Kyle Henderson" userId="67d990e4-e564-4e7e-9ef4-3ad7cf8be1ad" providerId="ADAL" clId="{A84E856D-06A4-4785-AB1A-D730B1AD8C7A}" dt="2022-02-24T06:36:44.689" v="9144" actId="1076"/>
          <ac:spMkLst>
            <pc:docMk/>
            <pc:sldMk cId="205964864" sldId="444"/>
            <ac:spMk id="11" creationId="{957DB04A-C44D-493E-A60C-4D3719234B57}"/>
          </ac:spMkLst>
        </pc:spChg>
        <pc:spChg chg="add del mod">
          <ac:chgData name="Kyle Henderson" userId="67d990e4-e564-4e7e-9ef4-3ad7cf8be1ad" providerId="ADAL" clId="{A84E856D-06A4-4785-AB1A-D730B1AD8C7A}" dt="2022-02-25T08:28:05.700" v="10836" actId="478"/>
          <ac:spMkLst>
            <pc:docMk/>
            <pc:sldMk cId="205964864" sldId="444"/>
            <ac:spMk id="15" creationId="{0B195227-7154-498B-8F7E-AB1960974BAC}"/>
          </ac:spMkLst>
        </pc:spChg>
        <pc:graphicFrameChg chg="mod">
          <ac:chgData name="Kyle Henderson" userId="67d990e4-e564-4e7e-9ef4-3ad7cf8be1ad" providerId="ADAL" clId="{A84E856D-06A4-4785-AB1A-D730B1AD8C7A}" dt="2022-02-24T06:33:47.004" v="8930" actId="14100"/>
          <ac:graphicFrameMkLst>
            <pc:docMk/>
            <pc:sldMk cId="205964864" sldId="444"/>
            <ac:graphicFrameMk id="2" creationId="{B96534E0-C733-48DF-8743-8AECB15011FF}"/>
          </ac:graphicFrameMkLst>
        </pc:graphicFrameChg>
        <pc:cxnChg chg="add del mod">
          <ac:chgData name="Kyle Henderson" userId="67d990e4-e564-4e7e-9ef4-3ad7cf8be1ad" providerId="ADAL" clId="{A84E856D-06A4-4785-AB1A-D730B1AD8C7A}" dt="2022-02-24T06:36:49.516" v="9145" actId="478"/>
          <ac:cxnSpMkLst>
            <pc:docMk/>
            <pc:sldMk cId="205964864" sldId="444"/>
            <ac:cxnSpMk id="5" creationId="{74CD0E3E-A115-4A47-87CC-B4C338DCBD4E}"/>
          </ac:cxnSpMkLst>
        </pc:cxnChg>
        <pc:cxnChg chg="add del mod">
          <ac:chgData name="Kyle Henderson" userId="67d990e4-e564-4e7e-9ef4-3ad7cf8be1ad" providerId="ADAL" clId="{A84E856D-06A4-4785-AB1A-D730B1AD8C7A}" dt="2022-02-24T06:34:10.499" v="8939" actId="478"/>
          <ac:cxnSpMkLst>
            <pc:docMk/>
            <pc:sldMk cId="205964864" sldId="444"/>
            <ac:cxnSpMk id="6" creationId="{9EE4E310-A731-4381-8218-9070F6EC2A48}"/>
          </ac:cxnSpMkLst>
        </pc:cxnChg>
        <pc:cxnChg chg="add mod">
          <ac:chgData name="Kyle Henderson" userId="67d990e4-e564-4e7e-9ef4-3ad7cf8be1ad" providerId="ADAL" clId="{A84E856D-06A4-4785-AB1A-D730B1AD8C7A}" dt="2022-02-24T06:34:14.030" v="8940" actId="14100"/>
          <ac:cxnSpMkLst>
            <pc:docMk/>
            <pc:sldMk cId="205964864" sldId="444"/>
            <ac:cxnSpMk id="8" creationId="{7DEBFABD-DF9B-45A5-B657-A5B83944C224}"/>
          </ac:cxnSpMkLst>
        </pc:cxnChg>
        <pc:cxnChg chg="add del mod">
          <ac:chgData name="Kyle Henderson" userId="67d990e4-e564-4e7e-9ef4-3ad7cf8be1ad" providerId="ADAL" clId="{A84E856D-06A4-4785-AB1A-D730B1AD8C7A}" dt="2022-02-24T06:36:58.881" v="9148"/>
          <ac:cxnSpMkLst>
            <pc:docMk/>
            <pc:sldMk cId="205964864" sldId="444"/>
            <ac:cxnSpMk id="12" creationId="{8B3F049A-EFB6-4025-822A-4BE264F26811}"/>
          </ac:cxnSpMkLst>
        </pc:cxnChg>
        <pc:cxnChg chg="add mod">
          <ac:chgData name="Kyle Henderson" userId="67d990e4-e564-4e7e-9ef4-3ad7cf8be1ad" providerId="ADAL" clId="{A84E856D-06A4-4785-AB1A-D730B1AD8C7A}" dt="2022-02-24T06:37:08.192" v="9151" actId="14100"/>
          <ac:cxnSpMkLst>
            <pc:docMk/>
            <pc:sldMk cId="205964864" sldId="444"/>
            <ac:cxnSpMk id="13" creationId="{A23FDA45-FE98-43E7-9048-115115B86390}"/>
          </ac:cxnSpMkLst>
        </pc:cxnChg>
      </pc:sldChg>
      <pc:sldChg chg="addSp delSp modSp add mod">
        <pc:chgData name="Kyle Henderson" userId="67d990e4-e564-4e7e-9ef4-3ad7cf8be1ad" providerId="ADAL" clId="{A84E856D-06A4-4785-AB1A-D730B1AD8C7A}" dt="2022-02-25T07:30:38.710" v="10052" actId="113"/>
        <pc:sldMkLst>
          <pc:docMk/>
          <pc:sldMk cId="3463520860" sldId="445"/>
        </pc:sldMkLst>
        <pc:spChg chg="add del">
          <ac:chgData name="Kyle Henderson" userId="67d990e4-e564-4e7e-9ef4-3ad7cf8be1ad" providerId="ADAL" clId="{A84E856D-06A4-4785-AB1A-D730B1AD8C7A}" dt="2022-02-25T07:29:34.734" v="10020" actId="478"/>
          <ac:spMkLst>
            <pc:docMk/>
            <pc:sldMk cId="3463520860" sldId="445"/>
            <ac:spMk id="2" creationId="{72ACCC09-6AD0-440F-9C6B-7765822B7E0F}"/>
          </ac:spMkLst>
        </pc:spChg>
        <pc:spChg chg="add mod">
          <ac:chgData name="Kyle Henderson" userId="67d990e4-e564-4e7e-9ef4-3ad7cf8be1ad" providerId="ADAL" clId="{A84E856D-06A4-4785-AB1A-D730B1AD8C7A}" dt="2022-02-25T07:30:38.710" v="10052" actId="113"/>
          <ac:spMkLst>
            <pc:docMk/>
            <pc:sldMk cId="3463520860" sldId="445"/>
            <ac:spMk id="3" creationId="{89413B5C-508C-4EBE-A9E5-A785471B46A1}"/>
          </ac:spMkLst>
        </pc:spChg>
        <pc:spChg chg="add mod">
          <ac:chgData name="Kyle Henderson" userId="67d990e4-e564-4e7e-9ef4-3ad7cf8be1ad" providerId="ADAL" clId="{A84E856D-06A4-4785-AB1A-D730B1AD8C7A}" dt="2022-02-25T07:30:23.926" v="10046" actId="113"/>
          <ac:spMkLst>
            <pc:docMk/>
            <pc:sldMk cId="3463520860" sldId="445"/>
            <ac:spMk id="8" creationId="{755FE1BF-3C58-4CA7-A67C-D7D73EE330D9}"/>
          </ac:spMkLst>
        </pc:spChg>
        <pc:spChg chg="add mod">
          <ac:chgData name="Kyle Henderson" userId="67d990e4-e564-4e7e-9ef4-3ad7cf8be1ad" providerId="ADAL" clId="{A84E856D-06A4-4785-AB1A-D730B1AD8C7A}" dt="2022-02-25T07:30:23.926" v="10046" actId="113"/>
          <ac:spMkLst>
            <pc:docMk/>
            <pc:sldMk cId="3463520860" sldId="445"/>
            <ac:spMk id="10" creationId="{8E80DCDB-F6AE-444C-B421-13C1010ABBE7}"/>
          </ac:spMkLst>
        </pc:spChg>
        <pc:spChg chg="add del mod">
          <ac:chgData name="Kyle Henderson" userId="67d990e4-e564-4e7e-9ef4-3ad7cf8be1ad" providerId="ADAL" clId="{A84E856D-06A4-4785-AB1A-D730B1AD8C7A}" dt="2022-02-25T07:30:28.735" v="10048"/>
          <ac:spMkLst>
            <pc:docMk/>
            <pc:sldMk cId="3463520860" sldId="445"/>
            <ac:spMk id="11" creationId="{33A58C2D-4896-4DA9-B8C1-60B7E8968BF3}"/>
          </ac:spMkLst>
        </pc:spChg>
        <pc:spChg chg="add mod">
          <ac:chgData name="Kyle Henderson" userId="67d990e4-e564-4e7e-9ef4-3ad7cf8be1ad" providerId="ADAL" clId="{A84E856D-06A4-4785-AB1A-D730B1AD8C7A}" dt="2022-02-25T07:30:38.710" v="10052" actId="113"/>
          <ac:spMkLst>
            <pc:docMk/>
            <pc:sldMk cId="3463520860" sldId="445"/>
            <ac:spMk id="12" creationId="{00F7D85A-D0F0-4465-9068-94E6C6D835F7}"/>
          </ac:spMkLst>
        </pc:spChg>
        <pc:graphicFrameChg chg="mod">
          <ac:chgData name="Kyle Henderson" userId="67d990e4-e564-4e7e-9ef4-3ad7cf8be1ad" providerId="ADAL" clId="{A84E856D-06A4-4785-AB1A-D730B1AD8C7A}" dt="2022-02-25T07:29:55.641" v="10032"/>
          <ac:graphicFrameMkLst>
            <pc:docMk/>
            <pc:sldMk cId="3463520860" sldId="445"/>
            <ac:graphicFrameMk id="4" creationId="{71BC17F2-5029-4410-8ACA-203CEEDD99DC}"/>
          </ac:graphicFrameMkLst>
        </pc:graphicFrameChg>
      </pc:sldChg>
      <pc:sldChg chg="new del">
        <pc:chgData name="Kyle Henderson" userId="67d990e4-e564-4e7e-9ef4-3ad7cf8be1ad" providerId="ADAL" clId="{A84E856D-06A4-4785-AB1A-D730B1AD8C7A}" dt="2022-02-24T07:21:28.815" v="9416" actId="47"/>
        <pc:sldMkLst>
          <pc:docMk/>
          <pc:sldMk cId="3580244882" sldId="445"/>
        </pc:sldMkLst>
      </pc:sldChg>
      <pc:sldChg chg="addSp modSp add mod">
        <pc:chgData name="Kyle Henderson" userId="67d990e4-e564-4e7e-9ef4-3ad7cf8be1ad" providerId="ADAL" clId="{A84E856D-06A4-4785-AB1A-D730B1AD8C7A}" dt="2022-02-25T07:34:29.142" v="10172" actId="1076"/>
        <pc:sldMkLst>
          <pc:docMk/>
          <pc:sldMk cId="3266749945" sldId="446"/>
        </pc:sldMkLst>
        <pc:spChg chg="add mod">
          <ac:chgData name="Kyle Henderson" userId="67d990e4-e564-4e7e-9ef4-3ad7cf8be1ad" providerId="ADAL" clId="{A84E856D-06A4-4785-AB1A-D730B1AD8C7A}" dt="2022-02-25T07:34:29.142" v="10172" actId="1076"/>
          <ac:spMkLst>
            <pc:docMk/>
            <pc:sldMk cId="3266749945" sldId="446"/>
            <ac:spMk id="12" creationId="{148DBBDC-A6BC-45DB-8994-1EEA2E63A412}"/>
          </ac:spMkLst>
        </pc:spChg>
      </pc:sldChg>
      <pc:sldChg chg="addSp delSp modSp add mod">
        <pc:chgData name="Kyle Henderson" userId="67d990e4-e564-4e7e-9ef4-3ad7cf8be1ad" providerId="ADAL" clId="{A84E856D-06A4-4785-AB1A-D730B1AD8C7A}" dt="2022-02-25T07:37:04.691" v="10262" actId="1076"/>
        <pc:sldMkLst>
          <pc:docMk/>
          <pc:sldMk cId="1891797895" sldId="447"/>
        </pc:sldMkLst>
        <pc:spChg chg="del">
          <ac:chgData name="Kyle Henderson" userId="67d990e4-e564-4e7e-9ef4-3ad7cf8be1ad" providerId="ADAL" clId="{A84E856D-06A4-4785-AB1A-D730B1AD8C7A}" dt="2022-02-25T07:36:28.269" v="10208" actId="478"/>
          <ac:spMkLst>
            <pc:docMk/>
            <pc:sldMk cId="1891797895" sldId="447"/>
            <ac:spMk id="11" creationId="{EC34F8BE-4D8E-498E-8BFD-FDA276A367C2}"/>
          </ac:spMkLst>
        </pc:spChg>
        <pc:spChg chg="del">
          <ac:chgData name="Kyle Henderson" userId="67d990e4-e564-4e7e-9ef4-3ad7cf8be1ad" providerId="ADAL" clId="{A84E856D-06A4-4785-AB1A-D730B1AD8C7A}" dt="2022-02-25T07:36:26.041" v="10207" actId="478"/>
          <ac:spMkLst>
            <pc:docMk/>
            <pc:sldMk cId="1891797895" sldId="447"/>
            <ac:spMk id="12" creationId="{148DBBDC-A6BC-45DB-8994-1EEA2E63A412}"/>
          </ac:spMkLst>
        </pc:spChg>
        <pc:spChg chg="add mod">
          <ac:chgData name="Kyle Henderson" userId="67d990e4-e564-4e7e-9ef4-3ad7cf8be1ad" providerId="ADAL" clId="{A84E856D-06A4-4785-AB1A-D730B1AD8C7A}" dt="2022-02-25T07:37:04.691" v="10262" actId="1076"/>
          <ac:spMkLst>
            <pc:docMk/>
            <pc:sldMk cId="1891797895" sldId="447"/>
            <ac:spMk id="18" creationId="{E95F2433-9BF1-4A08-8173-F029FD1650DA}"/>
          </ac:spMkLst>
        </pc:spChg>
        <pc:cxnChg chg="add del mod">
          <ac:chgData name="Kyle Henderson" userId="67d990e4-e564-4e7e-9ef4-3ad7cf8be1ad" providerId="ADAL" clId="{A84E856D-06A4-4785-AB1A-D730B1AD8C7A}" dt="2022-02-25T07:35:45.709" v="10180" actId="478"/>
          <ac:cxnSpMkLst>
            <pc:docMk/>
            <pc:sldMk cId="1891797895" sldId="447"/>
            <ac:cxnSpMk id="3" creationId="{22106CBD-482C-4F5E-8858-DD57BC076C53}"/>
          </ac:cxnSpMkLst>
        </pc:cxnChg>
        <pc:cxnChg chg="add mod">
          <ac:chgData name="Kyle Henderson" userId="67d990e4-e564-4e7e-9ef4-3ad7cf8be1ad" providerId="ADAL" clId="{A84E856D-06A4-4785-AB1A-D730B1AD8C7A}" dt="2022-02-25T07:36:11.430" v="10206" actId="1037"/>
          <ac:cxnSpMkLst>
            <pc:docMk/>
            <pc:sldMk cId="1891797895" sldId="447"/>
            <ac:cxnSpMk id="8" creationId="{A4EF4DEF-5BFE-4FD0-8090-1520D56D4E47}"/>
          </ac:cxnSpMkLst>
        </pc:cxnChg>
        <pc:cxnChg chg="add mod">
          <ac:chgData name="Kyle Henderson" userId="67d990e4-e564-4e7e-9ef4-3ad7cf8be1ad" providerId="ADAL" clId="{A84E856D-06A4-4785-AB1A-D730B1AD8C7A}" dt="2022-02-25T07:36:11.430" v="10206" actId="1037"/>
          <ac:cxnSpMkLst>
            <pc:docMk/>
            <pc:sldMk cId="1891797895" sldId="447"/>
            <ac:cxnSpMk id="17" creationId="{CD94017F-1623-45F2-8FF7-FA6CB7790E8C}"/>
          </ac:cxnSpMkLst>
        </pc:cxnChg>
      </pc:sldChg>
      <pc:sldChg chg="addSp modSp add mod">
        <pc:chgData name="Kyle Henderson" userId="67d990e4-e564-4e7e-9ef4-3ad7cf8be1ad" providerId="ADAL" clId="{A84E856D-06A4-4785-AB1A-D730B1AD8C7A}" dt="2022-02-25T07:47:39.877" v="10475" actId="20577"/>
        <pc:sldMkLst>
          <pc:docMk/>
          <pc:sldMk cId="1978081173" sldId="448"/>
        </pc:sldMkLst>
        <pc:spChg chg="add mod">
          <ac:chgData name="Kyle Henderson" userId="67d990e4-e564-4e7e-9ef4-3ad7cf8be1ad" providerId="ADAL" clId="{A84E856D-06A4-4785-AB1A-D730B1AD8C7A}" dt="2022-02-25T07:47:36.357" v="10471" actId="1076"/>
          <ac:spMkLst>
            <pc:docMk/>
            <pc:sldMk cId="1978081173" sldId="448"/>
            <ac:spMk id="2" creationId="{176BC9B2-DB89-4079-A081-69C4958CD6B6}"/>
          </ac:spMkLst>
        </pc:spChg>
        <pc:spChg chg="add mod">
          <ac:chgData name="Kyle Henderson" userId="67d990e4-e564-4e7e-9ef4-3ad7cf8be1ad" providerId="ADAL" clId="{A84E856D-06A4-4785-AB1A-D730B1AD8C7A}" dt="2022-02-25T07:47:39.877" v="10475" actId="20577"/>
          <ac:spMkLst>
            <pc:docMk/>
            <pc:sldMk cId="1978081173" sldId="448"/>
            <ac:spMk id="5" creationId="{CD245D0C-0E21-48C1-93CF-8F5803933EAE}"/>
          </ac:spMkLst>
        </pc:spChg>
      </pc:sldChg>
      <pc:sldChg chg="modSp add mod">
        <pc:chgData name="Kyle Henderson" userId="67d990e4-e564-4e7e-9ef4-3ad7cf8be1ad" providerId="ADAL" clId="{A84E856D-06A4-4785-AB1A-D730B1AD8C7A}" dt="2022-02-25T07:54:56.732" v="10488" actId="14100"/>
        <pc:sldMkLst>
          <pc:docMk/>
          <pc:sldMk cId="375968004" sldId="449"/>
        </pc:sldMkLst>
        <pc:cxnChg chg="mod">
          <ac:chgData name="Kyle Henderson" userId="67d990e4-e564-4e7e-9ef4-3ad7cf8be1ad" providerId="ADAL" clId="{A84E856D-06A4-4785-AB1A-D730B1AD8C7A}" dt="2022-02-25T07:54:56.732" v="10488" actId="14100"/>
          <ac:cxnSpMkLst>
            <pc:docMk/>
            <pc:sldMk cId="375968004" sldId="449"/>
            <ac:cxnSpMk id="6" creationId="{D0D4B85D-C0DE-4FC6-B24C-BFEDDDC2EF6C}"/>
          </ac:cxnSpMkLst>
        </pc:cxnChg>
      </pc:sldChg>
      <pc:sldChg chg="addSp delSp modSp add mod">
        <pc:chgData name="Kyle Henderson" userId="67d990e4-e564-4e7e-9ef4-3ad7cf8be1ad" providerId="ADAL" clId="{A84E856D-06A4-4785-AB1A-D730B1AD8C7A}" dt="2022-02-25T07:57:13" v="10538" actId="1076"/>
        <pc:sldMkLst>
          <pc:docMk/>
          <pc:sldMk cId="2185385375" sldId="450"/>
        </pc:sldMkLst>
        <pc:spChg chg="add del mod">
          <ac:chgData name="Kyle Henderson" userId="67d990e4-e564-4e7e-9ef4-3ad7cf8be1ad" providerId="ADAL" clId="{A84E856D-06A4-4785-AB1A-D730B1AD8C7A}" dt="2022-02-25T07:55:39.624" v="10493"/>
          <ac:spMkLst>
            <pc:docMk/>
            <pc:sldMk cId="2185385375" sldId="450"/>
            <ac:spMk id="2" creationId="{008A7480-96C0-400C-905F-FF3599A820F5}"/>
          </ac:spMkLst>
        </pc:spChg>
        <pc:spChg chg="add mod">
          <ac:chgData name="Kyle Henderson" userId="67d990e4-e564-4e7e-9ef4-3ad7cf8be1ad" providerId="ADAL" clId="{A84E856D-06A4-4785-AB1A-D730B1AD8C7A}" dt="2022-02-25T07:56:58.360" v="10532" actId="1076"/>
          <ac:spMkLst>
            <pc:docMk/>
            <pc:sldMk cId="2185385375" sldId="450"/>
            <ac:spMk id="9" creationId="{9F29AEC0-862B-47E4-A46B-58B7F1A2F74D}"/>
          </ac:spMkLst>
        </pc:spChg>
        <pc:spChg chg="add mod">
          <ac:chgData name="Kyle Henderson" userId="67d990e4-e564-4e7e-9ef4-3ad7cf8be1ad" providerId="ADAL" clId="{A84E856D-06A4-4785-AB1A-D730B1AD8C7A}" dt="2022-02-25T07:57:13" v="10538" actId="1076"/>
          <ac:spMkLst>
            <pc:docMk/>
            <pc:sldMk cId="2185385375" sldId="450"/>
            <ac:spMk id="13" creationId="{1A100D56-E557-4130-A54B-5393A754B8E6}"/>
          </ac:spMkLst>
        </pc:spChg>
        <pc:spChg chg="add mod">
          <ac:chgData name="Kyle Henderson" userId="67d990e4-e564-4e7e-9ef4-3ad7cf8be1ad" providerId="ADAL" clId="{A84E856D-06A4-4785-AB1A-D730B1AD8C7A}" dt="2022-02-25T07:56:02.528" v="10511" actId="20577"/>
          <ac:spMkLst>
            <pc:docMk/>
            <pc:sldMk cId="2185385375" sldId="450"/>
            <ac:spMk id="14" creationId="{38CB132D-3FE1-4D32-9CA1-4A962532F37F}"/>
          </ac:spMkLst>
        </pc:spChg>
        <pc:cxnChg chg="del">
          <ac:chgData name="Kyle Henderson" userId="67d990e4-e564-4e7e-9ef4-3ad7cf8be1ad" providerId="ADAL" clId="{A84E856D-06A4-4785-AB1A-D730B1AD8C7A}" dt="2022-02-25T07:55:32.894" v="10490" actId="478"/>
          <ac:cxnSpMkLst>
            <pc:docMk/>
            <pc:sldMk cId="2185385375" sldId="450"/>
            <ac:cxnSpMk id="6" creationId="{D0D4B85D-C0DE-4FC6-B24C-BFEDDDC2EF6C}"/>
          </ac:cxnSpMkLst>
        </pc:cxnChg>
        <pc:cxnChg chg="add mod">
          <ac:chgData name="Kyle Henderson" userId="67d990e4-e564-4e7e-9ef4-3ad7cf8be1ad" providerId="ADAL" clId="{A84E856D-06A4-4785-AB1A-D730B1AD8C7A}" dt="2022-02-25T07:57:10.706" v="10537" actId="14100"/>
          <ac:cxnSpMkLst>
            <pc:docMk/>
            <pc:sldMk cId="2185385375" sldId="450"/>
            <ac:cxnSpMk id="15" creationId="{9E67FBD8-1261-481D-9F5F-07D235CE33DE}"/>
          </ac:cxnSpMkLst>
        </pc:cxnChg>
        <pc:cxnChg chg="add mod">
          <ac:chgData name="Kyle Henderson" userId="67d990e4-e564-4e7e-9ef4-3ad7cf8be1ad" providerId="ADAL" clId="{A84E856D-06A4-4785-AB1A-D730B1AD8C7A}" dt="2022-02-25T07:57:00.025" v="10533" actId="1076"/>
          <ac:cxnSpMkLst>
            <pc:docMk/>
            <pc:sldMk cId="2185385375" sldId="450"/>
            <ac:cxnSpMk id="16" creationId="{8F032422-022B-4144-9603-91711A171272}"/>
          </ac:cxnSpMkLst>
        </pc:cxnChg>
        <pc:cxnChg chg="add mod">
          <ac:chgData name="Kyle Henderson" userId="67d990e4-e564-4e7e-9ef4-3ad7cf8be1ad" providerId="ADAL" clId="{A84E856D-06A4-4785-AB1A-D730B1AD8C7A}" dt="2022-02-25T07:57:03.762" v="10534" actId="14100"/>
          <ac:cxnSpMkLst>
            <pc:docMk/>
            <pc:sldMk cId="2185385375" sldId="450"/>
            <ac:cxnSpMk id="18" creationId="{BE11B06A-46E6-4BE7-BF2C-382EF491C082}"/>
          </ac:cxnSpMkLst>
        </pc:cxnChg>
      </pc:sldChg>
      <pc:sldChg chg="addSp delSp add del mod">
        <pc:chgData name="Kyle Henderson" userId="67d990e4-e564-4e7e-9ef4-3ad7cf8be1ad" providerId="ADAL" clId="{A84E856D-06A4-4785-AB1A-D730B1AD8C7A}" dt="2022-02-25T08:17:36.744" v="10590"/>
        <pc:sldMkLst>
          <pc:docMk/>
          <pc:sldMk cId="2033036942" sldId="451"/>
        </pc:sldMkLst>
        <pc:inkChg chg="add del">
          <ac:chgData name="Kyle Henderson" userId="67d990e4-e564-4e7e-9ef4-3ad7cf8be1ad" providerId="ADAL" clId="{A84E856D-06A4-4785-AB1A-D730B1AD8C7A}" dt="2022-02-25T08:17:36.499" v="10589" actId="9405"/>
          <ac:inkMkLst>
            <pc:docMk/>
            <pc:sldMk cId="2033036942" sldId="451"/>
            <ac:inkMk id="8" creationId="{E6AED426-328F-42EA-95FB-7192DD3F15EA}"/>
          </ac:inkMkLst>
        </pc:inkChg>
      </pc:sldChg>
      <pc:sldChg chg="delSp add mod ord">
        <pc:chgData name="Kyle Henderson" userId="67d990e4-e564-4e7e-9ef4-3ad7cf8be1ad" providerId="ADAL" clId="{A84E856D-06A4-4785-AB1A-D730B1AD8C7A}" dt="2022-02-25T08:17:48.657" v="10595"/>
        <pc:sldMkLst>
          <pc:docMk/>
          <pc:sldMk cId="3433201322" sldId="451"/>
        </pc:sldMkLst>
        <pc:spChg chg="del">
          <ac:chgData name="Kyle Henderson" userId="67d990e4-e564-4e7e-9ef4-3ad7cf8be1ad" providerId="ADAL" clId="{A84E856D-06A4-4785-AB1A-D730B1AD8C7A}" dt="2022-02-25T08:17:43.509" v="10593" actId="478"/>
          <ac:spMkLst>
            <pc:docMk/>
            <pc:sldMk cId="3433201322" sldId="451"/>
            <ac:spMk id="9" creationId="{AF82D21D-58A4-4DB1-AFA6-F4AB25A043A2}"/>
          </ac:spMkLst>
        </pc:spChg>
      </pc:sldChg>
      <pc:sldChg chg="addSp delSp add mod ord">
        <pc:chgData name="Kyle Henderson" userId="67d990e4-e564-4e7e-9ef4-3ad7cf8be1ad" providerId="ADAL" clId="{A84E856D-06A4-4785-AB1A-D730B1AD8C7A}" dt="2022-02-25T08:18:33.555" v="10603"/>
        <pc:sldMkLst>
          <pc:docMk/>
          <pc:sldMk cId="1269100197" sldId="452"/>
        </pc:sldMkLst>
        <pc:spChg chg="del">
          <ac:chgData name="Kyle Henderson" userId="67d990e4-e564-4e7e-9ef4-3ad7cf8be1ad" providerId="ADAL" clId="{A84E856D-06A4-4785-AB1A-D730B1AD8C7A}" dt="2022-02-25T08:18:25.780" v="10598" actId="478"/>
          <ac:spMkLst>
            <pc:docMk/>
            <pc:sldMk cId="1269100197" sldId="452"/>
            <ac:spMk id="17" creationId="{5E6693EC-8660-462D-99D9-B881298AF525}"/>
          </ac:spMkLst>
        </pc:spChg>
        <pc:spChg chg="del">
          <ac:chgData name="Kyle Henderson" userId="67d990e4-e564-4e7e-9ef4-3ad7cf8be1ad" providerId="ADAL" clId="{A84E856D-06A4-4785-AB1A-D730B1AD8C7A}" dt="2022-02-25T08:18:29.605" v="10601" actId="478"/>
          <ac:spMkLst>
            <pc:docMk/>
            <pc:sldMk cId="1269100197" sldId="452"/>
            <ac:spMk id="18" creationId="{60CEEDDC-6C17-42E1-9455-D01BDAC246EE}"/>
          </ac:spMkLst>
        </pc:spChg>
        <pc:picChg chg="add del">
          <ac:chgData name="Kyle Henderson" userId="67d990e4-e564-4e7e-9ef4-3ad7cf8be1ad" providerId="ADAL" clId="{A84E856D-06A4-4785-AB1A-D730B1AD8C7A}" dt="2022-02-25T08:18:28.219" v="10600" actId="478"/>
          <ac:picMkLst>
            <pc:docMk/>
            <pc:sldMk cId="1269100197" sldId="452"/>
            <ac:picMk id="5" creationId="{15CDD045-2399-4C60-AA1B-E804F0530624}"/>
          </ac:picMkLst>
        </pc:picChg>
      </pc:sldChg>
      <pc:sldChg chg="addSp delSp modSp add mod">
        <pc:chgData name="Kyle Henderson" userId="67d990e4-e564-4e7e-9ef4-3ad7cf8be1ad" providerId="ADAL" clId="{A84E856D-06A4-4785-AB1A-D730B1AD8C7A}" dt="2022-02-25T08:21:34.771" v="10624" actId="1076"/>
        <pc:sldMkLst>
          <pc:docMk/>
          <pc:sldMk cId="222996648" sldId="453"/>
        </pc:sldMkLst>
        <pc:picChg chg="add del mod">
          <ac:chgData name="Kyle Henderson" userId="67d990e4-e564-4e7e-9ef4-3ad7cf8be1ad" providerId="ADAL" clId="{A84E856D-06A4-4785-AB1A-D730B1AD8C7A}" dt="2022-02-25T08:20:14.907" v="10614" actId="478"/>
          <ac:picMkLst>
            <pc:docMk/>
            <pc:sldMk cId="222996648" sldId="453"/>
            <ac:picMk id="8" creationId="{780A8D70-2764-4899-91BD-386A22352920}"/>
          </ac:picMkLst>
        </pc:picChg>
        <pc:picChg chg="add del mod">
          <ac:chgData name="Kyle Henderson" userId="67d990e4-e564-4e7e-9ef4-3ad7cf8be1ad" providerId="ADAL" clId="{A84E856D-06A4-4785-AB1A-D730B1AD8C7A}" dt="2022-02-25T08:20:13.972" v="10613" actId="478"/>
          <ac:picMkLst>
            <pc:docMk/>
            <pc:sldMk cId="222996648" sldId="453"/>
            <ac:picMk id="11" creationId="{3F9E346A-35F4-450F-81E9-A64980528CF2}"/>
          </ac:picMkLst>
        </pc:picChg>
        <pc:picChg chg="add mod">
          <ac:chgData name="Kyle Henderson" userId="67d990e4-e564-4e7e-9ef4-3ad7cf8be1ad" providerId="ADAL" clId="{A84E856D-06A4-4785-AB1A-D730B1AD8C7A}" dt="2022-02-25T08:21:34.771" v="10624" actId="1076"/>
          <ac:picMkLst>
            <pc:docMk/>
            <pc:sldMk cId="222996648" sldId="453"/>
            <ac:picMk id="14" creationId="{C5978BBE-6198-4CD2-9B36-2CCDD3E1F9C0}"/>
          </ac:picMkLst>
        </pc:picChg>
        <pc:picChg chg="add mod">
          <ac:chgData name="Kyle Henderson" userId="67d990e4-e564-4e7e-9ef4-3ad7cf8be1ad" providerId="ADAL" clId="{A84E856D-06A4-4785-AB1A-D730B1AD8C7A}" dt="2022-02-25T08:21:29.693" v="10622" actId="1076"/>
          <ac:picMkLst>
            <pc:docMk/>
            <pc:sldMk cId="222996648" sldId="453"/>
            <ac:picMk id="15" creationId="{7DDC2E60-B4F2-4EAA-B012-F20BE9CEB7C3}"/>
          </ac:picMkLst>
        </pc:picChg>
      </pc:sldChg>
      <pc:sldChg chg="add del">
        <pc:chgData name="Kyle Henderson" userId="67d990e4-e564-4e7e-9ef4-3ad7cf8be1ad" providerId="ADAL" clId="{A84E856D-06A4-4785-AB1A-D730B1AD8C7A}" dt="2022-02-25T08:45:17.500" v="11139" actId="47"/>
        <pc:sldMkLst>
          <pc:docMk/>
          <pc:sldMk cId="3457685804" sldId="454"/>
        </pc:sldMkLst>
      </pc:sldChg>
      <pc:sldChg chg="addSp delSp modSp add mod ord">
        <pc:chgData name="Kyle Henderson" userId="67d990e4-e564-4e7e-9ef4-3ad7cf8be1ad" providerId="ADAL" clId="{A84E856D-06A4-4785-AB1A-D730B1AD8C7A}" dt="2022-02-25T08:27:17.452" v="10835" actId="478"/>
        <pc:sldMkLst>
          <pc:docMk/>
          <pc:sldMk cId="409844682" sldId="455"/>
        </pc:sldMkLst>
        <pc:spChg chg="add del mod">
          <ac:chgData name="Kyle Henderson" userId="67d990e4-e564-4e7e-9ef4-3ad7cf8be1ad" providerId="ADAL" clId="{A84E856D-06A4-4785-AB1A-D730B1AD8C7A}" dt="2022-02-25T08:27:17.452" v="10835" actId="478"/>
          <ac:spMkLst>
            <pc:docMk/>
            <pc:sldMk cId="409844682" sldId="455"/>
            <ac:spMk id="7" creationId="{0D81F247-90EC-4194-A24C-3AAAE9DB408F}"/>
          </ac:spMkLst>
        </pc:spChg>
        <pc:spChg chg="add del mod">
          <ac:chgData name="Kyle Henderson" userId="67d990e4-e564-4e7e-9ef4-3ad7cf8be1ad" providerId="ADAL" clId="{A84E856D-06A4-4785-AB1A-D730B1AD8C7A}" dt="2022-02-25T08:27:17.452" v="10835" actId="478"/>
          <ac:spMkLst>
            <pc:docMk/>
            <pc:sldMk cId="409844682" sldId="455"/>
            <ac:spMk id="8" creationId="{E87CC0F8-103D-49ED-BCE4-31C623ABFBC2}"/>
          </ac:spMkLst>
        </pc:spChg>
        <pc:spChg chg="add del mod">
          <ac:chgData name="Kyle Henderson" userId="67d990e4-e564-4e7e-9ef4-3ad7cf8be1ad" providerId="ADAL" clId="{A84E856D-06A4-4785-AB1A-D730B1AD8C7A}" dt="2022-02-25T08:27:17.452" v="10835" actId="478"/>
          <ac:spMkLst>
            <pc:docMk/>
            <pc:sldMk cId="409844682" sldId="455"/>
            <ac:spMk id="9" creationId="{9F9CDD19-D81E-4A39-89F7-F74FCD6280FC}"/>
          </ac:spMkLst>
        </pc:spChg>
      </pc:sldChg>
      <pc:sldChg chg="modSp add mod ord">
        <pc:chgData name="Kyle Henderson" userId="67d990e4-e564-4e7e-9ef4-3ad7cf8be1ad" providerId="ADAL" clId="{A84E856D-06A4-4785-AB1A-D730B1AD8C7A}" dt="2022-02-25T14:27:46.012" v="11171" actId="6549"/>
        <pc:sldMkLst>
          <pc:docMk/>
          <pc:sldMk cId="3680620950" sldId="456"/>
        </pc:sldMkLst>
        <pc:spChg chg="mod">
          <ac:chgData name="Kyle Henderson" userId="67d990e4-e564-4e7e-9ef4-3ad7cf8be1ad" providerId="ADAL" clId="{A84E856D-06A4-4785-AB1A-D730B1AD8C7A}" dt="2022-02-25T14:27:46.012" v="11171" actId="6549"/>
          <ac:spMkLst>
            <pc:docMk/>
            <pc:sldMk cId="3680620950" sldId="456"/>
            <ac:spMk id="8" creationId="{E87CC0F8-103D-49ED-BCE4-31C623ABFBC2}"/>
          </ac:spMkLst>
        </pc:spChg>
      </pc:sldChg>
      <pc:sldChg chg="addSp modSp add mod ord">
        <pc:chgData name="Kyle Henderson" userId="67d990e4-e564-4e7e-9ef4-3ad7cf8be1ad" providerId="ADAL" clId="{A84E856D-06A4-4785-AB1A-D730B1AD8C7A}" dt="2022-02-25T08:42:53.254" v="11138" actId="14100"/>
        <pc:sldMkLst>
          <pc:docMk/>
          <pc:sldMk cId="3653000540" sldId="457"/>
        </pc:sldMkLst>
        <pc:spChg chg="add mod">
          <ac:chgData name="Kyle Henderson" userId="67d990e4-e564-4e7e-9ef4-3ad7cf8be1ad" providerId="ADAL" clId="{A84E856D-06A4-4785-AB1A-D730B1AD8C7A}" dt="2022-02-25T08:42:42.610" v="11136" actId="20577"/>
          <ac:spMkLst>
            <pc:docMk/>
            <pc:sldMk cId="3653000540" sldId="457"/>
            <ac:spMk id="7" creationId="{0A7CBACB-887F-42F2-B671-3079DA7F6A0E}"/>
          </ac:spMkLst>
        </pc:spChg>
        <pc:spChg chg="add mod">
          <ac:chgData name="Kyle Henderson" userId="67d990e4-e564-4e7e-9ef4-3ad7cf8be1ad" providerId="ADAL" clId="{A84E856D-06A4-4785-AB1A-D730B1AD8C7A}" dt="2022-02-25T08:42:53.254" v="11138" actId="14100"/>
          <ac:spMkLst>
            <pc:docMk/>
            <pc:sldMk cId="3653000540" sldId="457"/>
            <ac:spMk id="8" creationId="{77AA10F4-AC66-461C-BE88-97C7721977B3}"/>
          </ac:spMkLst>
        </pc:spChg>
        <pc:spChg chg="add mod">
          <ac:chgData name="Kyle Henderson" userId="67d990e4-e564-4e7e-9ef4-3ad7cf8be1ad" providerId="ADAL" clId="{A84E856D-06A4-4785-AB1A-D730B1AD8C7A}" dt="2022-02-25T08:29:36.574" v="10914" actId="1076"/>
          <ac:spMkLst>
            <pc:docMk/>
            <pc:sldMk cId="3653000540" sldId="457"/>
            <ac:spMk id="9" creationId="{C4E97F26-6F2F-4337-B855-58FBCEE7FC77}"/>
          </ac:spMkLst>
        </pc:spChg>
      </pc:sldChg>
      <pc:sldChg chg="add del">
        <pc:chgData name="Kyle Henderson" userId="67d990e4-e564-4e7e-9ef4-3ad7cf8be1ad" providerId="ADAL" clId="{A84E856D-06A4-4785-AB1A-D730B1AD8C7A}" dt="2022-02-25T08:31:21.624" v="10966"/>
        <pc:sldMkLst>
          <pc:docMk/>
          <pc:sldMk cId="1938943694" sldId="458"/>
        </pc:sldMkLst>
      </pc:sldChg>
      <pc:sldChg chg="addSp delSp modSp add mod">
        <pc:chgData name="Kyle Henderson" userId="67d990e4-e564-4e7e-9ef4-3ad7cf8be1ad" providerId="ADAL" clId="{A84E856D-06A4-4785-AB1A-D730B1AD8C7A}" dt="2022-02-25T08:38:03.539" v="11101" actId="20577"/>
        <pc:sldMkLst>
          <pc:docMk/>
          <pc:sldMk cId="3163615058" sldId="458"/>
        </pc:sldMkLst>
        <pc:spChg chg="del">
          <ac:chgData name="Kyle Henderson" userId="67d990e4-e564-4e7e-9ef4-3ad7cf8be1ad" providerId="ADAL" clId="{A84E856D-06A4-4785-AB1A-D730B1AD8C7A}" dt="2022-02-25T08:31:31.457" v="10969" actId="478"/>
          <ac:spMkLst>
            <pc:docMk/>
            <pc:sldMk cId="3163615058" sldId="458"/>
            <ac:spMk id="7" creationId="{0D81F247-90EC-4194-A24C-3AAAE9DB408F}"/>
          </ac:spMkLst>
        </pc:spChg>
        <pc:spChg chg="del">
          <ac:chgData name="Kyle Henderson" userId="67d990e4-e564-4e7e-9ef4-3ad7cf8be1ad" providerId="ADAL" clId="{A84E856D-06A4-4785-AB1A-D730B1AD8C7A}" dt="2022-02-25T08:31:35.273" v="10971" actId="478"/>
          <ac:spMkLst>
            <pc:docMk/>
            <pc:sldMk cId="3163615058" sldId="458"/>
            <ac:spMk id="8" creationId="{E87CC0F8-103D-49ED-BCE4-31C623ABFBC2}"/>
          </ac:spMkLst>
        </pc:spChg>
        <pc:spChg chg="del">
          <ac:chgData name="Kyle Henderson" userId="67d990e4-e564-4e7e-9ef4-3ad7cf8be1ad" providerId="ADAL" clId="{A84E856D-06A4-4785-AB1A-D730B1AD8C7A}" dt="2022-02-25T08:31:33.015" v="10970" actId="478"/>
          <ac:spMkLst>
            <pc:docMk/>
            <pc:sldMk cId="3163615058" sldId="458"/>
            <ac:spMk id="9" creationId="{9F9CDD19-D81E-4A39-89F7-F74FCD6280FC}"/>
          </ac:spMkLst>
        </pc:spChg>
        <pc:spChg chg="add mod">
          <ac:chgData name="Kyle Henderson" userId="67d990e4-e564-4e7e-9ef4-3ad7cf8be1ad" providerId="ADAL" clId="{A84E856D-06A4-4785-AB1A-D730B1AD8C7A}" dt="2022-02-25T08:38:03.539" v="11101" actId="20577"/>
          <ac:spMkLst>
            <pc:docMk/>
            <pc:sldMk cId="3163615058" sldId="458"/>
            <ac:spMk id="11" creationId="{28551197-3DF5-4D13-81EA-A36C578A47AC}"/>
          </ac:spMkLst>
        </pc:spChg>
      </pc:sldChg>
      <pc:sldChg chg="addSp modSp add mod">
        <pc:chgData name="Kyle Henderson" userId="67d990e4-e564-4e7e-9ef4-3ad7cf8be1ad" providerId="ADAL" clId="{A84E856D-06A4-4785-AB1A-D730B1AD8C7A}" dt="2022-02-25T14:23:49.794" v="11170" actId="20577"/>
        <pc:sldMkLst>
          <pc:docMk/>
          <pc:sldMk cId="407577118" sldId="459"/>
        </pc:sldMkLst>
        <pc:spChg chg="add mod">
          <ac:chgData name="Kyle Henderson" userId="67d990e4-e564-4e7e-9ef4-3ad7cf8be1ad" providerId="ADAL" clId="{A84E856D-06A4-4785-AB1A-D730B1AD8C7A}" dt="2022-02-25T14:23:44.370" v="11166" actId="1076"/>
          <ac:spMkLst>
            <pc:docMk/>
            <pc:sldMk cId="407577118" sldId="459"/>
            <ac:spMk id="10" creationId="{FAF0FF9A-EFE6-4013-AADA-88FFEA6C273A}"/>
          </ac:spMkLst>
        </pc:spChg>
        <pc:spChg chg="add mod">
          <ac:chgData name="Kyle Henderson" userId="67d990e4-e564-4e7e-9ef4-3ad7cf8be1ad" providerId="ADAL" clId="{A84E856D-06A4-4785-AB1A-D730B1AD8C7A}" dt="2022-02-25T14:23:49.794" v="11170" actId="20577"/>
          <ac:spMkLst>
            <pc:docMk/>
            <pc:sldMk cId="407577118" sldId="459"/>
            <ac:spMk id="11" creationId="{AAA2789F-4802-47E3-8681-E5A63AF316AE}"/>
          </ac:spMkLst>
        </pc:spChg>
        <pc:cxnChg chg="add mod">
          <ac:chgData name="Kyle Henderson" userId="67d990e4-e564-4e7e-9ef4-3ad7cf8be1ad" providerId="ADAL" clId="{A84E856D-06A4-4785-AB1A-D730B1AD8C7A}" dt="2022-02-25T14:23:11.375" v="11148" actId="208"/>
          <ac:cxnSpMkLst>
            <pc:docMk/>
            <pc:sldMk cId="407577118" sldId="459"/>
            <ac:cxnSpMk id="5" creationId="{0B8B7A02-F821-46B9-94DB-06F1F8BF040F}"/>
          </ac:cxnSpMkLst>
        </pc:cxnChg>
        <pc:cxnChg chg="add mod">
          <ac:chgData name="Kyle Henderson" userId="67d990e4-e564-4e7e-9ef4-3ad7cf8be1ad" providerId="ADAL" clId="{A84E856D-06A4-4785-AB1A-D730B1AD8C7A}" dt="2022-02-25T14:23:18.812" v="11151" actId="14100"/>
          <ac:cxnSpMkLst>
            <pc:docMk/>
            <pc:sldMk cId="407577118" sldId="459"/>
            <ac:cxnSpMk id="7" creationId="{CDA320F7-4918-4CDE-9FD2-B5B46A29B08B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yle\OneDrive%20-%20McGill%20University\PhD\6.%20Lithium%20Project\Data%20for%20conference%20(1)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7.xml"/><Relationship Id="rId1" Type="http://schemas.microsoft.com/office/2011/relationships/chartStyle" Target="style27.xml"/><Relationship Id="rId4" Type="http://schemas.openxmlformats.org/officeDocument/2006/relationships/chartUserShapes" Target="../drawings/drawing1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8.xml"/><Relationship Id="rId1" Type="http://schemas.microsoft.com/office/2011/relationships/chartStyle" Target="style28.xml"/><Relationship Id="rId4" Type="http://schemas.openxmlformats.org/officeDocument/2006/relationships/chartUserShapes" Target="../drawings/drawing2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9.xml"/><Relationship Id="rId1" Type="http://schemas.microsoft.com/office/2011/relationships/chartStyle" Target="style29.xml"/><Relationship Id="rId4" Type="http://schemas.openxmlformats.org/officeDocument/2006/relationships/chartUserShapes" Target="../drawings/drawing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yle\OneDrive%20-%20McGill%20University\PhD\6.%20Lithium%20Project\Data%20for%20conference%20(1).xlsx" TargetMode="Externa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yle\OneDrive%20-%20McGill%20University\PhD\6.%20Lithium%20Project\Data%20for%20conference%20(1).xlsx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yle\OneDrive%20-%20McGill%20University\PhD\6.%20Lithium%20Project\Data%20for%20conference%20(1).xlsx" TargetMode="Externa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yle\OneDrive%20-%20McGill%20University\PhD\6.%20Lithium%20Project\Data%20for%20conference%20(1).xlsx" TargetMode="External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yle\OneDrive%20-%20McGill%20University\PhD\6.%20Lithium%20Project\Data%20for%20conference%20(1).xlsx" TargetMode="External"/></Relationships>
</file>

<file path=ppt/charts/_rels/chart3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C:\Users\Kyle\OneDrive%20-%20McGill%20University\PhD\6.%20Lithium%20Project\Data%20for%20conference%20(1).xlsx" TargetMode="External"/></Relationships>
</file>

<file path=ppt/charts/_rels/chart3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C:\Users\Kyle\OneDrive%20-%20McGill%20University\PhD\6.%20Lithium%20Project\Data%20for%20conference%20(1).xlsx" TargetMode="External"/></Relationships>
</file>

<file path=ppt/charts/_rels/chart3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C:\Users\Kyle\OneDrive%20-%20McGill%20University\PhD\6.%20Lithium%20Project\Data%20for%20conference%20(1).xlsx" TargetMode="External"/></Relationships>
</file>

<file path=ppt/charts/_rels/chart3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oleObject" Target="file:///C:\Users\Kyle\OneDrive%20-%20McGill%20University\PhD\6.%20Lithium%20Project\Data%20for%20conference%20(1).xlsx" TargetMode="External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oleObject" Target="file:///C:\Users\Kyle\OneDrive%20-%20McGill%20University\PhD\6.%20Lithium%20Project\Data%20for%20conference%20(1)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CA" sz="1800" dirty="0">
                <a:solidFill>
                  <a:schemeClr val="tx1"/>
                </a:solidFill>
              </a:rPr>
              <a:t>Li vs</a:t>
            </a:r>
            <a:r>
              <a:rPr lang="en-CA" sz="1800" baseline="0" dirty="0">
                <a:solidFill>
                  <a:schemeClr val="tx1"/>
                </a:solidFill>
              </a:rPr>
              <a:t> H2S</a:t>
            </a:r>
            <a:endParaRPr lang="en-CA" sz="18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341714032580602"/>
          <c:y val="0.12587023815397042"/>
          <c:w val="0.73162069854311884"/>
          <c:h val="0.69597514378367475"/>
        </c:manualLayout>
      </c:layout>
      <c:scatterChart>
        <c:scatterStyle val="lineMarker"/>
        <c:varyColors val="0"/>
        <c:ser>
          <c:idx val="0"/>
          <c:order val="0"/>
          <c:tx>
            <c:v>H2S Rich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3"/>
            <c:spPr>
              <a:solidFill>
                <a:srgbClr val="00B0F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Sheet1!$G$28:$G$42</c:f>
              <c:numCache>
                <c:formatCode>General</c:formatCode>
                <c:ptCount val="15"/>
                <c:pt idx="0">
                  <c:v>103</c:v>
                </c:pt>
                <c:pt idx="1">
                  <c:v>105</c:v>
                </c:pt>
                <c:pt idx="2">
                  <c:v>147</c:v>
                </c:pt>
                <c:pt idx="3">
                  <c:v>154</c:v>
                </c:pt>
                <c:pt idx="4">
                  <c:v>160</c:v>
                </c:pt>
                <c:pt idx="5">
                  <c:v>165</c:v>
                </c:pt>
                <c:pt idx="6">
                  <c:v>172</c:v>
                </c:pt>
                <c:pt idx="7">
                  <c:v>181</c:v>
                </c:pt>
                <c:pt idx="8">
                  <c:v>189</c:v>
                </c:pt>
                <c:pt idx="9">
                  <c:v>227</c:v>
                </c:pt>
                <c:pt idx="10">
                  <c:v>231</c:v>
                </c:pt>
                <c:pt idx="11">
                  <c:v>233</c:v>
                </c:pt>
                <c:pt idx="12">
                  <c:v>262</c:v>
                </c:pt>
                <c:pt idx="13">
                  <c:v>364</c:v>
                </c:pt>
                <c:pt idx="14">
                  <c:v>626</c:v>
                </c:pt>
              </c:numCache>
            </c:numRef>
          </c:xVal>
          <c:yVal>
            <c:numRef>
              <c:f>Sheet1!$F$28:$F$42</c:f>
              <c:numCache>
                <c:formatCode>General</c:formatCode>
                <c:ptCount val="15"/>
                <c:pt idx="0">
                  <c:v>288</c:v>
                </c:pt>
                <c:pt idx="1">
                  <c:v>364</c:v>
                </c:pt>
                <c:pt idx="2">
                  <c:v>338</c:v>
                </c:pt>
                <c:pt idx="3">
                  <c:v>227</c:v>
                </c:pt>
                <c:pt idx="4">
                  <c:v>228</c:v>
                </c:pt>
                <c:pt idx="5">
                  <c:v>186</c:v>
                </c:pt>
                <c:pt idx="6">
                  <c:v>172</c:v>
                </c:pt>
                <c:pt idx="7">
                  <c:v>269</c:v>
                </c:pt>
                <c:pt idx="8">
                  <c:v>223</c:v>
                </c:pt>
                <c:pt idx="9">
                  <c:v>316</c:v>
                </c:pt>
                <c:pt idx="10">
                  <c:v>327</c:v>
                </c:pt>
                <c:pt idx="11">
                  <c:v>191</c:v>
                </c:pt>
                <c:pt idx="12">
                  <c:v>371</c:v>
                </c:pt>
                <c:pt idx="13">
                  <c:v>423</c:v>
                </c:pt>
                <c:pt idx="14">
                  <c:v>370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B5A-40EF-B0E5-2F5268E4ABD8}"/>
            </c:ext>
          </c:extLst>
        </c:ser>
        <c:ser>
          <c:idx val="1"/>
          <c:order val="1"/>
          <c:tx>
            <c:v>H2S Poor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2"/>
            <c:spPr>
              <a:solidFill>
                <a:schemeClr val="accent2"/>
              </a:solidFill>
              <a:ln w="9525">
                <a:solidFill>
                  <a:schemeClr val="bg1"/>
                </a:solidFill>
              </a:ln>
              <a:effectLst/>
            </c:spPr>
          </c:marker>
          <c:xVal>
            <c:numRef>
              <c:f>Sheet1!$G$2:$G$27</c:f>
              <c:numCache>
                <c:formatCode>General</c:formatCode>
                <c:ptCount val="26"/>
                <c:pt idx="0">
                  <c:v>6</c:v>
                </c:pt>
                <c:pt idx="1">
                  <c:v>8</c:v>
                </c:pt>
                <c:pt idx="2">
                  <c:v>8</c:v>
                </c:pt>
                <c:pt idx="3">
                  <c:v>10</c:v>
                </c:pt>
                <c:pt idx="4">
                  <c:v>13</c:v>
                </c:pt>
                <c:pt idx="5">
                  <c:v>14</c:v>
                </c:pt>
                <c:pt idx="6">
                  <c:v>20</c:v>
                </c:pt>
                <c:pt idx="7">
                  <c:v>22</c:v>
                </c:pt>
                <c:pt idx="8">
                  <c:v>27</c:v>
                </c:pt>
                <c:pt idx="9">
                  <c:v>28</c:v>
                </c:pt>
                <c:pt idx="10">
                  <c:v>30</c:v>
                </c:pt>
                <c:pt idx="11">
                  <c:v>32</c:v>
                </c:pt>
                <c:pt idx="12">
                  <c:v>34</c:v>
                </c:pt>
                <c:pt idx="13">
                  <c:v>36</c:v>
                </c:pt>
                <c:pt idx="14">
                  <c:v>37</c:v>
                </c:pt>
                <c:pt idx="15">
                  <c:v>39</c:v>
                </c:pt>
                <c:pt idx="16">
                  <c:v>46</c:v>
                </c:pt>
                <c:pt idx="17">
                  <c:v>46</c:v>
                </c:pt>
                <c:pt idx="18">
                  <c:v>47</c:v>
                </c:pt>
                <c:pt idx="19">
                  <c:v>56</c:v>
                </c:pt>
                <c:pt idx="20">
                  <c:v>60</c:v>
                </c:pt>
                <c:pt idx="21">
                  <c:v>71</c:v>
                </c:pt>
                <c:pt idx="22">
                  <c:v>71</c:v>
                </c:pt>
                <c:pt idx="23">
                  <c:v>73</c:v>
                </c:pt>
                <c:pt idx="24">
                  <c:v>81</c:v>
                </c:pt>
                <c:pt idx="25">
                  <c:v>98</c:v>
                </c:pt>
              </c:numCache>
            </c:numRef>
          </c:xVal>
          <c:yVal>
            <c:numRef>
              <c:f>Sheet1!$F$2:$F$27</c:f>
              <c:numCache>
                <c:formatCode>General</c:formatCode>
                <c:ptCount val="26"/>
                <c:pt idx="0">
                  <c:v>24</c:v>
                </c:pt>
                <c:pt idx="1">
                  <c:v>126</c:v>
                </c:pt>
                <c:pt idx="2">
                  <c:v>122</c:v>
                </c:pt>
                <c:pt idx="3">
                  <c:v>36</c:v>
                </c:pt>
                <c:pt idx="4">
                  <c:v>34</c:v>
                </c:pt>
                <c:pt idx="5">
                  <c:v>107</c:v>
                </c:pt>
                <c:pt idx="6">
                  <c:v>76</c:v>
                </c:pt>
                <c:pt idx="7">
                  <c:v>136</c:v>
                </c:pt>
                <c:pt idx="8">
                  <c:v>177</c:v>
                </c:pt>
                <c:pt idx="9">
                  <c:v>165</c:v>
                </c:pt>
                <c:pt idx="10">
                  <c:v>149</c:v>
                </c:pt>
                <c:pt idx="11">
                  <c:v>74</c:v>
                </c:pt>
                <c:pt idx="12">
                  <c:v>72</c:v>
                </c:pt>
                <c:pt idx="13">
                  <c:v>187</c:v>
                </c:pt>
                <c:pt idx="14">
                  <c:v>169</c:v>
                </c:pt>
                <c:pt idx="15">
                  <c:v>90</c:v>
                </c:pt>
                <c:pt idx="16">
                  <c:v>67</c:v>
                </c:pt>
                <c:pt idx="17">
                  <c:v>109</c:v>
                </c:pt>
                <c:pt idx="18">
                  <c:v>179</c:v>
                </c:pt>
                <c:pt idx="19">
                  <c:v>179</c:v>
                </c:pt>
                <c:pt idx="20">
                  <c:v>144</c:v>
                </c:pt>
                <c:pt idx="21">
                  <c:v>132</c:v>
                </c:pt>
                <c:pt idx="22">
                  <c:v>105</c:v>
                </c:pt>
                <c:pt idx="23">
                  <c:v>162</c:v>
                </c:pt>
                <c:pt idx="24">
                  <c:v>244</c:v>
                </c:pt>
                <c:pt idx="25">
                  <c:v>116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B5A-40EF-B0E5-2F5268E4AB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2128031"/>
        <c:axId val="1877148991"/>
      </c:scatterChart>
      <c:valAx>
        <c:axId val="174212803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600" dirty="0">
                    <a:solidFill>
                      <a:schemeClr val="tx1"/>
                    </a:solidFill>
                  </a:rPr>
                  <a:t>H2S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7148991"/>
        <c:crosses val="autoZero"/>
        <c:crossBetween val="midCat"/>
      </c:valAx>
      <c:valAx>
        <c:axId val="18771489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400" dirty="0">
                    <a:solidFill>
                      <a:schemeClr val="tx1"/>
                    </a:solidFill>
                  </a:rPr>
                  <a:t>Li (ppm)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2128031"/>
        <c:crosses val="autoZero"/>
        <c:crossBetween val="midCat"/>
      </c:valAx>
      <c:spPr>
        <a:noFill/>
        <a:ln>
          <a:solidFill>
            <a:schemeClr val="bg1"/>
          </a:solidFill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K/Br vs Li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Li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rgbClr val="00B0F0">
                  <a:alpha val="70000"/>
                </a:srgbClr>
              </a:solidFill>
              <a:ln w="9525">
                <a:solidFill>
                  <a:schemeClr val="bg1"/>
                </a:solidFill>
              </a:ln>
              <a:effectLst/>
            </c:spPr>
          </c:marker>
          <c:dPt>
            <c:idx val="53"/>
            <c:marker>
              <c:symbol val="circle"/>
              <c:size val="6"/>
              <c:spPr>
                <a:solidFill>
                  <a:srgbClr val="00B0F0">
                    <a:alpha val="70000"/>
                  </a:srgbClr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spPr>
              <a:ln w="254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97E2-47BD-896D-CC574D6A747C}"/>
              </c:ext>
            </c:extLst>
          </c:dPt>
          <c:xVal>
            <c:numRef>
              <c:f>'[Data%20for%20conference%20(1)iogas (version 1).xlsx]Sheet17'!$O$2:$O$847</c:f>
              <c:numCache>
                <c:formatCode>General</c:formatCode>
                <c:ptCount val="846"/>
                <c:pt idx="0">
                  <c:v>51.4</c:v>
                </c:pt>
                <c:pt idx="1">
                  <c:v>59.2</c:v>
                </c:pt>
                <c:pt idx="2">
                  <c:v>61.3</c:v>
                </c:pt>
                <c:pt idx="3">
                  <c:v>66.599999999999994</c:v>
                </c:pt>
                <c:pt idx="4">
                  <c:v>68</c:v>
                </c:pt>
                <c:pt idx="5">
                  <c:v>53</c:v>
                </c:pt>
                <c:pt idx="6">
                  <c:v>83</c:v>
                </c:pt>
                <c:pt idx="7">
                  <c:v>86.4</c:v>
                </c:pt>
                <c:pt idx="8">
                  <c:v>95</c:v>
                </c:pt>
                <c:pt idx="9">
                  <c:v>97.6</c:v>
                </c:pt>
                <c:pt idx="10">
                  <c:v>95.9</c:v>
                </c:pt>
                <c:pt idx="11">
                  <c:v>10.7</c:v>
                </c:pt>
                <c:pt idx="12">
                  <c:v>14.5</c:v>
                </c:pt>
                <c:pt idx="13">
                  <c:v>43.9</c:v>
                </c:pt>
                <c:pt idx="14">
                  <c:v>47.9</c:v>
                </c:pt>
                <c:pt idx="15">
                  <c:v>50.9</c:v>
                </c:pt>
                <c:pt idx="16">
                  <c:v>53.2</c:v>
                </c:pt>
                <c:pt idx="17">
                  <c:v>54.7</c:v>
                </c:pt>
                <c:pt idx="18">
                  <c:v>62.3</c:v>
                </c:pt>
                <c:pt idx="19">
                  <c:v>61.9</c:v>
                </c:pt>
                <c:pt idx="20">
                  <c:v>75.599999999999994</c:v>
                </c:pt>
                <c:pt idx="21">
                  <c:v>82.5</c:v>
                </c:pt>
                <c:pt idx="22">
                  <c:v>93.7</c:v>
                </c:pt>
                <c:pt idx="23">
                  <c:v>93.3</c:v>
                </c:pt>
                <c:pt idx="24">
                  <c:v>97.6</c:v>
                </c:pt>
                <c:pt idx="25">
                  <c:v>97.4</c:v>
                </c:pt>
                <c:pt idx="26">
                  <c:v>28</c:v>
                </c:pt>
                <c:pt idx="27">
                  <c:v>35</c:v>
                </c:pt>
                <c:pt idx="28">
                  <c:v>36</c:v>
                </c:pt>
                <c:pt idx="29">
                  <c:v>39</c:v>
                </c:pt>
                <c:pt idx="30">
                  <c:v>40</c:v>
                </c:pt>
                <c:pt idx="31">
                  <c:v>45</c:v>
                </c:pt>
                <c:pt idx="32">
                  <c:v>51</c:v>
                </c:pt>
                <c:pt idx="33">
                  <c:v>54</c:v>
                </c:pt>
                <c:pt idx="34">
                  <c:v>57</c:v>
                </c:pt>
                <c:pt idx="35">
                  <c:v>60</c:v>
                </c:pt>
                <c:pt idx="36">
                  <c:v>61</c:v>
                </c:pt>
                <c:pt idx="37">
                  <c:v>62</c:v>
                </c:pt>
                <c:pt idx="38">
                  <c:v>79</c:v>
                </c:pt>
                <c:pt idx="39">
                  <c:v>235</c:v>
                </c:pt>
                <c:pt idx="40">
                  <c:v>245</c:v>
                </c:pt>
                <c:pt idx="41">
                  <c:v>249</c:v>
                </c:pt>
                <c:pt idx="42">
                  <c:v>233</c:v>
                </c:pt>
                <c:pt idx="43">
                  <c:v>208</c:v>
                </c:pt>
                <c:pt idx="44">
                  <c:v>263</c:v>
                </c:pt>
                <c:pt idx="45">
                  <c:v>254</c:v>
                </c:pt>
                <c:pt idx="46">
                  <c:v>198</c:v>
                </c:pt>
                <c:pt idx="47">
                  <c:v>103</c:v>
                </c:pt>
                <c:pt idx="48">
                  <c:v>243</c:v>
                </c:pt>
                <c:pt idx="49">
                  <c:v>282</c:v>
                </c:pt>
                <c:pt idx="50">
                  <c:v>254</c:v>
                </c:pt>
                <c:pt idx="51">
                  <c:v>169</c:v>
                </c:pt>
                <c:pt idx="52">
                  <c:v>66.099999999999994</c:v>
                </c:pt>
                <c:pt idx="53">
                  <c:v>62.9</c:v>
                </c:pt>
                <c:pt idx="54">
                  <c:v>65.900000000000006</c:v>
                </c:pt>
                <c:pt idx="55">
                  <c:v>80.599999999999994</c:v>
                </c:pt>
                <c:pt idx="56">
                  <c:v>79.8</c:v>
                </c:pt>
                <c:pt idx="57">
                  <c:v>55.6</c:v>
                </c:pt>
                <c:pt idx="58">
                  <c:v>44.5</c:v>
                </c:pt>
                <c:pt idx="59">
                  <c:v>40.700000000000003</c:v>
                </c:pt>
                <c:pt idx="60">
                  <c:v>39.9</c:v>
                </c:pt>
                <c:pt idx="62">
                  <c:v>46</c:v>
                </c:pt>
                <c:pt idx="64">
                  <c:v>34.799999999999997</c:v>
                </c:pt>
                <c:pt idx="65">
                  <c:v>43.1</c:v>
                </c:pt>
                <c:pt idx="66">
                  <c:v>86.1</c:v>
                </c:pt>
                <c:pt idx="67">
                  <c:v>73.599999999999994</c:v>
                </c:pt>
                <c:pt idx="68">
                  <c:v>85.7</c:v>
                </c:pt>
                <c:pt idx="69">
                  <c:v>58.9</c:v>
                </c:pt>
                <c:pt idx="70">
                  <c:v>62.2</c:v>
                </c:pt>
                <c:pt idx="71">
                  <c:v>66.900000000000006</c:v>
                </c:pt>
                <c:pt idx="72">
                  <c:v>46.9</c:v>
                </c:pt>
                <c:pt idx="73">
                  <c:v>42.6</c:v>
                </c:pt>
                <c:pt idx="74">
                  <c:v>60.1</c:v>
                </c:pt>
                <c:pt idx="75">
                  <c:v>48.3</c:v>
                </c:pt>
                <c:pt idx="76">
                  <c:v>30.6</c:v>
                </c:pt>
                <c:pt idx="77">
                  <c:v>47.8</c:v>
                </c:pt>
                <c:pt idx="78">
                  <c:v>28.7</c:v>
                </c:pt>
                <c:pt idx="79">
                  <c:v>46.4</c:v>
                </c:pt>
                <c:pt idx="80">
                  <c:v>10.6</c:v>
                </c:pt>
                <c:pt idx="81">
                  <c:v>11.9</c:v>
                </c:pt>
                <c:pt idx="82">
                  <c:v>8.1999999999999993</c:v>
                </c:pt>
                <c:pt idx="83">
                  <c:v>9.5</c:v>
                </c:pt>
                <c:pt idx="84">
                  <c:v>0.5</c:v>
                </c:pt>
                <c:pt idx="85">
                  <c:v>14.4</c:v>
                </c:pt>
                <c:pt idx="86">
                  <c:v>9</c:v>
                </c:pt>
                <c:pt idx="87">
                  <c:v>10.5</c:v>
                </c:pt>
                <c:pt idx="88">
                  <c:v>9.1</c:v>
                </c:pt>
                <c:pt idx="89">
                  <c:v>9.4</c:v>
                </c:pt>
                <c:pt idx="90">
                  <c:v>11.3</c:v>
                </c:pt>
                <c:pt idx="91">
                  <c:v>12.3</c:v>
                </c:pt>
                <c:pt idx="92">
                  <c:v>15.1</c:v>
                </c:pt>
                <c:pt idx="93">
                  <c:v>16.899999999999999</c:v>
                </c:pt>
                <c:pt idx="94">
                  <c:v>14.1</c:v>
                </c:pt>
                <c:pt idx="95">
                  <c:v>21.6</c:v>
                </c:pt>
                <c:pt idx="96">
                  <c:v>21.1</c:v>
                </c:pt>
                <c:pt idx="97">
                  <c:v>21.8</c:v>
                </c:pt>
                <c:pt idx="98">
                  <c:v>17.600000000000001</c:v>
                </c:pt>
                <c:pt idx="99">
                  <c:v>26.6</c:v>
                </c:pt>
                <c:pt idx="100">
                  <c:v>25.2</c:v>
                </c:pt>
                <c:pt idx="101">
                  <c:v>31.9</c:v>
                </c:pt>
                <c:pt idx="102">
                  <c:v>29.8</c:v>
                </c:pt>
                <c:pt idx="103">
                  <c:v>31.5</c:v>
                </c:pt>
                <c:pt idx="104">
                  <c:v>27.4</c:v>
                </c:pt>
                <c:pt idx="105">
                  <c:v>28.6</c:v>
                </c:pt>
                <c:pt idx="106">
                  <c:v>29.1</c:v>
                </c:pt>
                <c:pt idx="107">
                  <c:v>37.1</c:v>
                </c:pt>
                <c:pt idx="108">
                  <c:v>4.9000000000000004</c:v>
                </c:pt>
                <c:pt idx="109">
                  <c:v>10.8</c:v>
                </c:pt>
                <c:pt idx="110">
                  <c:v>11.4</c:v>
                </c:pt>
                <c:pt idx="111">
                  <c:v>2.4</c:v>
                </c:pt>
                <c:pt idx="112">
                  <c:v>8.4</c:v>
                </c:pt>
                <c:pt idx="113">
                  <c:v>2.6</c:v>
                </c:pt>
                <c:pt idx="114">
                  <c:v>1.2</c:v>
                </c:pt>
                <c:pt idx="115">
                  <c:v>1.7</c:v>
                </c:pt>
                <c:pt idx="116">
                  <c:v>3.3</c:v>
                </c:pt>
                <c:pt idx="117">
                  <c:v>3.6</c:v>
                </c:pt>
                <c:pt idx="118">
                  <c:v>4.7</c:v>
                </c:pt>
                <c:pt idx="119">
                  <c:v>6.3</c:v>
                </c:pt>
                <c:pt idx="120">
                  <c:v>13.1</c:v>
                </c:pt>
                <c:pt idx="121">
                  <c:v>19.3</c:v>
                </c:pt>
                <c:pt idx="122">
                  <c:v>1.74</c:v>
                </c:pt>
                <c:pt idx="123">
                  <c:v>2.44</c:v>
                </c:pt>
                <c:pt idx="124">
                  <c:v>0.88</c:v>
                </c:pt>
                <c:pt idx="125">
                  <c:v>0.56999999999999995</c:v>
                </c:pt>
                <c:pt idx="126">
                  <c:v>0.57999999999999996</c:v>
                </c:pt>
                <c:pt idx="127">
                  <c:v>0.8</c:v>
                </c:pt>
                <c:pt idx="128">
                  <c:v>1.23</c:v>
                </c:pt>
                <c:pt idx="129">
                  <c:v>2.5299999999999998</c:v>
                </c:pt>
                <c:pt idx="130">
                  <c:v>3.56</c:v>
                </c:pt>
                <c:pt idx="131">
                  <c:v>4.74</c:v>
                </c:pt>
                <c:pt idx="132">
                  <c:v>8.6300000000000008</c:v>
                </c:pt>
                <c:pt idx="133">
                  <c:v>2.61</c:v>
                </c:pt>
                <c:pt idx="134">
                  <c:v>4.97</c:v>
                </c:pt>
                <c:pt idx="135">
                  <c:v>7.02</c:v>
                </c:pt>
                <c:pt idx="136">
                  <c:v>3.9</c:v>
                </c:pt>
                <c:pt idx="137">
                  <c:v>5.56</c:v>
                </c:pt>
                <c:pt idx="138">
                  <c:v>4.88</c:v>
                </c:pt>
                <c:pt idx="139">
                  <c:v>1.49</c:v>
                </c:pt>
                <c:pt idx="140">
                  <c:v>7.21</c:v>
                </c:pt>
                <c:pt idx="141">
                  <c:v>8.24</c:v>
                </c:pt>
                <c:pt idx="142">
                  <c:v>5.93</c:v>
                </c:pt>
                <c:pt idx="143">
                  <c:v>4.59</c:v>
                </c:pt>
                <c:pt idx="144">
                  <c:v>10.8</c:v>
                </c:pt>
                <c:pt idx="145">
                  <c:v>9.3699999999999992</c:v>
                </c:pt>
                <c:pt idx="146">
                  <c:v>7.75</c:v>
                </c:pt>
                <c:pt idx="147">
                  <c:v>6.56</c:v>
                </c:pt>
                <c:pt idx="148">
                  <c:v>6.73</c:v>
                </c:pt>
                <c:pt idx="149">
                  <c:v>6</c:v>
                </c:pt>
                <c:pt idx="150" formatCode="0">
                  <c:v>23.526600000000002</c:v>
                </c:pt>
                <c:pt idx="151" formatCode="0">
                  <c:v>20.750600000000002</c:v>
                </c:pt>
                <c:pt idx="152" formatCode="0">
                  <c:v>25.816800000000004</c:v>
                </c:pt>
                <c:pt idx="153" formatCode="0">
                  <c:v>20.334200000000003</c:v>
                </c:pt>
                <c:pt idx="154" formatCode="0">
                  <c:v>20.195400000000003</c:v>
                </c:pt>
                <c:pt idx="155" formatCode="0">
                  <c:v>28.454000000000001</c:v>
                </c:pt>
                <c:pt idx="156" formatCode="0">
                  <c:v>10.895800000000001</c:v>
                </c:pt>
                <c:pt idx="157" formatCode="0">
                  <c:v>19.917800000000003</c:v>
                </c:pt>
                <c:pt idx="158" formatCode="0">
                  <c:v>21.583400000000001</c:v>
                </c:pt>
                <c:pt idx="159" formatCode="0">
                  <c:v>17.627600000000001</c:v>
                </c:pt>
                <c:pt idx="160" formatCode="0">
                  <c:v>16.031400000000001</c:v>
                </c:pt>
                <c:pt idx="161" formatCode="0">
                  <c:v>17.141800000000003</c:v>
                </c:pt>
                <c:pt idx="162" formatCode="0">
                  <c:v>23.110200000000003</c:v>
                </c:pt>
                <c:pt idx="163" formatCode="0">
                  <c:v>21.861000000000001</c:v>
                </c:pt>
                <c:pt idx="164" formatCode="0">
                  <c:v>25.261600000000001</c:v>
                </c:pt>
                <c:pt idx="165" formatCode="0">
                  <c:v>22.2774</c:v>
                </c:pt>
                <c:pt idx="166" formatCode="0">
                  <c:v>22.832600000000003</c:v>
                </c:pt>
                <c:pt idx="167" formatCode="0">
                  <c:v>20.056600000000003</c:v>
                </c:pt>
                <c:pt idx="168" formatCode="0">
                  <c:v>20.473000000000003</c:v>
                </c:pt>
                <c:pt idx="169" formatCode="0">
                  <c:v>24.220600000000005</c:v>
                </c:pt>
                <c:pt idx="170" formatCode="0">
                  <c:v>16.8642</c:v>
                </c:pt>
                <c:pt idx="171" formatCode="0">
                  <c:v>27.551800000000004</c:v>
                </c:pt>
                <c:pt idx="172" formatCode="0">
                  <c:v>6.4472600000000009</c:v>
                </c:pt>
                <c:pt idx="173" formatCode="0">
                  <c:v>28.176399999999997</c:v>
                </c:pt>
                <c:pt idx="174" formatCode="0">
                  <c:v>27.898799999999998</c:v>
                </c:pt>
                <c:pt idx="175" formatCode="0">
                  <c:v>26.163800000000002</c:v>
                </c:pt>
                <c:pt idx="176" formatCode="0">
                  <c:v>28.037600000000001</c:v>
                </c:pt>
                <c:pt idx="177" formatCode="0">
                  <c:v>6.593</c:v>
                </c:pt>
                <c:pt idx="178" formatCode="0">
                  <c:v>13.949399999999999</c:v>
                </c:pt>
                <c:pt idx="179" formatCode="0">
                  <c:v>22.4162</c:v>
                </c:pt>
                <c:pt idx="180" formatCode="0">
                  <c:v>26.996600000000001</c:v>
                </c:pt>
                <c:pt idx="181" formatCode="0">
                  <c:v>26.025000000000002</c:v>
                </c:pt>
                <c:pt idx="182" formatCode="0">
                  <c:v>30.605400000000003</c:v>
                </c:pt>
                <c:pt idx="183" formatCode="0">
                  <c:v>23.249000000000002</c:v>
                </c:pt>
                <c:pt idx="184" formatCode="0">
                  <c:v>22.2774</c:v>
                </c:pt>
                <c:pt idx="185" formatCode="0">
                  <c:v>23.596</c:v>
                </c:pt>
                <c:pt idx="186" formatCode="0">
                  <c:v>24.359400000000001</c:v>
                </c:pt>
                <c:pt idx="187" formatCode="0">
                  <c:v>17.558199999999999</c:v>
                </c:pt>
                <c:pt idx="188" formatCode="0">
                  <c:v>24.0124</c:v>
                </c:pt>
                <c:pt idx="189" formatCode="###0.00;###0.00">
                  <c:v>3.55</c:v>
                </c:pt>
                <c:pt idx="190" formatCode="###0.000;###0.000">
                  <c:v>0.37</c:v>
                </c:pt>
                <c:pt idx="191" formatCode="###0.000;###0.000">
                  <c:v>0.45800000000000002</c:v>
                </c:pt>
                <c:pt idx="192" formatCode="###0.00;###0.00">
                  <c:v>2.46</c:v>
                </c:pt>
                <c:pt idx="193" formatCode="###0.00;###0.00">
                  <c:v>2.73</c:v>
                </c:pt>
                <c:pt idx="194" formatCode="###0.00;###0.00">
                  <c:v>1.84</c:v>
                </c:pt>
                <c:pt idx="195" formatCode="###0.00;###0.00">
                  <c:v>2.64</c:v>
                </c:pt>
                <c:pt idx="196" formatCode="###0.00;###0.00">
                  <c:v>4.47</c:v>
                </c:pt>
                <c:pt idx="197" formatCode="###0.00;###0.00">
                  <c:v>2.52</c:v>
                </c:pt>
                <c:pt idx="198" formatCode="###0.00;###0.00">
                  <c:v>2.63</c:v>
                </c:pt>
                <c:pt idx="199" formatCode="###0.00;###0.00">
                  <c:v>4.04</c:v>
                </c:pt>
                <c:pt idx="200" formatCode="###0.00;###0.00">
                  <c:v>4.1500000000000004</c:v>
                </c:pt>
                <c:pt idx="201" formatCode="###0.00;###0.00">
                  <c:v>8.4499999999999993</c:v>
                </c:pt>
                <c:pt idx="202" formatCode="###0.00;###0.00">
                  <c:v>5.35</c:v>
                </c:pt>
                <c:pt idx="203" formatCode="###0.000;###0.000">
                  <c:v>0.20200000000000001</c:v>
                </c:pt>
                <c:pt idx="204" formatCode="###0;###0">
                  <c:v>104</c:v>
                </c:pt>
                <c:pt idx="205" formatCode="###0;###0">
                  <c:v>176</c:v>
                </c:pt>
                <c:pt idx="206" formatCode="###0.0;###0.0">
                  <c:v>88.7</c:v>
                </c:pt>
                <c:pt idx="207" formatCode="###0.0;###0.0">
                  <c:v>84</c:v>
                </c:pt>
                <c:pt idx="208" formatCode="###0;###0">
                  <c:v>61</c:v>
                </c:pt>
                <c:pt idx="209" formatCode="###0;###0">
                  <c:v>63</c:v>
                </c:pt>
                <c:pt idx="210" formatCode="###0.0;###0.0">
                  <c:v>81.900000000000006</c:v>
                </c:pt>
                <c:pt idx="211" formatCode="###0.0;###0.0">
                  <c:v>69.400000000000006</c:v>
                </c:pt>
                <c:pt idx="212" formatCode="###0.0;###0.0">
                  <c:v>15.9</c:v>
                </c:pt>
                <c:pt idx="213" formatCode="###0.0;###0.0">
                  <c:v>17</c:v>
                </c:pt>
                <c:pt idx="214" formatCode="###0.0;###0.0">
                  <c:v>49.4</c:v>
                </c:pt>
                <c:pt idx="215" formatCode="###0.0;###0.0">
                  <c:v>43.1</c:v>
                </c:pt>
                <c:pt idx="216" formatCode="###0.0;###0.0">
                  <c:v>49.2</c:v>
                </c:pt>
                <c:pt idx="217" formatCode="###0.0;###0.0">
                  <c:v>42.6</c:v>
                </c:pt>
                <c:pt idx="218" formatCode="###0;###0">
                  <c:v>103</c:v>
                </c:pt>
                <c:pt idx="219" formatCode="###0.000;###0.000">
                  <c:v>0.35599999999999998</c:v>
                </c:pt>
                <c:pt idx="220" formatCode="###0;###0">
                  <c:v>108</c:v>
                </c:pt>
                <c:pt idx="221" formatCode="###0;###0">
                  <c:v>58</c:v>
                </c:pt>
                <c:pt idx="222" formatCode="###0.0;###0.0">
                  <c:v>40.799999999999997</c:v>
                </c:pt>
                <c:pt idx="223" formatCode="###0.0;###0.0">
                  <c:v>74.2</c:v>
                </c:pt>
                <c:pt idx="224" formatCode="###0.0;###0.0">
                  <c:v>72</c:v>
                </c:pt>
                <c:pt idx="225" formatCode="###0.0;###0.0">
                  <c:v>37.200000000000003</c:v>
                </c:pt>
                <c:pt idx="226" formatCode="###0.0;###0.0">
                  <c:v>65.3</c:v>
                </c:pt>
                <c:pt idx="227" formatCode="###0.0;###0.0">
                  <c:v>47.7</c:v>
                </c:pt>
                <c:pt idx="228" formatCode="###0.0;###0.0">
                  <c:v>50.4</c:v>
                </c:pt>
                <c:pt idx="229" formatCode="###0.0;###0.0">
                  <c:v>45.9</c:v>
                </c:pt>
                <c:pt idx="230" formatCode="###0.0;###0.0">
                  <c:v>51.3</c:v>
                </c:pt>
                <c:pt idx="231" formatCode="###0.0;###0.0">
                  <c:v>48.2</c:v>
                </c:pt>
                <c:pt idx="232" formatCode="###0.0;###0.0">
                  <c:v>39.700000000000003</c:v>
                </c:pt>
                <c:pt idx="233" formatCode="###0.0;###0.0">
                  <c:v>42.1</c:v>
                </c:pt>
                <c:pt idx="234" formatCode="###0.0;###0.0">
                  <c:v>36.6</c:v>
                </c:pt>
                <c:pt idx="235" formatCode="###0.0;###0.0">
                  <c:v>54.5</c:v>
                </c:pt>
                <c:pt idx="236" formatCode="###0.0;###0.0">
                  <c:v>40.5</c:v>
                </c:pt>
                <c:pt idx="237" formatCode="###0.0;###0.0">
                  <c:v>44.5</c:v>
                </c:pt>
                <c:pt idx="238" formatCode="###0.0;###0.0">
                  <c:v>47.3</c:v>
                </c:pt>
                <c:pt idx="239" formatCode="###0.0;###0.0">
                  <c:v>36.299999999999997</c:v>
                </c:pt>
                <c:pt idx="240" formatCode="###0.0;###0.0">
                  <c:v>40.700000000000003</c:v>
                </c:pt>
                <c:pt idx="241" formatCode="###0.0;###0.0">
                  <c:v>47.4</c:v>
                </c:pt>
                <c:pt idx="242" formatCode="###0.0;###0.0">
                  <c:v>59.8</c:v>
                </c:pt>
                <c:pt idx="243" formatCode="###0.0;###0.0">
                  <c:v>53.6</c:v>
                </c:pt>
                <c:pt idx="244" formatCode="0.0">
                  <c:v>12.124600912373031</c:v>
                </c:pt>
                <c:pt idx="245" formatCode="0.0">
                  <c:v>11.89107221609118</c:v>
                </c:pt>
                <c:pt idx="246" formatCode="0.0">
                  <c:v>13.147536030752853</c:v>
                </c:pt>
                <c:pt idx="247" formatCode="0.0">
                  <c:v>12.884133328103079</c:v>
                </c:pt>
                <c:pt idx="248" formatCode="0.0">
                  <c:v>12.263404243942547</c:v>
                </c:pt>
                <c:pt idx="249" formatCode="0.0">
                  <c:v>12.639117284296555</c:v>
                </c:pt>
                <c:pt idx="250" formatCode="0.0">
                  <c:v>16.354232710910136</c:v>
                </c:pt>
                <c:pt idx="251" formatCode="0.0">
                  <c:v>15.967399832275856</c:v>
                </c:pt>
                <c:pt idx="252" formatCode="0.0">
                  <c:v>16.105690872083585</c:v>
                </c:pt>
                <c:pt idx="253" formatCode="0.0">
                  <c:v>16.248313953278174</c:v>
                </c:pt>
                <c:pt idx="254" formatCode="0.0">
                  <c:v>15.490876594032988</c:v>
                </c:pt>
                <c:pt idx="255" formatCode="0.0">
                  <c:v>15.845645561832368</c:v>
                </c:pt>
                <c:pt idx="256" formatCode="0.0">
                  <c:v>14.836725448082213</c:v>
                </c:pt>
                <c:pt idx="257" formatCode="0.0">
                  <c:v>14.819731078792229</c:v>
                </c:pt>
                <c:pt idx="258" formatCode="0.0">
                  <c:v>10.257007881800462</c:v>
                </c:pt>
                <c:pt idx="259" formatCode="0.0">
                  <c:v>11.228183084762687</c:v>
                </c:pt>
                <c:pt idx="260" formatCode="0.0">
                  <c:v>8.1131994323201209</c:v>
                </c:pt>
                <c:pt idx="261" formatCode="0.0">
                  <c:v>10.360879518637585</c:v>
                </c:pt>
                <c:pt idx="262" formatCode="0.0">
                  <c:v>8.8758562777769967</c:v>
                </c:pt>
                <c:pt idx="263" formatCode="0.0">
                  <c:v>13.502910763114601</c:v>
                </c:pt>
                <c:pt idx="264" formatCode="0.0">
                  <c:v>10.012950508363105</c:v>
                </c:pt>
                <c:pt idx="265" formatCode="0.0">
                  <c:v>12.394830982887045</c:v>
                </c:pt>
                <c:pt idx="266" formatCode="0.0">
                  <c:v>18.3296925</c:v>
                </c:pt>
                <c:pt idx="267" formatCode="0.0">
                  <c:v>8.3719055938697302</c:v>
                </c:pt>
                <c:pt idx="268" formatCode="0.0">
                  <c:v>8.3062916129032267</c:v>
                </c:pt>
                <c:pt idx="269" formatCode="0.0">
                  <c:v>8.8371488435374133</c:v>
                </c:pt>
                <c:pt idx="270" formatCode="0.0">
                  <c:v>14.691214364295879</c:v>
                </c:pt>
                <c:pt idx="271" formatCode="0.0">
                  <c:v>10.011028399999999</c:v>
                </c:pt>
                <c:pt idx="272" formatCode="0.0">
                  <c:v>11.211108091603053</c:v>
                </c:pt>
                <c:pt idx="273" formatCode="0.0">
                  <c:v>9.0472154351544294</c:v>
                </c:pt>
                <c:pt idx="274" formatCode="0.0">
                  <c:v>11.315846177215192</c:v>
                </c:pt>
                <c:pt idx="275" formatCode="0.0">
                  <c:v>9.6044679002876325</c:v>
                </c:pt>
                <c:pt idx="276" formatCode="0.0">
                  <c:v>2.9315761999999999</c:v>
                </c:pt>
                <c:pt idx="277" formatCode="0.0">
                  <c:v>12.293145385211114</c:v>
                </c:pt>
                <c:pt idx="278" formatCode="0.0">
                  <c:v>10.683953939393939</c:v>
                </c:pt>
                <c:pt idx="279" formatCode="0.0">
                  <c:v>10.387768039215688</c:v>
                </c:pt>
                <c:pt idx="280" formatCode="0.0">
                  <c:v>13.360576704545457</c:v>
                </c:pt>
                <c:pt idx="281" formatCode="0.0">
                  <c:v>13.279238354430378</c:v>
                </c:pt>
                <c:pt idx="282" formatCode="0.0">
                  <c:v>12.871905882352941</c:v>
                </c:pt>
                <c:pt idx="283" formatCode="0.0">
                  <c:v>13.643016470588236</c:v>
                </c:pt>
                <c:pt idx="284" formatCode="0.0">
                  <c:v>14.517859876543209</c:v>
                </c:pt>
                <c:pt idx="285" formatCode="0.0">
                  <c:v>11.514785714285715</c:v>
                </c:pt>
                <c:pt idx="286" formatCode="0.0">
                  <c:v>15.274972959084131</c:v>
                </c:pt>
                <c:pt idx="287" formatCode="0.0">
                  <c:v>13.178666103297193</c:v>
                </c:pt>
                <c:pt idx="288" formatCode="0.0">
                  <c:v>14.238460327868852</c:v>
                </c:pt>
                <c:pt idx="289" formatCode="0.0">
                  <c:v>13.466511068702291</c:v>
                </c:pt>
                <c:pt idx="290" formatCode="0.0">
                  <c:v>9.3823049999999988</c:v>
                </c:pt>
                <c:pt idx="291" formatCode="0.0">
                  <c:v>14.099820392499309</c:v>
                </c:pt>
                <c:pt idx="292" formatCode="0.0">
                  <c:v>15.460234785204586</c:v>
                </c:pt>
                <c:pt idx="293" formatCode="0.0">
                  <c:v>15.635305350468908</c:v>
                </c:pt>
                <c:pt idx="294" formatCode="0.0">
                  <c:v>6.7447916279069764</c:v>
                </c:pt>
                <c:pt idx="295" formatCode="0.0">
                  <c:v>8.5231689240506316</c:v>
                </c:pt>
                <c:pt idx="296" formatCode="0.0">
                  <c:v>9.4642547320061272</c:v>
                </c:pt>
                <c:pt idx="297" formatCode="0.0">
                  <c:v>6.2615810688140554</c:v>
                </c:pt>
                <c:pt idx="298" formatCode="0.0">
                  <c:v>8.8455332374100735</c:v>
                </c:pt>
                <c:pt idx="299" formatCode="0.0">
                  <c:v>14.688581162746003</c:v>
                </c:pt>
                <c:pt idx="300" formatCode="0.0">
                  <c:v>15.442489361059309</c:v>
                </c:pt>
                <c:pt idx="301" formatCode="0.0">
                  <c:v>9.5172156890459352</c:v>
                </c:pt>
                <c:pt idx="302" formatCode="0.0">
                  <c:v>14.092162589928055</c:v>
                </c:pt>
                <c:pt idx="303" formatCode="0.0">
                  <c:v>12.947506363636364</c:v>
                </c:pt>
                <c:pt idx="304" formatCode="0.0">
                  <c:v>13.248329769230768</c:v>
                </c:pt>
                <c:pt idx="305" formatCode="0.0">
                  <c:v>5.579201830065359</c:v>
                </c:pt>
                <c:pt idx="306" formatCode="0.0">
                  <c:v>9.2265463157894718</c:v>
                </c:pt>
                <c:pt idx="307" formatCode="0.0">
                  <c:v>9.6246598198198186</c:v>
                </c:pt>
                <c:pt idx="308" formatCode="0.0">
                  <c:v>8.6737434482758609</c:v>
                </c:pt>
                <c:pt idx="309" formatCode="0.0">
                  <c:v>7.2706163535911612</c:v>
                </c:pt>
                <c:pt idx="310" formatCode="0.0">
                  <c:v>7.6985114465408806</c:v>
                </c:pt>
                <c:pt idx="311" formatCode="0.0">
                  <c:v>13.23985954751131</c:v>
                </c:pt>
                <c:pt idx="312" formatCode="0.0">
                  <c:v>14.045040000000002</c:v>
                </c:pt>
                <c:pt idx="313" formatCode="0.0">
                  <c:v>12.901265789473682</c:v>
                </c:pt>
                <c:pt idx="314" formatCode="0.0">
                  <c:v>17.658470899879077</c:v>
                </c:pt>
                <c:pt idx="315" formatCode="0.0">
                  <c:v>18.484843416491703</c:v>
                </c:pt>
                <c:pt idx="316" formatCode="0.0">
                  <c:v>12.98325011627907</c:v>
                </c:pt>
                <c:pt idx="317" formatCode="0.0">
                  <c:v>12.167002747252749</c:v>
                </c:pt>
                <c:pt idx="320" formatCode="0.0">
                  <c:v>10.46813995575803</c:v>
                </c:pt>
                <c:pt idx="326" formatCode="0.0">
                  <c:v>9.8965382029591744</c:v>
                </c:pt>
                <c:pt idx="327" formatCode="0.0">
                  <c:v>18.707866279069766</c:v>
                </c:pt>
                <c:pt idx="328" formatCode="0.0">
                  <c:v>19.251823336283643</c:v>
                </c:pt>
                <c:pt idx="329" formatCode="0.0">
                  <c:v>4.7146053968253971</c:v>
                </c:pt>
                <c:pt idx="330" formatCode="0.0">
                  <c:v>6.9045177011494259</c:v>
                </c:pt>
                <c:pt idx="331" formatCode="0.0">
                  <c:v>14.07126057248384</c:v>
                </c:pt>
                <c:pt idx="332" formatCode="0.0">
                  <c:v>5.7475978676470589</c:v>
                </c:pt>
                <c:pt idx="333" formatCode="0.0">
                  <c:v>6.8462570940170933</c:v>
                </c:pt>
                <c:pt idx="334" formatCode="0.0">
                  <c:v>8.2386456603773564</c:v>
                </c:pt>
                <c:pt idx="335" formatCode="0.0">
                  <c:v>5.0275420903954799</c:v>
                </c:pt>
                <c:pt idx="336" formatCode="0.0">
                  <c:v>6.8323848648648653</c:v>
                </c:pt>
                <c:pt idx="337" formatCode="0.0">
                  <c:v>15.551609635308145</c:v>
                </c:pt>
                <c:pt idx="338" formatCode="0.0">
                  <c:v>9.875751238095237</c:v>
                </c:pt>
                <c:pt idx="339" formatCode="0.0">
                  <c:v>16.571241929960266</c:v>
                </c:pt>
                <c:pt idx="340" formatCode="0.0">
                  <c:v>12.132563296398894</c:v>
                </c:pt>
                <c:pt idx="341" formatCode="0.0">
                  <c:v>22.567449312456965</c:v>
                </c:pt>
                <c:pt idx="342" formatCode="0.0">
                  <c:v>11.51581453831041</c:v>
                </c:pt>
                <c:pt idx="343" formatCode="0.0">
                  <c:v>12.491167845993756</c:v>
                </c:pt>
                <c:pt idx="344" formatCode="0.0">
                  <c:v>6.406436238244515</c:v>
                </c:pt>
                <c:pt idx="345" formatCode="0.0">
                  <c:v>4.2227062962962973</c:v>
                </c:pt>
                <c:pt idx="346" formatCode="0.0">
                  <c:v>12.727933654773386</c:v>
                </c:pt>
                <c:pt idx="347" formatCode="0.0">
                  <c:v>13.556711706349208</c:v>
                </c:pt>
                <c:pt idx="348" formatCode="0.0">
                  <c:v>18.445053621450644</c:v>
                </c:pt>
                <c:pt idx="349" formatCode="0.0">
                  <c:v>20.291114330269377</c:v>
                </c:pt>
                <c:pt idx="350" formatCode="0.0">
                  <c:v>18.733343376919699</c:v>
                </c:pt>
                <c:pt idx="351" formatCode="0.0">
                  <c:v>20.425592780817777</c:v>
                </c:pt>
                <c:pt idx="352" formatCode="0.0">
                  <c:v>19.146621144231201</c:v>
                </c:pt>
                <c:pt idx="353" formatCode="0.0">
                  <c:v>18.740152539309069</c:v>
                </c:pt>
                <c:pt idx="354" formatCode="0.0">
                  <c:v>25.360956508892741</c:v>
                </c:pt>
                <c:pt idx="355" formatCode="0.0">
                  <c:v>20.176476224101769</c:v>
                </c:pt>
                <c:pt idx="356" formatCode="0.0">
                  <c:v>8.5959524271844661</c:v>
                </c:pt>
                <c:pt idx="357" formatCode="0.0">
                  <c:v>18.13618585193321</c:v>
                </c:pt>
                <c:pt idx="358" formatCode="0.0">
                  <c:v>12.990979902912621</c:v>
                </c:pt>
                <c:pt idx="359" formatCode="0.0">
                  <c:v>21.127475563909773</c:v>
                </c:pt>
                <c:pt idx="360" formatCode="0.0">
                  <c:v>14.467299502487561</c:v>
                </c:pt>
                <c:pt idx="361" formatCode="0.0">
                  <c:v>11.854598076923077</c:v>
                </c:pt>
                <c:pt idx="362" formatCode="0.0">
                  <c:v>14.316416805170823</c:v>
                </c:pt>
                <c:pt idx="363" formatCode="0.0">
                  <c:v>11.226439609756099</c:v>
                </c:pt>
                <c:pt idx="364" formatCode="0.0">
                  <c:v>11.571584694932783</c:v>
                </c:pt>
                <c:pt idx="365" formatCode="0.0">
                  <c:v>21.244374767166544</c:v>
                </c:pt>
                <c:pt idx="366" formatCode="0.0">
                  <c:v>9.6505384615384635</c:v>
                </c:pt>
                <c:pt idx="367" formatCode="0.0">
                  <c:v>10.804029472140764</c:v>
                </c:pt>
                <c:pt idx="368" formatCode="0.0">
                  <c:v>11.433988862745098</c:v>
                </c:pt>
                <c:pt idx="369" formatCode="0.0">
                  <c:v>13.370495708406816</c:v>
                </c:pt>
                <c:pt idx="370" formatCode="0.0">
                  <c:v>8.6547003513996437</c:v>
                </c:pt>
                <c:pt idx="371" formatCode="0.0">
                  <c:v>9.2189190909090897</c:v>
                </c:pt>
                <c:pt idx="372" formatCode="0.0">
                  <c:v>8.3103971859296468</c:v>
                </c:pt>
                <c:pt idx="373" formatCode="0.0">
                  <c:v>17.61760758293839</c:v>
                </c:pt>
                <c:pt idx="374" formatCode="0.0">
                  <c:v>16.730013365384618</c:v>
                </c:pt>
                <c:pt idx="375" formatCode="0.0">
                  <c:v>24.076544074577296</c:v>
                </c:pt>
                <c:pt idx="376" formatCode="0.0">
                  <c:v>15.038321410818718</c:v>
                </c:pt>
                <c:pt idx="377" formatCode="0.0">
                  <c:v>13.417641788908767</c:v>
                </c:pt>
                <c:pt idx="378" formatCode="0.0">
                  <c:v>13.034863636363635</c:v>
                </c:pt>
                <c:pt idx="379" formatCode="0.0">
                  <c:v>8.2749658064516129</c:v>
                </c:pt>
                <c:pt idx="380" formatCode="0.0">
                  <c:v>17.21413293293293</c:v>
                </c:pt>
                <c:pt idx="381" formatCode="0.0">
                  <c:v>11.199298594719167</c:v>
                </c:pt>
                <c:pt idx="382" formatCode="0.0">
                  <c:v>17.642791262135926</c:v>
                </c:pt>
                <c:pt idx="383" formatCode="0.0">
                  <c:v>17.018345276058962</c:v>
                </c:pt>
                <c:pt idx="384" formatCode="0.0">
                  <c:v>13.533425920649112</c:v>
                </c:pt>
                <c:pt idx="385" formatCode="0.0">
                  <c:v>19.539908219746351</c:v>
                </c:pt>
                <c:pt idx="386" formatCode="0.0">
                  <c:v>18.076239211188607</c:v>
                </c:pt>
                <c:pt idx="387" formatCode="0.0">
                  <c:v>25.663228186813182</c:v>
                </c:pt>
                <c:pt idx="388" formatCode="0.0">
                  <c:v>16.442737722296606</c:v>
                </c:pt>
                <c:pt idx="389" formatCode="0.0">
                  <c:v>16.792325137195114</c:v>
                </c:pt>
                <c:pt idx="390" formatCode="0.0">
                  <c:v>13.407545717035612</c:v>
                </c:pt>
                <c:pt idx="391" formatCode="0.0">
                  <c:v>16.876508309990662</c:v>
                </c:pt>
                <c:pt idx="392" formatCode="0.0">
                  <c:v>33.332212958484668</c:v>
                </c:pt>
                <c:pt idx="393" formatCode="0.0">
                  <c:v>18.355453101240659</c:v>
                </c:pt>
                <c:pt idx="394" formatCode="0.0">
                  <c:v>25.630533783783783</c:v>
                </c:pt>
                <c:pt idx="395" formatCode="0.0">
                  <c:v>20.650211377594715</c:v>
                </c:pt>
                <c:pt idx="396" formatCode="0.0">
                  <c:v>24.665511545454549</c:v>
                </c:pt>
                <c:pt idx="397" formatCode="0.0">
                  <c:v>23.903989792059548</c:v>
                </c:pt>
                <c:pt idx="398" formatCode="0.0">
                  <c:v>22.062552653275098</c:v>
                </c:pt>
                <c:pt idx="399" formatCode="0.0">
                  <c:v>22.756435376688923</c:v>
                </c:pt>
                <c:pt idx="400" formatCode="0.0">
                  <c:v>30.335082951838793</c:v>
                </c:pt>
                <c:pt idx="401" formatCode="0.0">
                  <c:v>27.323996810325273</c:v>
                </c:pt>
                <c:pt idx="402" formatCode="0.0">
                  <c:v>38.038535835991851</c:v>
                </c:pt>
                <c:pt idx="403" formatCode="0.0">
                  <c:v>39.276553002126981</c:v>
                </c:pt>
                <c:pt idx="404" formatCode="0.0">
                  <c:v>27.590094863181278</c:v>
                </c:pt>
                <c:pt idx="405" formatCode="0.0">
                  <c:v>27.262810751052324</c:v>
                </c:pt>
                <c:pt idx="406" formatCode="0.0">
                  <c:v>35.881235451261105</c:v>
                </c:pt>
                <c:pt idx="407" formatCode="0.0">
                  <c:v>38.022685932472093</c:v>
                </c:pt>
                <c:pt idx="408" formatCode="0.0">
                  <c:v>27.859577228534455</c:v>
                </c:pt>
                <c:pt idx="409" formatCode="0.0">
                  <c:v>28.449645672643957</c:v>
                </c:pt>
                <c:pt idx="410" formatCode="0.0">
                  <c:v>29.611588852077571</c:v>
                </c:pt>
                <c:pt idx="411" formatCode="0.0">
                  <c:v>8.0510058248178158</c:v>
                </c:pt>
                <c:pt idx="412" formatCode="0.0">
                  <c:v>14.069988695164737</c:v>
                </c:pt>
                <c:pt idx="413" formatCode="0.0">
                  <c:v>4.6292054042892854</c:v>
                </c:pt>
                <c:pt idx="414" formatCode="0.0">
                  <c:v>10.182284982063445</c:v>
                </c:pt>
                <c:pt idx="415" formatCode="0.0">
                  <c:v>10.976034177171075</c:v>
                </c:pt>
                <c:pt idx="416" formatCode="0.0">
                  <c:v>27.626963183826859</c:v>
                </c:pt>
                <c:pt idx="417" formatCode="0.0">
                  <c:v>3.0080827645179333</c:v>
                </c:pt>
                <c:pt idx="418" formatCode="0.0">
                  <c:v>10.399843925713855</c:v>
                </c:pt>
                <c:pt idx="419" formatCode="0.0">
                  <c:v>19.092632788292892</c:v>
                </c:pt>
                <c:pt idx="420" formatCode="0.0">
                  <c:v>18.929729304427358</c:v>
                </c:pt>
                <c:pt idx="421" formatCode="0.0">
                  <c:v>27.856110574054235</c:v>
                </c:pt>
                <c:pt idx="422" formatCode="0.0">
                  <c:v>24.428360996452614</c:v>
                </c:pt>
                <c:pt idx="423">
                  <c:v>187</c:v>
                </c:pt>
                <c:pt idx="424">
                  <c:v>132</c:v>
                </c:pt>
                <c:pt idx="425">
                  <c:v>423</c:v>
                </c:pt>
                <c:pt idx="426">
                  <c:v>370</c:v>
                </c:pt>
                <c:pt idx="427">
                  <c:v>364</c:v>
                </c:pt>
                <c:pt idx="428">
                  <c:v>338</c:v>
                </c:pt>
                <c:pt idx="429">
                  <c:v>316</c:v>
                </c:pt>
                <c:pt idx="430">
                  <c:v>371</c:v>
                </c:pt>
                <c:pt idx="431">
                  <c:v>126</c:v>
                </c:pt>
                <c:pt idx="432">
                  <c:v>149</c:v>
                </c:pt>
                <c:pt idx="433">
                  <c:v>136</c:v>
                </c:pt>
                <c:pt idx="434">
                  <c:v>327</c:v>
                </c:pt>
                <c:pt idx="435">
                  <c:v>244</c:v>
                </c:pt>
                <c:pt idx="436">
                  <c:v>288</c:v>
                </c:pt>
                <c:pt idx="437">
                  <c:v>116</c:v>
                </c:pt>
                <c:pt idx="438">
                  <c:v>269</c:v>
                </c:pt>
                <c:pt idx="439">
                  <c:v>165</c:v>
                </c:pt>
                <c:pt idx="440">
                  <c:v>228</c:v>
                </c:pt>
                <c:pt idx="441">
                  <c:v>223</c:v>
                </c:pt>
                <c:pt idx="442">
                  <c:v>227</c:v>
                </c:pt>
                <c:pt idx="443">
                  <c:v>76</c:v>
                </c:pt>
                <c:pt idx="444">
                  <c:v>74</c:v>
                </c:pt>
                <c:pt idx="445">
                  <c:v>67</c:v>
                </c:pt>
                <c:pt idx="446">
                  <c:v>186</c:v>
                </c:pt>
                <c:pt idx="447">
                  <c:v>191</c:v>
                </c:pt>
                <c:pt idx="448">
                  <c:v>172</c:v>
                </c:pt>
                <c:pt idx="449">
                  <c:v>107</c:v>
                </c:pt>
                <c:pt idx="450">
                  <c:v>109</c:v>
                </c:pt>
                <c:pt idx="451">
                  <c:v>122</c:v>
                </c:pt>
                <c:pt idx="452">
                  <c:v>162</c:v>
                </c:pt>
                <c:pt idx="453">
                  <c:v>144</c:v>
                </c:pt>
                <c:pt idx="454">
                  <c:v>169</c:v>
                </c:pt>
                <c:pt idx="455">
                  <c:v>105</c:v>
                </c:pt>
                <c:pt idx="456">
                  <c:v>72</c:v>
                </c:pt>
                <c:pt idx="457">
                  <c:v>90</c:v>
                </c:pt>
                <c:pt idx="458">
                  <c:v>177</c:v>
                </c:pt>
                <c:pt idx="459">
                  <c:v>179</c:v>
                </c:pt>
                <c:pt idx="460">
                  <c:v>179</c:v>
                </c:pt>
                <c:pt idx="461">
                  <c:v>36</c:v>
                </c:pt>
                <c:pt idx="462">
                  <c:v>34</c:v>
                </c:pt>
                <c:pt idx="463">
                  <c:v>24</c:v>
                </c:pt>
                <c:pt idx="464">
                  <c:v>234</c:v>
                </c:pt>
                <c:pt idx="465">
                  <c:v>115</c:v>
                </c:pt>
                <c:pt idx="466">
                  <c:v>59</c:v>
                </c:pt>
                <c:pt idx="467">
                  <c:v>126</c:v>
                </c:pt>
                <c:pt idx="468">
                  <c:v>145</c:v>
                </c:pt>
                <c:pt idx="469">
                  <c:v>199</c:v>
                </c:pt>
                <c:pt idx="470">
                  <c:v>97</c:v>
                </c:pt>
                <c:pt idx="471">
                  <c:v>97</c:v>
                </c:pt>
                <c:pt idx="472">
                  <c:v>95</c:v>
                </c:pt>
                <c:pt idx="473">
                  <c:v>89</c:v>
                </c:pt>
                <c:pt idx="474">
                  <c:v>64</c:v>
                </c:pt>
                <c:pt idx="475">
                  <c:v>79</c:v>
                </c:pt>
                <c:pt idx="476">
                  <c:v>37</c:v>
                </c:pt>
                <c:pt idx="477">
                  <c:v>97</c:v>
                </c:pt>
                <c:pt idx="478">
                  <c:v>98</c:v>
                </c:pt>
                <c:pt idx="479">
                  <c:v>98</c:v>
                </c:pt>
                <c:pt idx="480">
                  <c:v>80</c:v>
                </c:pt>
                <c:pt idx="481">
                  <c:v>72</c:v>
                </c:pt>
                <c:pt idx="482">
                  <c:v>3</c:v>
                </c:pt>
                <c:pt idx="483">
                  <c:v>95</c:v>
                </c:pt>
                <c:pt idx="484">
                  <c:v>107</c:v>
                </c:pt>
                <c:pt idx="485">
                  <c:v>76</c:v>
                </c:pt>
                <c:pt idx="486">
                  <c:v>85</c:v>
                </c:pt>
                <c:pt idx="487">
                  <c:v>47</c:v>
                </c:pt>
                <c:pt idx="488">
                  <c:v>10</c:v>
                </c:pt>
                <c:pt idx="489">
                  <c:v>11</c:v>
                </c:pt>
                <c:pt idx="490">
                  <c:v>11</c:v>
                </c:pt>
                <c:pt idx="491">
                  <c:v>12</c:v>
                </c:pt>
                <c:pt idx="492">
                  <c:v>11</c:v>
                </c:pt>
                <c:pt idx="493">
                  <c:v>12</c:v>
                </c:pt>
                <c:pt idx="494">
                  <c:v>22</c:v>
                </c:pt>
                <c:pt idx="495">
                  <c:v>21</c:v>
                </c:pt>
                <c:pt idx="496">
                  <c:v>24</c:v>
                </c:pt>
                <c:pt idx="497">
                  <c:v>24</c:v>
                </c:pt>
                <c:pt idx="498">
                  <c:v>37</c:v>
                </c:pt>
                <c:pt idx="499">
                  <c:v>53</c:v>
                </c:pt>
                <c:pt idx="500">
                  <c:v>110</c:v>
                </c:pt>
                <c:pt idx="501">
                  <c:v>74</c:v>
                </c:pt>
                <c:pt idx="502">
                  <c:v>97</c:v>
                </c:pt>
                <c:pt idx="503">
                  <c:v>44</c:v>
                </c:pt>
                <c:pt idx="504">
                  <c:v>117</c:v>
                </c:pt>
                <c:pt idx="505">
                  <c:v>102</c:v>
                </c:pt>
                <c:pt idx="506">
                  <c:v>111</c:v>
                </c:pt>
                <c:pt idx="507">
                  <c:v>110</c:v>
                </c:pt>
                <c:pt idx="508">
                  <c:v>103</c:v>
                </c:pt>
                <c:pt idx="509">
                  <c:v>11</c:v>
                </c:pt>
                <c:pt idx="510">
                  <c:v>54.7</c:v>
                </c:pt>
                <c:pt idx="511">
                  <c:v>47.7</c:v>
                </c:pt>
                <c:pt idx="512">
                  <c:v>74.7</c:v>
                </c:pt>
                <c:pt idx="513">
                  <c:v>72.7</c:v>
                </c:pt>
                <c:pt idx="514">
                  <c:v>64.099999999999994</c:v>
                </c:pt>
                <c:pt idx="515">
                  <c:v>73.5</c:v>
                </c:pt>
                <c:pt idx="516">
                  <c:v>57</c:v>
                </c:pt>
                <c:pt idx="517">
                  <c:v>33.299999999999997</c:v>
                </c:pt>
                <c:pt idx="518">
                  <c:v>37.4</c:v>
                </c:pt>
                <c:pt idx="519">
                  <c:v>29.2</c:v>
                </c:pt>
                <c:pt idx="520">
                  <c:v>35.1</c:v>
                </c:pt>
                <c:pt idx="521">
                  <c:v>35.9</c:v>
                </c:pt>
                <c:pt idx="522">
                  <c:v>35.4</c:v>
                </c:pt>
                <c:pt idx="523">
                  <c:v>36.4</c:v>
                </c:pt>
                <c:pt idx="524">
                  <c:v>35</c:v>
                </c:pt>
                <c:pt idx="525">
                  <c:v>15.9</c:v>
                </c:pt>
                <c:pt idx="526">
                  <c:v>16.8</c:v>
                </c:pt>
                <c:pt idx="527">
                  <c:v>30.5</c:v>
                </c:pt>
                <c:pt idx="528">
                  <c:v>18.899999999999999</c:v>
                </c:pt>
                <c:pt idx="529">
                  <c:v>34.200000000000003</c:v>
                </c:pt>
                <c:pt idx="530">
                  <c:v>74.099999999999994</c:v>
                </c:pt>
                <c:pt idx="531">
                  <c:v>70.8</c:v>
                </c:pt>
                <c:pt idx="532">
                  <c:v>74.2</c:v>
                </c:pt>
                <c:pt idx="533">
                  <c:v>66.400000000000006</c:v>
                </c:pt>
                <c:pt idx="534">
                  <c:v>66.400000000000006</c:v>
                </c:pt>
                <c:pt idx="535">
                  <c:v>33.6</c:v>
                </c:pt>
                <c:pt idx="536">
                  <c:v>35.9</c:v>
                </c:pt>
                <c:pt idx="537">
                  <c:v>35.299999999999997</c:v>
                </c:pt>
                <c:pt idx="538">
                  <c:v>28.3</c:v>
                </c:pt>
                <c:pt idx="539">
                  <c:v>38.299999999999997</c:v>
                </c:pt>
                <c:pt idx="540">
                  <c:v>31.1</c:v>
                </c:pt>
                <c:pt idx="541">
                  <c:v>11.6</c:v>
                </c:pt>
                <c:pt idx="542">
                  <c:v>16.8</c:v>
                </c:pt>
                <c:pt idx="543">
                  <c:v>10</c:v>
                </c:pt>
                <c:pt idx="544">
                  <c:v>7.95</c:v>
                </c:pt>
                <c:pt idx="545">
                  <c:v>8.08</c:v>
                </c:pt>
                <c:pt idx="546">
                  <c:v>10.9</c:v>
                </c:pt>
                <c:pt idx="547">
                  <c:v>12.2</c:v>
                </c:pt>
                <c:pt idx="548">
                  <c:v>14.6</c:v>
                </c:pt>
                <c:pt idx="549">
                  <c:v>10.7</c:v>
                </c:pt>
                <c:pt idx="550">
                  <c:v>11</c:v>
                </c:pt>
                <c:pt idx="551">
                  <c:v>6.65</c:v>
                </c:pt>
                <c:pt idx="552">
                  <c:v>8.1</c:v>
                </c:pt>
                <c:pt idx="553">
                  <c:v>9.02</c:v>
                </c:pt>
                <c:pt idx="554">
                  <c:v>8.08</c:v>
                </c:pt>
                <c:pt idx="555">
                  <c:v>7.41</c:v>
                </c:pt>
                <c:pt idx="556">
                  <c:v>9.4600000000000009</c:v>
                </c:pt>
                <c:pt idx="557">
                  <c:v>14.4</c:v>
                </c:pt>
                <c:pt idx="558">
                  <c:v>13.4</c:v>
                </c:pt>
                <c:pt idx="559">
                  <c:v>11</c:v>
                </c:pt>
                <c:pt idx="561">
                  <c:v>4.91</c:v>
                </c:pt>
                <c:pt idx="562">
                  <c:v>9.75</c:v>
                </c:pt>
                <c:pt idx="563">
                  <c:v>19.2</c:v>
                </c:pt>
                <c:pt idx="564">
                  <c:v>9.1199999999999992</c:v>
                </c:pt>
                <c:pt idx="565">
                  <c:v>9.5500000000000007</c:v>
                </c:pt>
                <c:pt idx="566">
                  <c:v>6.48</c:v>
                </c:pt>
                <c:pt idx="567">
                  <c:v>9.4</c:v>
                </c:pt>
                <c:pt idx="568">
                  <c:v>3.65</c:v>
                </c:pt>
                <c:pt idx="569">
                  <c:v>10.1</c:v>
                </c:pt>
                <c:pt idx="570">
                  <c:v>14.6</c:v>
                </c:pt>
                <c:pt idx="571">
                  <c:v>11.7</c:v>
                </c:pt>
                <c:pt idx="572">
                  <c:v>8.3800000000000008</c:v>
                </c:pt>
                <c:pt idx="573">
                  <c:v>17.100000000000001</c:v>
                </c:pt>
                <c:pt idx="574">
                  <c:v>10.3</c:v>
                </c:pt>
                <c:pt idx="575">
                  <c:v>10.5</c:v>
                </c:pt>
                <c:pt idx="576">
                  <c:v>13</c:v>
                </c:pt>
                <c:pt idx="577">
                  <c:v>15.6</c:v>
                </c:pt>
                <c:pt idx="578">
                  <c:v>6.31</c:v>
                </c:pt>
                <c:pt idx="579">
                  <c:v>9.82</c:v>
                </c:pt>
                <c:pt idx="580">
                  <c:v>7.32</c:v>
                </c:pt>
                <c:pt idx="581">
                  <c:v>13</c:v>
                </c:pt>
                <c:pt idx="582">
                  <c:v>10</c:v>
                </c:pt>
                <c:pt idx="583">
                  <c:v>10.7</c:v>
                </c:pt>
                <c:pt idx="584">
                  <c:v>43.32</c:v>
                </c:pt>
                <c:pt idx="585">
                  <c:v>62.72</c:v>
                </c:pt>
                <c:pt idx="586">
                  <c:v>52.62</c:v>
                </c:pt>
                <c:pt idx="587">
                  <c:v>62.46</c:v>
                </c:pt>
                <c:pt idx="588">
                  <c:v>59.84</c:v>
                </c:pt>
                <c:pt idx="589">
                  <c:v>62.19</c:v>
                </c:pt>
                <c:pt idx="590">
                  <c:v>43.35</c:v>
                </c:pt>
                <c:pt idx="591">
                  <c:v>53.45</c:v>
                </c:pt>
                <c:pt idx="592">
                  <c:v>69.12</c:v>
                </c:pt>
                <c:pt idx="593">
                  <c:v>77.599999999999994</c:v>
                </c:pt>
                <c:pt idx="594">
                  <c:v>60.8</c:v>
                </c:pt>
                <c:pt idx="595">
                  <c:v>41.37</c:v>
                </c:pt>
                <c:pt idx="596">
                  <c:v>34.6</c:v>
                </c:pt>
                <c:pt idx="597">
                  <c:v>39.33</c:v>
                </c:pt>
                <c:pt idx="598">
                  <c:v>62.07</c:v>
                </c:pt>
                <c:pt idx="599">
                  <c:v>54.71</c:v>
                </c:pt>
                <c:pt idx="600">
                  <c:v>57.71</c:v>
                </c:pt>
                <c:pt idx="601">
                  <c:v>30.61</c:v>
                </c:pt>
                <c:pt idx="602">
                  <c:v>75.989999999999995</c:v>
                </c:pt>
                <c:pt idx="603">
                  <c:v>95.86</c:v>
                </c:pt>
                <c:pt idx="604">
                  <c:v>97.31</c:v>
                </c:pt>
                <c:pt idx="605">
                  <c:v>91.2</c:v>
                </c:pt>
                <c:pt idx="606">
                  <c:v>81.2</c:v>
                </c:pt>
                <c:pt idx="607">
                  <c:v>41.75</c:v>
                </c:pt>
                <c:pt idx="608">
                  <c:v>99.64</c:v>
                </c:pt>
                <c:pt idx="609">
                  <c:v>100.13</c:v>
                </c:pt>
                <c:pt idx="610">
                  <c:v>21</c:v>
                </c:pt>
                <c:pt idx="611">
                  <c:v>71</c:v>
                </c:pt>
                <c:pt idx="612">
                  <c:v>61</c:v>
                </c:pt>
                <c:pt idx="613">
                  <c:v>61</c:v>
                </c:pt>
                <c:pt idx="614">
                  <c:v>90</c:v>
                </c:pt>
                <c:pt idx="615">
                  <c:v>60</c:v>
                </c:pt>
                <c:pt idx="616">
                  <c:v>55</c:v>
                </c:pt>
                <c:pt idx="617">
                  <c:v>55</c:v>
                </c:pt>
                <c:pt idx="618">
                  <c:v>55</c:v>
                </c:pt>
                <c:pt idx="619">
                  <c:v>22</c:v>
                </c:pt>
                <c:pt idx="620">
                  <c:v>20</c:v>
                </c:pt>
                <c:pt idx="621">
                  <c:v>25</c:v>
                </c:pt>
                <c:pt idx="622">
                  <c:v>66</c:v>
                </c:pt>
                <c:pt idx="623">
                  <c:v>65</c:v>
                </c:pt>
                <c:pt idx="624">
                  <c:v>74</c:v>
                </c:pt>
                <c:pt idx="625">
                  <c:v>35</c:v>
                </c:pt>
                <c:pt idx="626">
                  <c:v>35</c:v>
                </c:pt>
                <c:pt idx="627">
                  <c:v>90</c:v>
                </c:pt>
                <c:pt idx="628">
                  <c:v>40</c:v>
                </c:pt>
                <c:pt idx="629">
                  <c:v>45</c:v>
                </c:pt>
                <c:pt idx="630">
                  <c:v>45</c:v>
                </c:pt>
                <c:pt idx="631">
                  <c:v>45</c:v>
                </c:pt>
                <c:pt idx="632">
                  <c:v>45</c:v>
                </c:pt>
                <c:pt idx="633">
                  <c:v>42</c:v>
                </c:pt>
                <c:pt idx="634">
                  <c:v>25</c:v>
                </c:pt>
                <c:pt idx="635">
                  <c:v>23</c:v>
                </c:pt>
                <c:pt idx="636">
                  <c:v>27</c:v>
                </c:pt>
                <c:pt idx="637">
                  <c:v>22</c:v>
                </c:pt>
                <c:pt idx="638">
                  <c:v>25</c:v>
                </c:pt>
                <c:pt idx="639">
                  <c:v>23</c:v>
                </c:pt>
                <c:pt idx="640">
                  <c:v>29</c:v>
                </c:pt>
                <c:pt idx="641">
                  <c:v>33</c:v>
                </c:pt>
                <c:pt idx="642">
                  <c:v>25</c:v>
                </c:pt>
                <c:pt idx="643">
                  <c:v>25</c:v>
                </c:pt>
                <c:pt idx="644">
                  <c:v>23</c:v>
                </c:pt>
                <c:pt idx="645">
                  <c:v>26</c:v>
                </c:pt>
                <c:pt idx="646">
                  <c:v>25</c:v>
                </c:pt>
                <c:pt idx="647">
                  <c:v>19</c:v>
                </c:pt>
                <c:pt idx="648">
                  <c:v>13</c:v>
                </c:pt>
                <c:pt idx="649">
                  <c:v>95</c:v>
                </c:pt>
                <c:pt idx="650">
                  <c:v>38</c:v>
                </c:pt>
                <c:pt idx="651">
                  <c:v>80</c:v>
                </c:pt>
                <c:pt idx="652">
                  <c:v>35</c:v>
                </c:pt>
                <c:pt idx="653">
                  <c:v>65</c:v>
                </c:pt>
                <c:pt idx="654">
                  <c:v>89</c:v>
                </c:pt>
                <c:pt idx="655">
                  <c:v>86</c:v>
                </c:pt>
                <c:pt idx="656">
                  <c:v>35</c:v>
                </c:pt>
                <c:pt idx="657">
                  <c:v>50</c:v>
                </c:pt>
                <c:pt idx="658">
                  <c:v>55</c:v>
                </c:pt>
                <c:pt idx="659">
                  <c:v>68.400000000000006</c:v>
                </c:pt>
                <c:pt idx="660">
                  <c:v>37.4</c:v>
                </c:pt>
                <c:pt idx="661">
                  <c:v>18.5</c:v>
                </c:pt>
                <c:pt idx="662">
                  <c:v>66.599999999999994</c:v>
                </c:pt>
                <c:pt idx="663">
                  <c:v>54.3</c:v>
                </c:pt>
                <c:pt idx="664">
                  <c:v>38.200000000000003</c:v>
                </c:pt>
                <c:pt idx="665">
                  <c:v>50</c:v>
                </c:pt>
                <c:pt idx="666">
                  <c:v>50</c:v>
                </c:pt>
                <c:pt idx="667">
                  <c:v>60</c:v>
                </c:pt>
                <c:pt idx="668">
                  <c:v>32</c:v>
                </c:pt>
                <c:pt idx="669">
                  <c:v>65</c:v>
                </c:pt>
                <c:pt idx="670">
                  <c:v>110</c:v>
                </c:pt>
                <c:pt idx="671">
                  <c:v>22</c:v>
                </c:pt>
                <c:pt idx="672">
                  <c:v>25</c:v>
                </c:pt>
                <c:pt idx="673">
                  <c:v>25</c:v>
                </c:pt>
                <c:pt idx="674">
                  <c:v>29</c:v>
                </c:pt>
                <c:pt idx="675">
                  <c:v>45</c:v>
                </c:pt>
                <c:pt idx="676">
                  <c:v>45</c:v>
                </c:pt>
                <c:pt idx="677">
                  <c:v>74</c:v>
                </c:pt>
                <c:pt idx="678">
                  <c:v>65</c:v>
                </c:pt>
                <c:pt idx="679">
                  <c:v>66</c:v>
                </c:pt>
                <c:pt idx="680">
                  <c:v>35</c:v>
                </c:pt>
                <c:pt idx="681">
                  <c:v>19</c:v>
                </c:pt>
                <c:pt idx="682">
                  <c:v>13</c:v>
                </c:pt>
                <c:pt idx="683">
                  <c:v>50</c:v>
                </c:pt>
                <c:pt idx="684">
                  <c:v>55</c:v>
                </c:pt>
                <c:pt idx="685">
                  <c:v>55</c:v>
                </c:pt>
                <c:pt idx="686">
                  <c:v>55</c:v>
                </c:pt>
                <c:pt idx="687">
                  <c:v>60</c:v>
                </c:pt>
                <c:pt idx="688">
                  <c:v>90</c:v>
                </c:pt>
                <c:pt idx="689">
                  <c:v>25</c:v>
                </c:pt>
                <c:pt idx="690">
                  <c:v>32</c:v>
                </c:pt>
                <c:pt idx="691">
                  <c:v>55</c:v>
                </c:pt>
                <c:pt idx="692">
                  <c:v>50</c:v>
                </c:pt>
                <c:pt idx="693">
                  <c:v>35</c:v>
                </c:pt>
                <c:pt idx="694">
                  <c:v>33</c:v>
                </c:pt>
                <c:pt idx="695">
                  <c:v>60</c:v>
                </c:pt>
                <c:pt idx="696">
                  <c:v>65</c:v>
                </c:pt>
                <c:pt idx="697">
                  <c:v>21</c:v>
                </c:pt>
                <c:pt idx="698">
                  <c:v>20</c:v>
                </c:pt>
                <c:pt idx="699">
                  <c:v>25</c:v>
                </c:pt>
                <c:pt idx="700">
                  <c:v>23</c:v>
                </c:pt>
                <c:pt idx="701">
                  <c:v>25</c:v>
                </c:pt>
                <c:pt idx="702">
                  <c:v>25</c:v>
                </c:pt>
                <c:pt idx="703">
                  <c:v>53.697500000000005</c:v>
                </c:pt>
                <c:pt idx="704">
                  <c:v>34.526800000000001</c:v>
                </c:pt>
                <c:pt idx="705">
                  <c:v>48.696999999999996</c:v>
                </c:pt>
                <c:pt idx="706">
                  <c:v>83.619700000000009</c:v>
                </c:pt>
                <c:pt idx="707">
                  <c:v>87.075000000000003</c:v>
                </c:pt>
                <c:pt idx="708">
                  <c:v>95.775999999999996</c:v>
                </c:pt>
                <c:pt idx="709">
                  <c:v>62.236999999999995</c:v>
                </c:pt>
                <c:pt idx="710">
                  <c:v>58.478999999999999</c:v>
                </c:pt>
                <c:pt idx="711">
                  <c:v>48.905999999999992</c:v>
                </c:pt>
                <c:pt idx="712">
                  <c:v>49.025700000000001</c:v>
                </c:pt>
                <c:pt idx="713">
                  <c:v>33.852799999999995</c:v>
                </c:pt>
                <c:pt idx="714">
                  <c:v>30.939999999999998</c:v>
                </c:pt>
                <c:pt idx="715">
                  <c:v>20.720000000000002</c:v>
                </c:pt>
                <c:pt idx="716">
                  <c:v>67.307500000000005</c:v>
                </c:pt>
                <c:pt idx="717">
                  <c:v>64.759500000000003</c:v>
                </c:pt>
                <c:pt idx="718">
                  <c:v>73.623499999999993</c:v>
                </c:pt>
                <c:pt idx="719">
                  <c:v>93.4084</c:v>
                </c:pt>
                <c:pt idx="720">
                  <c:v>64.269000000000005</c:v>
                </c:pt>
                <c:pt idx="721">
                  <c:v>78.613299999999995</c:v>
                </c:pt>
                <c:pt idx="722">
                  <c:v>37.695</c:v>
                </c:pt>
                <c:pt idx="723">
                  <c:v>44.376999999999995</c:v>
                </c:pt>
                <c:pt idx="724">
                  <c:v>20.739000000000001</c:v>
                </c:pt>
                <c:pt idx="725">
                  <c:v>93.147999999999996</c:v>
                </c:pt>
                <c:pt idx="726">
                  <c:v>18.584500000000002</c:v>
                </c:pt>
                <c:pt idx="727">
                  <c:v>12.811000000000002</c:v>
                </c:pt>
                <c:pt idx="728">
                  <c:v>20.382000000000001</c:v>
                </c:pt>
                <c:pt idx="729">
                  <c:v>24.725099999999998</c:v>
                </c:pt>
                <c:pt idx="730">
                  <c:v>23.754000000000001</c:v>
                </c:pt>
                <c:pt idx="731">
                  <c:v>25.5825</c:v>
                </c:pt>
                <c:pt idx="732">
                  <c:v>40.1706</c:v>
                </c:pt>
                <c:pt idx="733">
                  <c:v>22.286999999999999</c:v>
                </c:pt>
                <c:pt idx="734">
                  <c:v>24.133199999999999</c:v>
                </c:pt>
                <c:pt idx="735">
                  <c:v>24.230999999999998</c:v>
                </c:pt>
                <c:pt idx="736">
                  <c:v>32.010999999999996</c:v>
                </c:pt>
                <c:pt idx="737">
                  <c:v>172.512</c:v>
                </c:pt>
                <c:pt idx="738">
                  <c:v>59.468700000000005</c:v>
                </c:pt>
                <c:pt idx="739">
                  <c:v>62.067999999999998</c:v>
                </c:pt>
                <c:pt idx="740">
                  <c:v>58.9176</c:v>
                </c:pt>
                <c:pt idx="741">
                  <c:v>67.712700000000012</c:v>
                </c:pt>
                <c:pt idx="742">
                  <c:v>52.316000000000003</c:v>
                </c:pt>
                <c:pt idx="743">
                  <c:v>28.328399999999998</c:v>
                </c:pt>
                <c:pt idx="744">
                  <c:v>22.606399999999997</c:v>
                </c:pt>
                <c:pt idx="745">
                  <c:v>24.312999999999999</c:v>
                </c:pt>
                <c:pt idx="746">
                  <c:v>25.249200000000002</c:v>
                </c:pt>
                <c:pt idx="747">
                  <c:v>29.288800000000002</c:v>
                </c:pt>
                <c:pt idx="748">
                  <c:v>30.207999999999998</c:v>
                </c:pt>
                <c:pt idx="749">
                  <c:v>21.467599999999997</c:v>
                </c:pt>
                <c:pt idx="750">
                  <c:v>22.5565</c:v>
                </c:pt>
                <c:pt idx="751">
                  <c:v>24.075800000000001</c:v>
                </c:pt>
                <c:pt idx="752">
                  <c:v>54.965900000000005</c:v>
                </c:pt>
                <c:pt idx="753">
                  <c:v>85.425999999999988</c:v>
                </c:pt>
                <c:pt idx="754">
                  <c:v>63.008399999999995</c:v>
                </c:pt>
                <c:pt idx="755">
                  <c:v>72.900700000000001</c:v>
                </c:pt>
                <c:pt idx="756">
                  <c:v>39.410799999999995</c:v>
                </c:pt>
                <c:pt idx="757">
                  <c:v>40.041599999999995</c:v>
                </c:pt>
                <c:pt idx="758">
                  <c:v>47.677199999999999</c:v>
                </c:pt>
                <c:pt idx="759">
                  <c:v>38.535199999999996</c:v>
                </c:pt>
                <c:pt idx="760">
                  <c:v>43.476200000000006</c:v>
                </c:pt>
                <c:pt idx="761">
                  <c:v>54.292000000000002</c:v>
                </c:pt>
                <c:pt idx="762">
                  <c:v>24.252800000000001</c:v>
                </c:pt>
                <c:pt idx="763">
                  <c:v>24.5718</c:v>
                </c:pt>
                <c:pt idx="764">
                  <c:v>41.545400000000008</c:v>
                </c:pt>
                <c:pt idx="765">
                  <c:v>43.888199999999998</c:v>
                </c:pt>
                <c:pt idx="766">
                  <c:v>43.929599999999994</c:v>
                </c:pt>
                <c:pt idx="767">
                  <c:v>44.121600000000001</c:v>
                </c:pt>
                <c:pt idx="768">
                  <c:v>44.044999999999995</c:v>
                </c:pt>
                <c:pt idx="769">
                  <c:v>34.496000000000002</c:v>
                </c:pt>
                <c:pt idx="770">
                  <c:v>39.358799999999995</c:v>
                </c:pt>
                <c:pt idx="771">
                  <c:v>88.3476</c:v>
                </c:pt>
                <c:pt idx="772">
                  <c:v>34.486200000000004</c:v>
                </c:pt>
                <c:pt idx="773">
                  <c:v>64.865599999999986</c:v>
                </c:pt>
                <c:pt idx="774">
                  <c:v>72.449999999999989</c:v>
                </c:pt>
                <c:pt idx="775">
                  <c:v>63.7819</c:v>
                </c:pt>
                <c:pt idx="776">
                  <c:v>56.224000000000011</c:v>
                </c:pt>
                <c:pt idx="777">
                  <c:v>78.424500000000009</c:v>
                </c:pt>
                <c:pt idx="778">
                  <c:v>45.503399999999999</c:v>
                </c:pt>
                <c:pt idx="779">
                  <c:v>103.2936</c:v>
                </c:pt>
                <c:pt idx="780">
                  <c:v>24.075800000000001</c:v>
                </c:pt>
                <c:pt idx="781">
                  <c:v>19.627199999999995</c:v>
                </c:pt>
                <c:pt idx="782">
                  <c:v>21.723000000000003</c:v>
                </c:pt>
                <c:pt idx="783">
                  <c:v>32.275800000000004</c:v>
                </c:pt>
                <c:pt idx="784">
                  <c:v>86.803799999999995</c:v>
                </c:pt>
                <c:pt idx="785">
                  <c:v>112.08120000000001</c:v>
                </c:pt>
                <c:pt idx="786">
                  <c:v>115.286</c:v>
                </c:pt>
                <c:pt idx="787">
                  <c:v>80.173400000000001</c:v>
                </c:pt>
                <c:pt idx="788">
                  <c:v>87.657600000000002</c:v>
                </c:pt>
                <c:pt idx="789">
                  <c:v>74.006399999999999</c:v>
                </c:pt>
                <c:pt idx="790">
                  <c:v>78.0274</c:v>
                </c:pt>
                <c:pt idx="791">
                  <c:v>94.742999999999995</c:v>
                </c:pt>
                <c:pt idx="792">
                  <c:v>76.982399999999998</c:v>
                </c:pt>
                <c:pt idx="793">
                  <c:v>65.445600000000013</c:v>
                </c:pt>
                <c:pt idx="794">
                  <c:v>53.416999999999994</c:v>
                </c:pt>
                <c:pt idx="795">
                  <c:v>53.534399999999998</c:v>
                </c:pt>
                <c:pt idx="796">
                  <c:v>53.469000000000001</c:v>
                </c:pt>
                <c:pt idx="797">
                  <c:v>58.180800000000005</c:v>
                </c:pt>
                <c:pt idx="798">
                  <c:v>79.162199999999999</c:v>
                </c:pt>
                <c:pt idx="799">
                  <c:v>73.296300000000002</c:v>
                </c:pt>
                <c:pt idx="800">
                  <c:v>99.387</c:v>
                </c:pt>
                <c:pt idx="801">
                  <c:v>70.189199999999985</c:v>
                </c:pt>
                <c:pt idx="802">
                  <c:v>83.593599999999995</c:v>
                </c:pt>
                <c:pt idx="803">
                  <c:v>86.756999999999991</c:v>
                </c:pt>
                <c:pt idx="804">
                  <c:v>87.878799999999984</c:v>
                </c:pt>
                <c:pt idx="805">
                  <c:v>93.344400000000007</c:v>
                </c:pt>
                <c:pt idx="806">
                  <c:v>77.457599999999999</c:v>
                </c:pt>
                <c:pt idx="807">
                  <c:v>50.375599999999999</c:v>
                </c:pt>
                <c:pt idx="808">
                  <c:v>120.74930000000001</c:v>
                </c:pt>
                <c:pt idx="809">
                  <c:v>106.01280000000001</c:v>
                </c:pt>
                <c:pt idx="810">
                  <c:v>43.013199999999998</c:v>
                </c:pt>
                <c:pt idx="811">
                  <c:v>99.221399999999988</c:v>
                </c:pt>
                <c:pt idx="812">
                  <c:v>74.890799999999999</c:v>
                </c:pt>
                <c:pt idx="813">
                  <c:v>73.986000000000004</c:v>
                </c:pt>
                <c:pt idx="814">
                  <c:v>91.240600000000001</c:v>
                </c:pt>
                <c:pt idx="815">
                  <c:v>86.398499999999999</c:v>
                </c:pt>
                <c:pt idx="816">
                  <c:v>79.788000000000011</c:v>
                </c:pt>
                <c:pt idx="817">
                  <c:v>56.074199999999998</c:v>
                </c:pt>
                <c:pt idx="818">
                  <c:v>66.856399999999994</c:v>
                </c:pt>
                <c:pt idx="819">
                  <c:v>73.437399999999997</c:v>
                </c:pt>
                <c:pt idx="820">
                  <c:v>53.414999999999999</c:v>
                </c:pt>
                <c:pt idx="821">
                  <c:v>61.775999999999996</c:v>
                </c:pt>
                <c:pt idx="822">
                  <c:v>69.973199999999991</c:v>
                </c:pt>
                <c:pt idx="823">
                  <c:v>70.087800000000001</c:v>
                </c:pt>
                <c:pt idx="824">
                  <c:v>66.296400000000006</c:v>
                </c:pt>
                <c:pt idx="825">
                  <c:v>65.111199999999997</c:v>
                </c:pt>
                <c:pt idx="826">
                  <c:v>70.98</c:v>
                </c:pt>
                <c:pt idx="827">
                  <c:v>60.080500000000001</c:v>
                </c:pt>
                <c:pt idx="828">
                  <c:v>60.256</c:v>
                </c:pt>
                <c:pt idx="829">
                  <c:v>39.319200000000002</c:v>
                </c:pt>
                <c:pt idx="830">
                  <c:v>73.676999999999992</c:v>
                </c:pt>
                <c:pt idx="831">
                  <c:v>69.802499999999995</c:v>
                </c:pt>
                <c:pt idx="832">
                  <c:v>20.591999999999999</c:v>
                </c:pt>
                <c:pt idx="833">
                  <c:v>49.405000000000001</c:v>
                </c:pt>
                <c:pt idx="834">
                  <c:v>47.957599999999999</c:v>
                </c:pt>
                <c:pt idx="835">
                  <c:v>41.402999999999999</c:v>
                </c:pt>
                <c:pt idx="836">
                  <c:v>35.897599999999997</c:v>
                </c:pt>
                <c:pt idx="837">
                  <c:v>48.923400000000008</c:v>
                </c:pt>
                <c:pt idx="838">
                  <c:v>48.476399999999998</c:v>
                </c:pt>
                <c:pt idx="839">
                  <c:v>26.173999999999999</c:v>
                </c:pt>
                <c:pt idx="840">
                  <c:v>39.018900000000002</c:v>
                </c:pt>
                <c:pt idx="841">
                  <c:v>23.462399999999999</c:v>
                </c:pt>
                <c:pt idx="842">
                  <c:v>40.198399999999999</c:v>
                </c:pt>
              </c:numCache>
            </c:numRef>
          </c:xVal>
          <c:yVal>
            <c:numRef>
              <c:f>'[Data%20for%20conference%20(1)iogas (version 1).xlsx]Sheet17'!$AE$2:$AE$847</c:f>
              <c:numCache>
                <c:formatCode>General</c:formatCode>
                <c:ptCount val="846"/>
                <c:pt idx="0">
                  <c:v>0.87859424920127793</c:v>
                </c:pt>
                <c:pt idx="1">
                  <c:v>0.42512908777969016</c:v>
                </c:pt>
                <c:pt idx="2">
                  <c:v>0.47513812154696133</c:v>
                </c:pt>
                <c:pt idx="3">
                  <c:v>0.56120527306967982</c:v>
                </c:pt>
                <c:pt idx="4">
                  <c:v>0.50822368421052633</c:v>
                </c:pt>
                <c:pt idx="5">
                  <c:v>1.65075034106412</c:v>
                </c:pt>
                <c:pt idx="6">
                  <c:v>0.46107784431137727</c:v>
                </c:pt>
                <c:pt idx="7">
                  <c:v>0.47480916030534354</c:v>
                </c:pt>
                <c:pt idx="8">
                  <c:v>0.28820512820512822</c:v>
                </c:pt>
                <c:pt idx="9">
                  <c:v>0.24607843137254901</c:v>
                </c:pt>
                <c:pt idx="10">
                  <c:v>0.29561671763506625</c:v>
                </c:pt>
                <c:pt idx="11">
                  <c:v>0.31504065040650409</c:v>
                </c:pt>
                <c:pt idx="12">
                  <c:v>1.0171428571428571</c:v>
                </c:pt>
                <c:pt idx="13">
                  <c:v>0.46846846846846846</c:v>
                </c:pt>
                <c:pt idx="14">
                  <c:v>0.45121951219512196</c:v>
                </c:pt>
                <c:pt idx="15">
                  <c:v>0.46680080482897385</c:v>
                </c:pt>
                <c:pt idx="16">
                  <c:v>0.42696629213483145</c:v>
                </c:pt>
                <c:pt idx="17">
                  <c:v>0.4119718309859155</c:v>
                </c:pt>
                <c:pt idx="18">
                  <c:v>0.43707482993197277</c:v>
                </c:pt>
                <c:pt idx="19">
                  <c:v>0.41412520064205455</c:v>
                </c:pt>
                <c:pt idx="20">
                  <c:v>0.36541143654114366</c:v>
                </c:pt>
                <c:pt idx="21">
                  <c:v>0.33415536374845867</c:v>
                </c:pt>
                <c:pt idx="22">
                  <c:v>0.3501259445843829</c:v>
                </c:pt>
                <c:pt idx="23">
                  <c:v>0.32597266035751843</c:v>
                </c:pt>
                <c:pt idx="24">
                  <c:v>0.32769556025369978</c:v>
                </c:pt>
                <c:pt idx="25">
                  <c:v>0.33862433862433861</c:v>
                </c:pt>
                <c:pt idx="26">
                  <c:v>0.45229681978798586</c:v>
                </c:pt>
                <c:pt idx="27">
                  <c:v>0.39459459459459462</c:v>
                </c:pt>
                <c:pt idx="28">
                  <c:v>0.40105540897097625</c:v>
                </c:pt>
                <c:pt idx="29">
                  <c:v>0.40601503759398494</c:v>
                </c:pt>
                <c:pt idx="30">
                  <c:v>0.41809290953545231</c:v>
                </c:pt>
                <c:pt idx="31">
                  <c:v>0.41365461847389556</c:v>
                </c:pt>
                <c:pt idx="32">
                  <c:v>0.42781690140845069</c:v>
                </c:pt>
                <c:pt idx="33">
                  <c:v>0.41833333333333333</c:v>
                </c:pt>
                <c:pt idx="34">
                  <c:v>0.41977309562398701</c:v>
                </c:pt>
                <c:pt idx="35">
                  <c:v>0.4</c:v>
                </c:pt>
                <c:pt idx="36">
                  <c:v>0.3896296296296296</c:v>
                </c:pt>
                <c:pt idx="37">
                  <c:v>0.40058910162002948</c:v>
                </c:pt>
                <c:pt idx="38">
                  <c:v>0.37529411764705883</c:v>
                </c:pt>
                <c:pt idx="39">
                  <c:v>0.30136986301369861</c:v>
                </c:pt>
                <c:pt idx="40">
                  <c:v>0.40136054421768708</c:v>
                </c:pt>
                <c:pt idx="41">
                  <c:v>0.35664335664335667</c:v>
                </c:pt>
                <c:pt idx="42">
                  <c:v>0.30714285714285716</c:v>
                </c:pt>
                <c:pt idx="43">
                  <c:v>0.25233644859813081</c:v>
                </c:pt>
                <c:pt idx="44">
                  <c:v>0.36363636363636365</c:v>
                </c:pt>
                <c:pt idx="45">
                  <c:v>0.43119266055045874</c:v>
                </c:pt>
                <c:pt idx="46">
                  <c:v>0.30769230769230771</c:v>
                </c:pt>
                <c:pt idx="47">
                  <c:v>0.23684210526315788</c:v>
                </c:pt>
                <c:pt idx="48">
                  <c:v>0.42307692307692307</c:v>
                </c:pt>
                <c:pt idx="49">
                  <c:v>0.50806451612903225</c:v>
                </c:pt>
                <c:pt idx="50">
                  <c:v>0.30645161290322581</c:v>
                </c:pt>
                <c:pt idx="51">
                  <c:v>0.21978021978021978</c:v>
                </c:pt>
                <c:pt idx="52">
                  <c:v>7.8028503562945364</c:v>
                </c:pt>
                <c:pt idx="53">
                  <c:v>7.9393939393939394</c:v>
                </c:pt>
                <c:pt idx="54">
                  <c:v>8.0745341614906838</c:v>
                </c:pt>
                <c:pt idx="55">
                  <c:v>7.329598506069094</c:v>
                </c:pt>
                <c:pt idx="56">
                  <c:v>7.2845227062094535</c:v>
                </c:pt>
                <c:pt idx="57">
                  <c:v>8.477218225419664</c:v>
                </c:pt>
                <c:pt idx="58">
                  <c:v>5.8554729011689695</c:v>
                </c:pt>
                <c:pt idx="59">
                  <c:v>5.3785310734463279</c:v>
                </c:pt>
                <c:pt idx="60">
                  <c:v>5.533642691415313</c:v>
                </c:pt>
                <c:pt idx="61">
                  <c:v>0</c:v>
                </c:pt>
                <c:pt idx="62">
                  <c:v>7.4805771365149836</c:v>
                </c:pt>
                <c:pt idx="63">
                  <c:v>0</c:v>
                </c:pt>
                <c:pt idx="64">
                  <c:v>6.8883878241262684</c:v>
                </c:pt>
                <c:pt idx="65">
                  <c:v>5.2774631936579839</c:v>
                </c:pt>
                <c:pt idx="66">
                  <c:v>8.0745341614906838</c:v>
                </c:pt>
                <c:pt idx="67">
                  <c:v>7.6273022751895994</c:v>
                </c:pt>
                <c:pt idx="68">
                  <c:v>7.5991861648016279</c:v>
                </c:pt>
                <c:pt idx="69">
                  <c:v>7.9725085910652922</c:v>
                </c:pt>
                <c:pt idx="70">
                  <c:v>7.7489177489177488</c:v>
                </c:pt>
                <c:pt idx="71">
                  <c:v>7.5258799171842652</c:v>
                </c:pt>
                <c:pt idx="72">
                  <c:v>6.6737739872068227</c:v>
                </c:pt>
                <c:pt idx="73">
                  <c:v>6.9702970297029703</c:v>
                </c:pt>
                <c:pt idx="74">
                  <c:v>7.7814207650273222</c:v>
                </c:pt>
                <c:pt idx="75">
                  <c:v>7.369791666666667</c:v>
                </c:pt>
                <c:pt idx="76">
                  <c:v>6.67953667953668</c:v>
                </c:pt>
                <c:pt idx="77">
                  <c:v>6.7591424968474145</c:v>
                </c:pt>
                <c:pt idx="78">
                  <c:v>6.7203219315895373</c:v>
                </c:pt>
                <c:pt idx="79">
                  <c:v>7.8973717146433042</c:v>
                </c:pt>
                <c:pt idx="80">
                  <c:v>2.4545454545454546</c:v>
                </c:pt>
                <c:pt idx="81">
                  <c:v>2.5563909774436091</c:v>
                </c:pt>
                <c:pt idx="82">
                  <c:v>2.91044776119403</c:v>
                </c:pt>
                <c:pt idx="83">
                  <c:v>2.562814070351759</c:v>
                </c:pt>
                <c:pt idx="84">
                  <c:v>0.6</c:v>
                </c:pt>
                <c:pt idx="85">
                  <c:v>2.103321033210332</c:v>
                </c:pt>
                <c:pt idx="86">
                  <c:v>1.5577889447236182</c:v>
                </c:pt>
                <c:pt idx="87">
                  <c:v>2.481203007518797</c:v>
                </c:pt>
                <c:pt idx="88">
                  <c:v>1.9883040935672514</c:v>
                </c:pt>
                <c:pt idx="89">
                  <c:v>1.9191919191919191</c:v>
                </c:pt>
                <c:pt idx="90">
                  <c:v>2.2222222222222223</c:v>
                </c:pt>
                <c:pt idx="91">
                  <c:v>2.5396825396825395</c:v>
                </c:pt>
                <c:pt idx="92">
                  <c:v>2.4747474747474749</c:v>
                </c:pt>
                <c:pt idx="93">
                  <c:v>2.6595744680851063</c:v>
                </c:pt>
                <c:pt idx="94">
                  <c:v>2.8019323671497585</c:v>
                </c:pt>
                <c:pt idx="95">
                  <c:v>2.8</c:v>
                </c:pt>
                <c:pt idx="96">
                  <c:v>3.3163265306122449</c:v>
                </c:pt>
                <c:pt idx="97">
                  <c:v>2.1666666666666665</c:v>
                </c:pt>
                <c:pt idx="98">
                  <c:v>2.8685258964143427</c:v>
                </c:pt>
                <c:pt idx="99">
                  <c:v>2.5161290322580645</c:v>
                </c:pt>
                <c:pt idx="100">
                  <c:v>2.4242424242424243</c:v>
                </c:pt>
                <c:pt idx="101">
                  <c:v>2.6</c:v>
                </c:pt>
                <c:pt idx="102">
                  <c:v>3.1724137931034484</c:v>
                </c:pt>
                <c:pt idx="103">
                  <c:v>3.8589211618257262</c:v>
                </c:pt>
                <c:pt idx="104">
                  <c:v>4</c:v>
                </c:pt>
                <c:pt idx="105">
                  <c:v>3.3333333333333335</c:v>
                </c:pt>
                <c:pt idx="106">
                  <c:v>4.6428571428571432</c:v>
                </c:pt>
                <c:pt idx="107">
                  <c:v>3.7142857142857144</c:v>
                </c:pt>
                <c:pt idx="108">
                  <c:v>0.90909090909090906</c:v>
                </c:pt>
                <c:pt idx="109">
                  <c:v>1.8333333333333333</c:v>
                </c:pt>
                <c:pt idx="110">
                  <c:v>1.9473684210526316</c:v>
                </c:pt>
                <c:pt idx="111">
                  <c:v>1.25</c:v>
                </c:pt>
                <c:pt idx="112">
                  <c:v>1.5833333333333333</c:v>
                </c:pt>
                <c:pt idx="113">
                  <c:v>2.2727272727272728E-2</c:v>
                </c:pt>
                <c:pt idx="114">
                  <c:v>0.35</c:v>
                </c:pt>
                <c:pt idx="115">
                  <c:v>0.5</c:v>
                </c:pt>
                <c:pt idx="116">
                  <c:v>0.33333333333333331</c:v>
                </c:pt>
                <c:pt idx="117">
                  <c:v>0.5</c:v>
                </c:pt>
                <c:pt idx="118">
                  <c:v>0.45</c:v>
                </c:pt>
                <c:pt idx="119">
                  <c:v>1.1578947368421053</c:v>
                </c:pt>
                <c:pt idx="120">
                  <c:v>1.0909090909090908</c:v>
                </c:pt>
                <c:pt idx="121">
                  <c:v>2.4521072796934864</c:v>
                </c:pt>
                <c:pt idx="122">
                  <c:v>1.0276243093922652</c:v>
                </c:pt>
                <c:pt idx="123">
                  <c:v>1.2008281573498965</c:v>
                </c:pt>
                <c:pt idx="124">
                  <c:v>1.1886792452830188</c:v>
                </c:pt>
                <c:pt idx="125">
                  <c:v>0.75221238938053103</c:v>
                </c:pt>
                <c:pt idx="126">
                  <c:v>0.56835637480798773</c:v>
                </c:pt>
                <c:pt idx="127">
                  <c:v>1.1226611226611227</c:v>
                </c:pt>
                <c:pt idx="128">
                  <c:v>1.6634799235181645</c:v>
                </c:pt>
                <c:pt idx="129">
                  <c:v>2.0173535791757051</c:v>
                </c:pt>
                <c:pt idx="130">
                  <c:v>0.59027777777777779</c:v>
                </c:pt>
                <c:pt idx="131">
                  <c:v>1.0833333333333333</c:v>
                </c:pt>
                <c:pt idx="132">
                  <c:v>1.075</c:v>
                </c:pt>
                <c:pt idx="133">
                  <c:v>0.61038961038961037</c:v>
                </c:pt>
                <c:pt idx="134">
                  <c:v>1.2205882352941178</c:v>
                </c:pt>
                <c:pt idx="135">
                  <c:v>1.1014492753623188</c:v>
                </c:pt>
                <c:pt idx="136">
                  <c:v>0.70175438596491224</c:v>
                </c:pt>
                <c:pt idx="137">
                  <c:v>1.3061224489795917</c:v>
                </c:pt>
                <c:pt idx="138">
                  <c:v>0.94512195121951215</c:v>
                </c:pt>
                <c:pt idx="139">
                  <c:v>1.1172161172161172</c:v>
                </c:pt>
                <c:pt idx="140">
                  <c:v>0.64242424242424245</c:v>
                </c:pt>
                <c:pt idx="141">
                  <c:v>1.1344086021505377</c:v>
                </c:pt>
                <c:pt idx="142">
                  <c:v>0.90625</c:v>
                </c:pt>
                <c:pt idx="143">
                  <c:v>1.8181818181818181</c:v>
                </c:pt>
                <c:pt idx="144">
                  <c:v>0.85380116959064323</c:v>
                </c:pt>
                <c:pt idx="145">
                  <c:v>1.10752688172043</c:v>
                </c:pt>
                <c:pt idx="146">
                  <c:v>1.0285714285714285</c:v>
                </c:pt>
                <c:pt idx="147">
                  <c:v>1.0888888888888888</c:v>
                </c:pt>
                <c:pt idx="148">
                  <c:v>0.90625</c:v>
                </c:pt>
                <c:pt idx="149">
                  <c:v>0.73103448275862071</c:v>
                </c:pt>
                <c:pt idx="150">
                  <c:v>0.78897090751194099</c:v>
                </c:pt>
                <c:pt idx="151">
                  <c:v>0.85663732472243115</c:v>
                </c:pt>
                <c:pt idx="152">
                  <c:v>0.98164496665608125</c:v>
                </c:pt>
                <c:pt idx="153">
                  <c:v>0.92527775760656439</c:v>
                </c:pt>
                <c:pt idx="154">
                  <c:v>0.90316020025031263</c:v>
                </c:pt>
                <c:pt idx="155">
                  <c:v>1.1589486858573215</c:v>
                </c:pt>
                <c:pt idx="156">
                  <c:v>1.0549354726194626</c:v>
                </c:pt>
                <c:pt idx="157">
                  <c:v>1.1381366860090261</c:v>
                </c:pt>
                <c:pt idx="158">
                  <c:v>0.69191207552486955</c:v>
                </c:pt>
                <c:pt idx="159">
                  <c:v>0.92706855791962173</c:v>
                </c:pt>
                <c:pt idx="160">
                  <c:v>0.88211122271938625</c:v>
                </c:pt>
                <c:pt idx="161">
                  <c:v>0.98082366907131757</c:v>
                </c:pt>
                <c:pt idx="162">
                  <c:v>1.0602836879432624</c:v>
                </c:pt>
                <c:pt idx="163">
                  <c:v>1.1488657179089754</c:v>
                </c:pt>
                <c:pt idx="164">
                  <c:v>0.96817113035499225</c:v>
                </c:pt>
                <c:pt idx="165">
                  <c:v>0.64028633923245171</c:v>
                </c:pt>
                <c:pt idx="166">
                  <c:v>0.89973194840006698</c:v>
                </c:pt>
                <c:pt idx="167">
                  <c:v>0.8401059263994155</c:v>
                </c:pt>
                <c:pt idx="168">
                  <c:v>0.76730014459822349</c:v>
                </c:pt>
                <c:pt idx="169">
                  <c:v>4.2943986105080327</c:v>
                </c:pt>
                <c:pt idx="170">
                  <c:v>0.61023989149783842</c:v>
                </c:pt>
                <c:pt idx="171">
                  <c:v>0.72716949557733679</c:v>
                </c:pt>
                <c:pt idx="172">
                  <c:v>1.0725735937044594</c:v>
                </c:pt>
                <c:pt idx="173">
                  <c:v>0.72713066474335852</c:v>
                </c:pt>
                <c:pt idx="174">
                  <c:v>0.88597654799172276</c:v>
                </c:pt>
                <c:pt idx="175">
                  <c:v>0.78086419753086411</c:v>
                </c:pt>
                <c:pt idx="176">
                  <c:v>0.76623740201567747</c:v>
                </c:pt>
                <c:pt idx="177">
                  <c:v>1.5135855302999717</c:v>
                </c:pt>
                <c:pt idx="178">
                  <c:v>0.68268978198056207</c:v>
                </c:pt>
                <c:pt idx="179">
                  <c:v>0.75734549138804452</c:v>
                </c:pt>
                <c:pt idx="180">
                  <c:v>0.69591047250621718</c:v>
                </c:pt>
                <c:pt idx="181">
                  <c:v>1.137098646034816</c:v>
                </c:pt>
                <c:pt idx="182">
                  <c:v>0.84503180522044319</c:v>
                </c:pt>
                <c:pt idx="183">
                  <c:v>0.74483095050470949</c:v>
                </c:pt>
                <c:pt idx="184">
                  <c:v>1.3198552132073804</c:v>
                </c:pt>
                <c:pt idx="185">
                  <c:v>0.80311513794156564</c:v>
                </c:pt>
                <c:pt idx="186">
                  <c:v>1.0502810116419106</c:v>
                </c:pt>
                <c:pt idx="187">
                  <c:v>0.81443768996960497</c:v>
                </c:pt>
                <c:pt idx="188">
                  <c:v>0.71439664544183867</c:v>
                </c:pt>
                <c:pt idx="189">
                  <c:v>0.21428571428571427</c:v>
                </c:pt>
                <c:pt idx="190">
                  <c:v>0.1043360433604336</c:v>
                </c:pt>
                <c:pt idx="191">
                  <c:v>0.27903225806451615</c:v>
                </c:pt>
                <c:pt idx="192">
                  <c:v>0.243202416918429</c:v>
                </c:pt>
                <c:pt idx="193">
                  <c:v>0.22692307692307692</c:v>
                </c:pt>
                <c:pt idx="194">
                  <c:v>0.18666666666666668</c:v>
                </c:pt>
                <c:pt idx="195">
                  <c:v>0.1641025641025641</c:v>
                </c:pt>
                <c:pt idx="196">
                  <c:v>0.1700356718192628</c:v>
                </c:pt>
                <c:pt idx="197">
                  <c:v>0.21965317919075145</c:v>
                </c:pt>
                <c:pt idx="198">
                  <c:v>0.27830188679245282</c:v>
                </c:pt>
                <c:pt idx="199">
                  <c:v>0.23404255319148937</c:v>
                </c:pt>
                <c:pt idx="200">
                  <c:v>0.20645161290322581</c:v>
                </c:pt>
                <c:pt idx="201">
                  <c:v>0.14566929133858267</c:v>
                </c:pt>
                <c:pt idx="202">
                  <c:v>0.17106652587117213</c:v>
                </c:pt>
                <c:pt idx="203">
                  <c:v>0.26601562499999998</c:v>
                </c:pt>
                <c:pt idx="204">
                  <c:v>0.26077348066298345</c:v>
                </c:pt>
                <c:pt idx="205">
                  <c:v>0.43</c:v>
                </c:pt>
                <c:pt idx="206">
                  <c:v>0.89830508474576276</c:v>
                </c:pt>
                <c:pt idx="207">
                  <c:v>0.88495575221238942</c:v>
                </c:pt>
                <c:pt idx="208">
                  <c:v>1.8687499999999999</c:v>
                </c:pt>
                <c:pt idx="209">
                  <c:v>1.8846153846153846</c:v>
                </c:pt>
                <c:pt idx="210">
                  <c:v>0.65416666666666667</c:v>
                </c:pt>
                <c:pt idx="211">
                  <c:v>0.90209790209790208</c:v>
                </c:pt>
                <c:pt idx="212">
                  <c:v>0.49906542056074765</c:v>
                </c:pt>
                <c:pt idx="213">
                  <c:v>0.52924528301886797</c:v>
                </c:pt>
                <c:pt idx="214">
                  <c:v>0.90066225165562919</c:v>
                </c:pt>
                <c:pt idx="215">
                  <c:v>0.84172661870503596</c:v>
                </c:pt>
                <c:pt idx="216">
                  <c:v>0.55151515151515151</c:v>
                </c:pt>
                <c:pt idx="217">
                  <c:v>0.86238532110091748</c:v>
                </c:pt>
                <c:pt idx="218">
                  <c:v>1</c:v>
                </c:pt>
                <c:pt idx="219">
                  <c:v>0.44242424242424239</c:v>
                </c:pt>
                <c:pt idx="220">
                  <c:v>0.90163934426229508</c:v>
                </c:pt>
                <c:pt idx="221">
                  <c:v>0.66112956810631229</c:v>
                </c:pt>
                <c:pt idx="222">
                  <c:v>0.99137931034482762</c:v>
                </c:pt>
                <c:pt idx="223">
                  <c:v>0.859375</c:v>
                </c:pt>
                <c:pt idx="224">
                  <c:v>0.4558252427184466</c:v>
                </c:pt>
                <c:pt idx="225">
                  <c:v>0.32288557213930347</c:v>
                </c:pt>
                <c:pt idx="226">
                  <c:v>0.59285714285714286</c:v>
                </c:pt>
                <c:pt idx="227">
                  <c:v>0.37675675675675674</c:v>
                </c:pt>
                <c:pt idx="228">
                  <c:v>0.35502392344497608</c:v>
                </c:pt>
                <c:pt idx="229">
                  <c:v>0.38770949720670389</c:v>
                </c:pt>
                <c:pt idx="230">
                  <c:v>0.4</c:v>
                </c:pt>
                <c:pt idx="231">
                  <c:v>0.34951923076923075</c:v>
                </c:pt>
                <c:pt idx="232">
                  <c:v>0.27899543378995434</c:v>
                </c:pt>
                <c:pt idx="233">
                  <c:v>0.30645161290322581</c:v>
                </c:pt>
                <c:pt idx="234">
                  <c:v>0.30299999999999999</c:v>
                </c:pt>
                <c:pt idx="235">
                  <c:v>0.40483091787439612</c:v>
                </c:pt>
                <c:pt idx="236">
                  <c:v>0.50655021834061131</c:v>
                </c:pt>
                <c:pt idx="237">
                  <c:v>0.39702970297029705</c:v>
                </c:pt>
                <c:pt idx="238">
                  <c:v>0.38118811881188119</c:v>
                </c:pt>
                <c:pt idx="239">
                  <c:v>0.33862433862433861</c:v>
                </c:pt>
                <c:pt idx="240">
                  <c:v>0.36799999999999999</c:v>
                </c:pt>
                <c:pt idx="241">
                  <c:v>0.52604166666666663</c:v>
                </c:pt>
                <c:pt idx="242">
                  <c:v>0.44861111111111113</c:v>
                </c:pt>
                <c:pt idx="243">
                  <c:v>0.41620370370370369</c:v>
                </c:pt>
                <c:pt idx="244">
                  <c:v>0.84724238026124821</c:v>
                </c:pt>
                <c:pt idx="245">
                  <c:v>0.74366872005475693</c:v>
                </c:pt>
                <c:pt idx="246">
                  <c:v>1.0892307692307692</c:v>
                </c:pt>
                <c:pt idx="247">
                  <c:v>0.99324125771378213</c:v>
                </c:pt>
                <c:pt idx="248">
                  <c:v>0.70492371705963952</c:v>
                </c:pt>
                <c:pt idx="249">
                  <c:v>1.0036704730831976</c:v>
                </c:pt>
                <c:pt idx="250">
                  <c:v>0.67907330041777436</c:v>
                </c:pt>
                <c:pt idx="251">
                  <c:v>0.83280507131537229</c:v>
                </c:pt>
                <c:pt idx="252">
                  <c:v>0.93168232280102492</c:v>
                </c:pt>
                <c:pt idx="253">
                  <c:v>0.82048240411229723</c:v>
                </c:pt>
                <c:pt idx="254">
                  <c:v>1.0136752136752136</c:v>
                </c:pt>
                <c:pt idx="255">
                  <c:v>0.99476650563607072</c:v>
                </c:pt>
                <c:pt idx="256">
                  <c:v>0.72324603944390553</c:v>
                </c:pt>
                <c:pt idx="257">
                  <c:v>0.62311204776958207</c:v>
                </c:pt>
                <c:pt idx="258">
                  <c:v>1.2487030820872751</c:v>
                </c:pt>
                <c:pt idx="259">
                  <c:v>1.1833457804331593</c:v>
                </c:pt>
                <c:pt idx="260">
                  <c:v>0.8595782862270076</c:v>
                </c:pt>
                <c:pt idx="261">
                  <c:v>0.85</c:v>
                </c:pt>
                <c:pt idx="262">
                  <c:v>0.59058231488138024</c:v>
                </c:pt>
                <c:pt idx="263">
                  <c:v>0.85029940119760483</c:v>
                </c:pt>
                <c:pt idx="264">
                  <c:v>0.75282592313489072</c:v>
                </c:pt>
                <c:pt idx="265">
                  <c:v>1.233240997229917</c:v>
                </c:pt>
                <c:pt idx="266">
                  <c:v>1.1142768659027562</c:v>
                </c:pt>
                <c:pt idx="267">
                  <c:v>0.90677303300484913</c:v>
                </c:pt>
                <c:pt idx="268">
                  <c:v>0.9079379990605918</c:v>
                </c:pt>
                <c:pt idx="269">
                  <c:v>0.98893805309734517</c:v>
                </c:pt>
                <c:pt idx="270">
                  <c:v>0.79976162097735404</c:v>
                </c:pt>
                <c:pt idx="271">
                  <c:v>0.95629865534324121</c:v>
                </c:pt>
                <c:pt idx="272">
                  <c:v>0.92543859649122806</c:v>
                </c:pt>
                <c:pt idx="273">
                  <c:v>0.65006610841780521</c:v>
                </c:pt>
                <c:pt idx="274">
                  <c:v>0.99910410320731047</c:v>
                </c:pt>
                <c:pt idx="275">
                  <c:v>0.89977002683020302</c:v>
                </c:pt>
                <c:pt idx="276">
                  <c:v>1.1233317993557295</c:v>
                </c:pt>
                <c:pt idx="277">
                  <c:v>0.55571565802113354</c:v>
                </c:pt>
                <c:pt idx="278">
                  <c:v>0.81055690072639219</c:v>
                </c:pt>
                <c:pt idx="279">
                  <c:v>0.87635719033902071</c:v>
                </c:pt>
                <c:pt idx="280">
                  <c:v>1.1058504221954162</c:v>
                </c:pt>
                <c:pt idx="281">
                  <c:v>0.9807540621549139</c:v>
                </c:pt>
                <c:pt idx="282">
                  <c:v>0.9136010799865002</c:v>
                </c:pt>
                <c:pt idx="283">
                  <c:v>0.9563557010365521</c:v>
                </c:pt>
                <c:pt idx="284">
                  <c:v>1.287269372693727</c:v>
                </c:pt>
                <c:pt idx="285">
                  <c:v>0.85479129923574371</c:v>
                </c:pt>
                <c:pt idx="286">
                  <c:v>1.0091324200913245</c:v>
                </c:pt>
                <c:pt idx="287">
                  <c:v>0.98193369068890213</c:v>
                </c:pt>
                <c:pt idx="288">
                  <c:v>1.1723277415777067</c:v>
                </c:pt>
                <c:pt idx="289">
                  <c:v>1.2294372294372293</c:v>
                </c:pt>
                <c:pt idx="290">
                  <c:v>1.0440963538238779</c:v>
                </c:pt>
                <c:pt idx="291">
                  <c:v>0.78667827601218987</c:v>
                </c:pt>
                <c:pt idx="292">
                  <c:v>0.68257261410788383</c:v>
                </c:pt>
                <c:pt idx="293">
                  <c:v>0.6545924967658473</c:v>
                </c:pt>
                <c:pt idx="294">
                  <c:v>1.0397266620338199</c:v>
                </c:pt>
                <c:pt idx="295">
                  <c:v>0.9174565560821486</c:v>
                </c:pt>
                <c:pt idx="296">
                  <c:v>0.94958615500376231</c:v>
                </c:pt>
                <c:pt idx="297">
                  <c:v>1.0908394020697585</c:v>
                </c:pt>
                <c:pt idx="298">
                  <c:v>1.0202521971723348</c:v>
                </c:pt>
                <c:pt idx="299">
                  <c:v>0.81325301204819278</c:v>
                </c:pt>
                <c:pt idx="300">
                  <c:v>0.69282619162253245</c:v>
                </c:pt>
                <c:pt idx="301">
                  <c:v>1.0608899297423886</c:v>
                </c:pt>
                <c:pt idx="302">
                  <c:v>1.0114780507450665</c:v>
                </c:pt>
                <c:pt idx="303">
                  <c:v>0.85052549630206309</c:v>
                </c:pt>
                <c:pt idx="304">
                  <c:v>0.83651551312649153</c:v>
                </c:pt>
                <c:pt idx="305">
                  <c:v>1.0068645958469196</c:v>
                </c:pt>
                <c:pt idx="306">
                  <c:v>0.83907295576954455</c:v>
                </c:pt>
                <c:pt idx="307">
                  <c:v>0.83640321500334902</c:v>
                </c:pt>
                <c:pt idx="308">
                  <c:v>0.89798969928559558</c:v>
                </c:pt>
                <c:pt idx="309">
                  <c:v>0.93921802970804169</c:v>
                </c:pt>
                <c:pt idx="310">
                  <c:v>0.81204569055036346</c:v>
                </c:pt>
                <c:pt idx="311">
                  <c:v>0.83943089430894302</c:v>
                </c:pt>
                <c:pt idx="312">
                  <c:v>1.0606060606060606</c:v>
                </c:pt>
                <c:pt idx="313">
                  <c:v>0.84039379474940334</c:v>
                </c:pt>
                <c:pt idx="314">
                  <c:v>0.84401375429821823</c:v>
                </c:pt>
                <c:pt idx="315">
                  <c:v>0.85178369195922987</c:v>
                </c:pt>
                <c:pt idx="316">
                  <c:v>0.94322519083969458</c:v>
                </c:pt>
                <c:pt idx="317">
                  <c:v>0.91577261809447552</c:v>
                </c:pt>
                <c:pt idx="318">
                  <c:v>0.58260869565217399</c:v>
                </c:pt>
                <c:pt idx="319">
                  <c:v>0.55258126195028678</c:v>
                </c:pt>
                <c:pt idx="320">
                  <c:v>0.6606217616580311</c:v>
                </c:pt>
                <c:pt idx="321">
                  <c:v>0.88479890933878658</c:v>
                </c:pt>
                <c:pt idx="322">
                  <c:v>0.65805168986083507</c:v>
                </c:pt>
                <c:pt idx="323">
                  <c:v>0.80860311750599512</c:v>
                </c:pt>
                <c:pt idx="324">
                  <c:v>0.63899803536345767</c:v>
                </c:pt>
                <c:pt idx="325">
                  <c:v>0.57429829389102915</c:v>
                </c:pt>
                <c:pt idx="326">
                  <c:v>0.46471016250303182</c:v>
                </c:pt>
                <c:pt idx="327">
                  <c:v>0.87967190935227457</c:v>
                </c:pt>
                <c:pt idx="328">
                  <c:v>0.67205349679576487</c:v>
                </c:pt>
                <c:pt idx="329">
                  <c:v>0.40810966100303697</c:v>
                </c:pt>
                <c:pt idx="330">
                  <c:v>0.83639251676667847</c:v>
                </c:pt>
                <c:pt idx="331">
                  <c:v>0.89895076674737673</c:v>
                </c:pt>
                <c:pt idx="332">
                  <c:v>0.72737322094790646</c:v>
                </c:pt>
                <c:pt idx="333">
                  <c:v>0.81172839506172834</c:v>
                </c:pt>
                <c:pt idx="334">
                  <c:v>0.5886334136844058</c:v>
                </c:pt>
                <c:pt idx="335">
                  <c:v>0.94642560955382304</c:v>
                </c:pt>
                <c:pt idx="336">
                  <c:v>0.87177087233245976</c:v>
                </c:pt>
                <c:pt idx="337">
                  <c:v>0</c:v>
                </c:pt>
                <c:pt idx="338">
                  <c:v>0.78009922437286006</c:v>
                </c:pt>
                <c:pt idx="339">
                  <c:v>0.88844444444444437</c:v>
                </c:pt>
                <c:pt idx="340">
                  <c:v>0.59297343616109688</c:v>
                </c:pt>
                <c:pt idx="341">
                  <c:v>0.99864498644986444</c:v>
                </c:pt>
                <c:pt idx="342">
                  <c:v>0.65854714064914988</c:v>
                </c:pt>
                <c:pt idx="343">
                  <c:v>0.65826294409697594</c:v>
                </c:pt>
                <c:pt idx="344">
                  <c:v>0.6774373259052926</c:v>
                </c:pt>
                <c:pt idx="345">
                  <c:v>0.72417664670658688</c:v>
                </c:pt>
                <c:pt idx="346">
                  <c:v>0.67237494366831918</c:v>
                </c:pt>
                <c:pt idx="347">
                  <c:v>0.62158000710647876</c:v>
                </c:pt>
                <c:pt idx="348">
                  <c:v>1.1869901367315159</c:v>
                </c:pt>
                <c:pt idx="349">
                  <c:v>1.1852672100145984</c:v>
                </c:pt>
                <c:pt idx="350">
                  <c:v>1.1911267186819519</c:v>
                </c:pt>
                <c:pt idx="351">
                  <c:v>0.88481906443071501</c:v>
                </c:pt>
                <c:pt idx="352">
                  <c:v>0.88481262327416166</c:v>
                </c:pt>
                <c:pt idx="353">
                  <c:v>0.84980356603203377</c:v>
                </c:pt>
                <c:pt idx="354">
                  <c:v>0.83901073261782555</c:v>
                </c:pt>
                <c:pt idx="355">
                  <c:v>0.96183206106870212</c:v>
                </c:pt>
                <c:pt idx="356">
                  <c:v>0.91634241245136183</c:v>
                </c:pt>
                <c:pt idx="357">
                  <c:v>0.78469301934398639</c:v>
                </c:pt>
                <c:pt idx="358">
                  <c:v>0.90826621841157273</c:v>
                </c:pt>
                <c:pt idx="359">
                  <c:v>1.1103120854569575</c:v>
                </c:pt>
                <c:pt idx="360">
                  <c:v>1.1434899678624166</c:v>
                </c:pt>
                <c:pt idx="361">
                  <c:v>0.92508445945945961</c:v>
                </c:pt>
                <c:pt idx="362">
                  <c:v>1.0134197483797178</c:v>
                </c:pt>
                <c:pt idx="363">
                  <c:v>0.87242833052276558</c:v>
                </c:pt>
                <c:pt idx="364">
                  <c:v>0.87512882171075201</c:v>
                </c:pt>
                <c:pt idx="365">
                  <c:v>0.84936440677966096</c:v>
                </c:pt>
                <c:pt idx="366">
                  <c:v>1.3517196625567816</c:v>
                </c:pt>
                <c:pt idx="367">
                  <c:v>0.71633670847816233</c:v>
                </c:pt>
                <c:pt idx="368">
                  <c:v>0.71829886851346081</c:v>
                </c:pt>
                <c:pt idx="369">
                  <c:v>0.63280610853558772</c:v>
                </c:pt>
                <c:pt idx="370">
                  <c:v>0.68308482033732576</c:v>
                </c:pt>
                <c:pt idx="371">
                  <c:v>0.67941307247665628</c:v>
                </c:pt>
                <c:pt idx="372">
                  <c:v>0.68271540469973879</c:v>
                </c:pt>
                <c:pt idx="373">
                  <c:v>1.0280308826598039</c:v>
                </c:pt>
                <c:pt idx="374">
                  <c:v>0.97518977967043141</c:v>
                </c:pt>
                <c:pt idx="375">
                  <c:v>0.90253366811230307</c:v>
                </c:pt>
                <c:pt idx="376">
                  <c:v>0.7808423406634365</c:v>
                </c:pt>
                <c:pt idx="377">
                  <c:v>0.78634498196741687</c:v>
                </c:pt>
                <c:pt idx="378">
                  <c:v>0.8819883966244727</c:v>
                </c:pt>
                <c:pt idx="379">
                  <c:v>0.84013944223107562</c:v>
                </c:pt>
                <c:pt idx="380">
                  <c:v>0.86793465756576416</c:v>
                </c:pt>
                <c:pt idx="381">
                  <c:v>0.72281449893390193</c:v>
                </c:pt>
                <c:pt idx="382">
                  <c:v>0.98226544622425604</c:v>
                </c:pt>
                <c:pt idx="383">
                  <c:v>0.82759795570698469</c:v>
                </c:pt>
                <c:pt idx="384">
                  <c:v>0.79257210588700111</c:v>
                </c:pt>
                <c:pt idx="385">
                  <c:v>0.78461350293542076</c:v>
                </c:pt>
                <c:pt idx="386">
                  <c:v>0.95292439372325255</c:v>
                </c:pt>
                <c:pt idx="387">
                  <c:v>1.0889348500517064</c:v>
                </c:pt>
                <c:pt idx="388">
                  <c:v>0.79157894736842105</c:v>
                </c:pt>
                <c:pt idx="389">
                  <c:v>0.98706227358978782</c:v>
                </c:pt>
                <c:pt idx="390">
                  <c:v>0.94738435914906516</c:v>
                </c:pt>
                <c:pt idx="391">
                  <c:v>1.1915500611329983</c:v>
                </c:pt>
                <c:pt idx="392">
                  <c:v>0.82195731590078824</c:v>
                </c:pt>
                <c:pt idx="393">
                  <c:v>0.78320037541060528</c:v>
                </c:pt>
                <c:pt idx="394">
                  <c:v>1.1150492797573923</c:v>
                </c:pt>
                <c:pt idx="395">
                  <c:v>0.89308380797396247</c:v>
                </c:pt>
                <c:pt idx="396">
                  <c:v>1.115037342548211</c:v>
                </c:pt>
                <c:pt idx="397">
                  <c:v>0.91108742004264409</c:v>
                </c:pt>
                <c:pt idx="398">
                  <c:v>0.9439981638742253</c:v>
                </c:pt>
                <c:pt idx="399">
                  <c:v>0.82410600834997283</c:v>
                </c:pt>
                <c:pt idx="400">
                  <c:v>1.0376115597110072</c:v>
                </c:pt>
                <c:pt idx="401">
                  <c:v>0.98137863443319173</c:v>
                </c:pt>
                <c:pt idx="402">
                  <c:v>1.1524328002722015</c:v>
                </c:pt>
                <c:pt idx="403">
                  <c:v>1.1192295933965148</c:v>
                </c:pt>
                <c:pt idx="404">
                  <c:v>0.79508587786259532</c:v>
                </c:pt>
                <c:pt idx="405">
                  <c:v>0.92336940625914021</c:v>
                </c:pt>
                <c:pt idx="406">
                  <c:v>1.4294294294294294</c:v>
                </c:pt>
                <c:pt idx="407">
                  <c:v>1.0797790733353787</c:v>
                </c:pt>
                <c:pt idx="408">
                  <c:v>0.79036685799850259</c:v>
                </c:pt>
                <c:pt idx="409">
                  <c:v>1.0487858719646799</c:v>
                </c:pt>
                <c:pt idx="410">
                  <c:v>0.96471885336273433</c:v>
                </c:pt>
                <c:pt idx="411">
                  <c:v>0.67846058348851646</c:v>
                </c:pt>
                <c:pt idx="412">
                  <c:v>0.69718886462882101</c:v>
                </c:pt>
                <c:pt idx="413">
                  <c:v>0.87159043222828358</c:v>
                </c:pt>
                <c:pt idx="414">
                  <c:v>0.61904131355932202</c:v>
                </c:pt>
                <c:pt idx="415">
                  <c:v>0.8979591836734695</c:v>
                </c:pt>
                <c:pt idx="416">
                  <c:v>0.73375227385480402</c:v>
                </c:pt>
                <c:pt idx="417">
                  <c:v>0</c:v>
                </c:pt>
                <c:pt idx="418">
                  <c:v>0.65692007797270957</c:v>
                </c:pt>
                <c:pt idx="419">
                  <c:v>1.0986842105263155</c:v>
                </c:pt>
                <c:pt idx="420">
                  <c:v>1.1631663974151858</c:v>
                </c:pt>
                <c:pt idx="421">
                  <c:v>0.75812419562419553</c:v>
                </c:pt>
                <c:pt idx="422">
                  <c:v>1.1090116279069768</c:v>
                </c:pt>
                <c:pt idx="423">
                  <c:v>0.42707117852975496</c:v>
                </c:pt>
                <c:pt idx="424">
                  <c:v>0.39766794291681168</c:v>
                </c:pt>
                <c:pt idx="425">
                  <c:v>1.6604303086997194</c:v>
                </c:pt>
                <c:pt idx="426">
                  <c:v>1.6391257995735609</c:v>
                </c:pt>
                <c:pt idx="427">
                  <c:v>0.71736280202285074</c:v>
                </c:pt>
                <c:pt idx="428">
                  <c:v>0.67881131691430896</c:v>
                </c:pt>
                <c:pt idx="429">
                  <c:v>0.63861805849936415</c:v>
                </c:pt>
                <c:pt idx="430">
                  <c:v>1.3422507185496353</c:v>
                </c:pt>
                <c:pt idx="431">
                  <c:v>0.3125</c:v>
                </c:pt>
                <c:pt idx="432">
                  <c:v>0.27920012119375853</c:v>
                </c:pt>
                <c:pt idx="433">
                  <c:v>0.30836737781812679</c:v>
                </c:pt>
                <c:pt idx="434">
                  <c:v>0.78861033735685548</c:v>
                </c:pt>
                <c:pt idx="435">
                  <c:v>0.55555555555555558</c:v>
                </c:pt>
                <c:pt idx="436">
                  <c:v>0.82417582417582413</c:v>
                </c:pt>
                <c:pt idx="437">
                  <c:v>0.33162393162393161</c:v>
                </c:pt>
                <c:pt idx="438">
                  <c:v>0.64029151483602287</c:v>
                </c:pt>
                <c:pt idx="439">
                  <c:v>0.42725598526703501</c:v>
                </c:pt>
                <c:pt idx="440">
                  <c:v>0.50391835246947325</c:v>
                </c:pt>
                <c:pt idx="441">
                  <c:v>0.49244378916328785</c:v>
                </c:pt>
                <c:pt idx="442">
                  <c:v>0.51189395315053565</c:v>
                </c:pt>
                <c:pt idx="443">
                  <c:v>0.25419430355052675</c:v>
                </c:pt>
                <c:pt idx="444">
                  <c:v>0.25350021213406876</c:v>
                </c:pt>
                <c:pt idx="445">
                  <c:v>0.2443814095570587</c:v>
                </c:pt>
                <c:pt idx="446">
                  <c:v>0.42819054390330608</c:v>
                </c:pt>
                <c:pt idx="447">
                  <c:v>0.76246882793017456</c:v>
                </c:pt>
                <c:pt idx="448">
                  <c:v>0.36794825727632052</c:v>
                </c:pt>
                <c:pt idx="449">
                  <c:v>0.23938384679433805</c:v>
                </c:pt>
                <c:pt idx="450">
                  <c:v>0.301759410801964</c:v>
                </c:pt>
                <c:pt idx="451">
                  <c:v>0.31016042780748665</c:v>
                </c:pt>
                <c:pt idx="452">
                  <c:v>0.404659717964439</c:v>
                </c:pt>
                <c:pt idx="453">
                  <c:v>0.36862408915559364</c:v>
                </c:pt>
                <c:pt idx="454">
                  <c:v>0.38281884646628755</c:v>
                </c:pt>
                <c:pt idx="455">
                  <c:v>0.37402821767923983</c:v>
                </c:pt>
                <c:pt idx="456">
                  <c:v>0.27091362502833827</c:v>
                </c:pt>
                <c:pt idx="457">
                  <c:v>0.23126585197140881</c:v>
                </c:pt>
                <c:pt idx="458">
                  <c:v>0.39804722979109902</c:v>
                </c:pt>
                <c:pt idx="459">
                  <c:v>0.39738693467336683</c:v>
                </c:pt>
                <c:pt idx="460">
                  <c:v>0.40584003385526873</c:v>
                </c:pt>
                <c:pt idx="461">
                  <c:v>0.28717789506364483</c:v>
                </c:pt>
                <c:pt idx="462">
                  <c:v>0.32534356024288913</c:v>
                </c:pt>
                <c:pt idx="463">
                  <c:v>0.31653477717617662</c:v>
                </c:pt>
                <c:pt idx="464">
                  <c:v>0.46166794185156845</c:v>
                </c:pt>
                <c:pt idx="465">
                  <c:v>0</c:v>
                </c:pt>
                <c:pt idx="466">
                  <c:v>0.15862377122430743</c:v>
                </c:pt>
                <c:pt idx="467">
                  <c:v>0.32552776299450065</c:v>
                </c:pt>
                <c:pt idx="468">
                  <c:v>0.38532533456391327</c:v>
                </c:pt>
                <c:pt idx="469">
                  <c:v>0.45700086430423509</c:v>
                </c:pt>
                <c:pt idx="470">
                  <c:v>0.31686046511627908</c:v>
                </c:pt>
                <c:pt idx="471">
                  <c:v>0.32886963371406064</c:v>
                </c:pt>
                <c:pt idx="472">
                  <c:v>0.34192269573835482</c:v>
                </c:pt>
                <c:pt idx="473">
                  <c:v>0.33762057877813506</c:v>
                </c:pt>
                <c:pt idx="474">
                  <c:v>0.2926225449744182</c:v>
                </c:pt>
                <c:pt idx="475">
                  <c:v>0.28814359943316015</c:v>
                </c:pt>
                <c:pt idx="476">
                  <c:v>0.13434632164886415</c:v>
                </c:pt>
                <c:pt idx="477">
                  <c:v>0.28775286184726362</c:v>
                </c:pt>
                <c:pt idx="478">
                  <c:v>0.28954122553737566</c:v>
                </c:pt>
                <c:pt idx="479">
                  <c:v>0.29698375870069604</c:v>
                </c:pt>
                <c:pt idx="480">
                  <c:v>0</c:v>
                </c:pt>
                <c:pt idx="481">
                  <c:v>0.28365960846983618</c:v>
                </c:pt>
                <c:pt idx="482">
                  <c:v>0.29724770642201837</c:v>
                </c:pt>
                <c:pt idx="483">
                  <c:v>0.30325288562434416</c:v>
                </c:pt>
                <c:pt idx="484">
                  <c:v>0.31049422336328625</c:v>
                </c:pt>
                <c:pt idx="485">
                  <c:v>0.25783182192910142</c:v>
                </c:pt>
                <c:pt idx="486">
                  <c:v>0.26706467661691541</c:v>
                </c:pt>
                <c:pt idx="487">
                  <c:v>0.29475197699496763</c:v>
                </c:pt>
                <c:pt idx="488">
                  <c:v>0.21067821067821069</c:v>
                </c:pt>
                <c:pt idx="489">
                  <c:v>0.29869236063317273</c:v>
                </c:pt>
                <c:pt idx="490">
                  <c:v>0.25873129009265861</c:v>
                </c:pt>
                <c:pt idx="491">
                  <c:v>0.23935091277890466</c:v>
                </c:pt>
                <c:pt idx="492">
                  <c:v>0.15665091154625252</c:v>
                </c:pt>
                <c:pt idx="493">
                  <c:v>0.15198956294846705</c:v>
                </c:pt>
                <c:pt idx="494">
                  <c:v>0.34755829300483942</c:v>
                </c:pt>
                <c:pt idx="495">
                  <c:v>0.25385312783318226</c:v>
                </c:pt>
                <c:pt idx="496">
                  <c:v>0.29641693811074921</c:v>
                </c:pt>
                <c:pt idx="497">
                  <c:v>0</c:v>
                </c:pt>
                <c:pt idx="498">
                  <c:v>0.2391130109537804</c:v>
                </c:pt>
                <c:pt idx="499">
                  <c:v>0.27587450414713305</c:v>
                </c:pt>
                <c:pt idx="500">
                  <c:v>0.42701599183395711</c:v>
                </c:pt>
                <c:pt idx="501">
                  <c:v>0.66034271725826188</c:v>
                </c:pt>
                <c:pt idx="502">
                  <c:v>0.65186182144459404</c:v>
                </c:pt>
                <c:pt idx="503">
                  <c:v>0.44352617079889806</c:v>
                </c:pt>
                <c:pt idx="504">
                  <c:v>0.2994170641229465</c:v>
                </c:pt>
                <c:pt idx="505">
                  <c:v>0.27691875175709868</c:v>
                </c:pt>
                <c:pt idx="506">
                  <c:v>0.36494351249572066</c:v>
                </c:pt>
                <c:pt idx="507">
                  <c:v>0.34288326729655594</c:v>
                </c:pt>
                <c:pt idx="508">
                  <c:v>0.21202916160388821</c:v>
                </c:pt>
                <c:pt idx="509">
                  <c:v>0.46175537539654565</c:v>
                </c:pt>
                <c:pt idx="510">
                  <c:v>4.88</c:v>
                </c:pt>
                <c:pt idx="511">
                  <c:v>6.3272727272727272</c:v>
                </c:pt>
                <c:pt idx="512">
                  <c:v>6.7471264367816088</c:v>
                </c:pt>
                <c:pt idx="513">
                  <c:v>7.2023809523809526</c:v>
                </c:pt>
                <c:pt idx="514">
                  <c:v>4.8454545454545457</c:v>
                </c:pt>
                <c:pt idx="515">
                  <c:v>7.2298850574712645</c:v>
                </c:pt>
                <c:pt idx="516">
                  <c:v>3.9166666666666665</c:v>
                </c:pt>
                <c:pt idx="517">
                  <c:v>2.1355685131195337</c:v>
                </c:pt>
                <c:pt idx="518">
                  <c:v>2.1359223300970873</c:v>
                </c:pt>
                <c:pt idx="519">
                  <c:v>2.3587443946188342</c:v>
                </c:pt>
                <c:pt idx="520">
                  <c:v>2.7721518987341773</c:v>
                </c:pt>
                <c:pt idx="521">
                  <c:v>5.1944444444444446</c:v>
                </c:pt>
                <c:pt idx="522">
                  <c:v>5</c:v>
                </c:pt>
                <c:pt idx="523">
                  <c:v>5</c:v>
                </c:pt>
                <c:pt idx="524">
                  <c:v>5</c:v>
                </c:pt>
                <c:pt idx="525">
                  <c:v>2.7441860465116279</c:v>
                </c:pt>
                <c:pt idx="526">
                  <c:v>3.1707317073170733</c:v>
                </c:pt>
                <c:pt idx="527">
                  <c:v>5.1736111111111107</c:v>
                </c:pt>
                <c:pt idx="528">
                  <c:v>3.3189655172413794</c:v>
                </c:pt>
                <c:pt idx="529">
                  <c:v>6.2972972972972974</c:v>
                </c:pt>
                <c:pt idx="530">
                  <c:v>7.2093023255813957</c:v>
                </c:pt>
                <c:pt idx="531">
                  <c:v>7.4024390243902438</c:v>
                </c:pt>
                <c:pt idx="532">
                  <c:v>7.375</c:v>
                </c:pt>
                <c:pt idx="533">
                  <c:v>7.3780487804878048</c:v>
                </c:pt>
                <c:pt idx="534">
                  <c:v>6.666666666666667</c:v>
                </c:pt>
                <c:pt idx="535">
                  <c:v>3.8308457711442787</c:v>
                </c:pt>
                <c:pt idx="536">
                  <c:v>3.6503067484662575</c:v>
                </c:pt>
                <c:pt idx="537">
                  <c:v>6.0592255125284735</c:v>
                </c:pt>
                <c:pt idx="538">
                  <c:v>5</c:v>
                </c:pt>
                <c:pt idx="539">
                  <c:v>5.1567944250871083</c:v>
                </c:pt>
                <c:pt idx="540">
                  <c:v>4.5424836601307188</c:v>
                </c:pt>
                <c:pt idx="541">
                  <c:v>4.25</c:v>
                </c:pt>
                <c:pt idx="542">
                  <c:v>5.1428571428571432</c:v>
                </c:pt>
                <c:pt idx="543">
                  <c:v>1.2581967213114753</c:v>
                </c:pt>
                <c:pt idx="544">
                  <c:v>1.358288770053476</c:v>
                </c:pt>
                <c:pt idx="545">
                  <c:v>0.86802030456852797</c:v>
                </c:pt>
                <c:pt idx="546">
                  <c:v>1.1295336787564767</c:v>
                </c:pt>
                <c:pt idx="547">
                  <c:v>1.3899082568807339</c:v>
                </c:pt>
                <c:pt idx="548">
                  <c:v>1.3069767441860465</c:v>
                </c:pt>
                <c:pt idx="549">
                  <c:v>1.296116504854369</c:v>
                </c:pt>
                <c:pt idx="550">
                  <c:v>1.1145374449339207</c:v>
                </c:pt>
                <c:pt idx="551">
                  <c:v>0.91469194312796209</c:v>
                </c:pt>
                <c:pt idx="552">
                  <c:v>1.1527093596059113</c:v>
                </c:pt>
                <c:pt idx="553">
                  <c:v>1.3021978021978022</c:v>
                </c:pt>
                <c:pt idx="554">
                  <c:v>1.4157303370786516</c:v>
                </c:pt>
                <c:pt idx="555">
                  <c:v>1.406060606060606</c:v>
                </c:pt>
                <c:pt idx="556">
                  <c:v>0.98086124401913877</c:v>
                </c:pt>
                <c:pt idx="557">
                  <c:v>1.2753036437246963</c:v>
                </c:pt>
                <c:pt idx="558">
                  <c:v>1.0168776371308017</c:v>
                </c:pt>
                <c:pt idx="559">
                  <c:v>1.7488151658767772</c:v>
                </c:pt>
                <c:pt idx="560">
                  <c:v>0</c:v>
                </c:pt>
                <c:pt idx="561">
                  <c:v>1.2867132867132867</c:v>
                </c:pt>
                <c:pt idx="562">
                  <c:v>1.3173076923076923</c:v>
                </c:pt>
                <c:pt idx="563">
                  <c:v>2.6666666666666665</c:v>
                </c:pt>
                <c:pt idx="564">
                  <c:v>1.7806122448979591</c:v>
                </c:pt>
                <c:pt idx="565">
                  <c:v>1.3698630136986301</c:v>
                </c:pt>
                <c:pt idx="566">
                  <c:v>0.95199999999999996</c:v>
                </c:pt>
                <c:pt idx="567">
                  <c:v>1.8823529411764706</c:v>
                </c:pt>
                <c:pt idx="568">
                  <c:v>1.51</c:v>
                </c:pt>
                <c:pt idx="569">
                  <c:v>1.6</c:v>
                </c:pt>
                <c:pt idx="570">
                  <c:v>0</c:v>
                </c:pt>
                <c:pt idx="571">
                  <c:v>1.1497005988023952</c:v>
                </c:pt>
                <c:pt idx="572">
                  <c:v>1.540983606557377</c:v>
                </c:pt>
                <c:pt idx="573">
                  <c:v>2.0245098039215685</c:v>
                </c:pt>
                <c:pt idx="574">
                  <c:v>1.4166666666666667</c:v>
                </c:pt>
                <c:pt idx="575">
                  <c:v>1.0960698689956332</c:v>
                </c:pt>
                <c:pt idx="576">
                  <c:v>1.6170212765957446</c:v>
                </c:pt>
                <c:pt idx="577">
                  <c:v>1.415</c:v>
                </c:pt>
                <c:pt idx="578">
                  <c:v>1.4850299401197604</c:v>
                </c:pt>
                <c:pt idx="579">
                  <c:v>1.446927374301676</c:v>
                </c:pt>
                <c:pt idx="580">
                  <c:v>1.4871794871794872</c:v>
                </c:pt>
                <c:pt idx="581">
                  <c:v>1.4523809523809523</c:v>
                </c:pt>
                <c:pt idx="582">
                  <c:v>1.2972972972972974</c:v>
                </c:pt>
                <c:pt idx="583">
                  <c:v>1.2250000000000001</c:v>
                </c:pt>
                <c:pt idx="584">
                  <c:v>0.46325301204819275</c:v>
                </c:pt>
                <c:pt idx="585">
                  <c:v>0.54740224959828598</c:v>
                </c:pt>
                <c:pt idx="586">
                  <c:v>0.38584353379457159</c:v>
                </c:pt>
                <c:pt idx="587">
                  <c:v>0.53021544929059383</c:v>
                </c:pt>
                <c:pt idx="588">
                  <c:v>0.46379853095487933</c:v>
                </c:pt>
                <c:pt idx="589">
                  <c:v>0.4341164453524004</c:v>
                </c:pt>
                <c:pt idx="590">
                  <c:v>1.4234527687296417</c:v>
                </c:pt>
                <c:pt idx="591">
                  <c:v>1.4969727547931382</c:v>
                </c:pt>
                <c:pt idx="592">
                  <c:v>0.52302805717310752</c:v>
                </c:pt>
                <c:pt idx="593">
                  <c:v>0.62269585253456217</c:v>
                </c:pt>
                <c:pt idx="594">
                  <c:v>0.5958279009126467</c:v>
                </c:pt>
                <c:pt idx="595">
                  <c:v>0.41957511380880119</c:v>
                </c:pt>
                <c:pt idx="596">
                  <c:v>0.57566765578635015</c:v>
                </c:pt>
                <c:pt idx="597">
                  <c:v>0.59894459102902375</c:v>
                </c:pt>
                <c:pt idx="598">
                  <c:v>0.6485981308411215</c:v>
                </c:pt>
                <c:pt idx="599">
                  <c:v>0.6270627062706271</c:v>
                </c:pt>
                <c:pt idx="600">
                  <c:v>0.57434588385449903</c:v>
                </c:pt>
                <c:pt idx="601">
                  <c:v>0.5191873589164786</c:v>
                </c:pt>
                <c:pt idx="602">
                  <c:v>0.52801227935533379</c:v>
                </c:pt>
                <c:pt idx="603">
                  <c:v>1.4493077266636891</c:v>
                </c:pt>
                <c:pt idx="604">
                  <c:v>1.4282480760525125</c:v>
                </c:pt>
                <c:pt idx="605">
                  <c:v>1.3385263157894738</c:v>
                </c:pt>
                <c:pt idx="606">
                  <c:v>0.47160493827160493</c:v>
                </c:pt>
                <c:pt idx="607">
                  <c:v>0.85904761904761906</c:v>
                </c:pt>
                <c:pt idx="608">
                  <c:v>0.68100890207715137</c:v>
                </c:pt>
                <c:pt idx="609">
                  <c:v>0.61829176114890405</c:v>
                </c:pt>
                <c:pt idx="610">
                  <c:v>0.54705882352941182</c:v>
                </c:pt>
                <c:pt idx="611">
                  <c:v>0.4370860927152318</c:v>
                </c:pt>
                <c:pt idx="612">
                  <c:v>0.53257575757575759</c:v>
                </c:pt>
                <c:pt idx="613">
                  <c:v>0.82089552238805974</c:v>
                </c:pt>
                <c:pt idx="614">
                  <c:v>0.5258215962441315</c:v>
                </c:pt>
                <c:pt idx="615">
                  <c:v>0.52608695652173909</c:v>
                </c:pt>
                <c:pt idx="616">
                  <c:v>0.42672413793103448</c:v>
                </c:pt>
                <c:pt idx="617">
                  <c:v>0.47963800904977377</c:v>
                </c:pt>
                <c:pt idx="618">
                  <c:v>0.43127753303964755</c:v>
                </c:pt>
                <c:pt idx="619">
                  <c:v>0.70530303030303032</c:v>
                </c:pt>
                <c:pt idx="620">
                  <c:v>0.85915492957746475</c:v>
                </c:pt>
                <c:pt idx="621">
                  <c:v>0.54298642533936647</c:v>
                </c:pt>
                <c:pt idx="622">
                  <c:v>0.51707317073170733</c:v>
                </c:pt>
                <c:pt idx="623">
                  <c:v>0.92405063291139244</c:v>
                </c:pt>
                <c:pt idx="624">
                  <c:v>0.91715976331360949</c:v>
                </c:pt>
                <c:pt idx="625">
                  <c:v>0.56799999999999995</c:v>
                </c:pt>
                <c:pt idx="626">
                  <c:v>1.267605633802817</c:v>
                </c:pt>
                <c:pt idx="627">
                  <c:v>0.45436241610738254</c:v>
                </c:pt>
                <c:pt idx="628">
                  <c:v>0.64331210191082799</c:v>
                </c:pt>
                <c:pt idx="629">
                  <c:v>0.34262295081967215</c:v>
                </c:pt>
                <c:pt idx="630">
                  <c:v>0.57627118644067798</c:v>
                </c:pt>
                <c:pt idx="631">
                  <c:v>0.37441860465116278</c:v>
                </c:pt>
                <c:pt idx="632">
                  <c:v>0.58461538461538465</c:v>
                </c:pt>
                <c:pt idx="633">
                  <c:v>0.44690721649484538</c:v>
                </c:pt>
                <c:pt idx="634">
                  <c:v>0.22792792792792793</c:v>
                </c:pt>
                <c:pt idx="635">
                  <c:v>0.47962962962962963</c:v>
                </c:pt>
                <c:pt idx="636">
                  <c:v>0.40384615384615385</c:v>
                </c:pt>
                <c:pt idx="637">
                  <c:v>0.46407185628742514</c:v>
                </c:pt>
                <c:pt idx="638">
                  <c:v>0.38090909090909092</c:v>
                </c:pt>
                <c:pt idx="639">
                  <c:v>0.73684210526315785</c:v>
                </c:pt>
                <c:pt idx="640">
                  <c:v>0.56607142857142856</c:v>
                </c:pt>
                <c:pt idx="641">
                  <c:v>0.44782608695652176</c:v>
                </c:pt>
                <c:pt idx="642">
                  <c:v>0.47190476190476188</c:v>
                </c:pt>
                <c:pt idx="643">
                  <c:v>0.86394557823129248</c:v>
                </c:pt>
                <c:pt idx="644">
                  <c:v>1.83</c:v>
                </c:pt>
                <c:pt idx="645">
                  <c:v>0.77222222222222225</c:v>
                </c:pt>
                <c:pt idx="646">
                  <c:v>0.89102564102564108</c:v>
                </c:pt>
                <c:pt idx="647">
                  <c:v>0.4935064935064935</c:v>
                </c:pt>
                <c:pt idx="648">
                  <c:v>1.0495867768595042</c:v>
                </c:pt>
                <c:pt idx="649">
                  <c:v>0.48844884488448848</c:v>
                </c:pt>
                <c:pt idx="650">
                  <c:v>0.93798449612403101</c:v>
                </c:pt>
                <c:pt idx="651">
                  <c:v>0.30952380952380953</c:v>
                </c:pt>
                <c:pt idx="652">
                  <c:v>0.40772532188841204</c:v>
                </c:pt>
                <c:pt idx="653">
                  <c:v>0.46963562753036436</c:v>
                </c:pt>
                <c:pt idx="654">
                  <c:v>0.56923076923076921</c:v>
                </c:pt>
                <c:pt idx="655">
                  <c:v>0.5357142857142857</c:v>
                </c:pt>
                <c:pt idx="656">
                  <c:v>0.58560606060606057</c:v>
                </c:pt>
                <c:pt idx="657">
                  <c:v>0.48817204301075268</c:v>
                </c:pt>
                <c:pt idx="658">
                  <c:v>0.48680203045685277</c:v>
                </c:pt>
                <c:pt idx="659">
                  <c:v>0.7405857740585774</c:v>
                </c:pt>
                <c:pt idx="660">
                  <c:v>0.7946428571428571</c:v>
                </c:pt>
                <c:pt idx="661">
                  <c:v>1.4266487213997308</c:v>
                </c:pt>
                <c:pt idx="662">
                  <c:v>0.63436123348017626</c:v>
                </c:pt>
                <c:pt idx="663">
                  <c:v>0.75568181818181823</c:v>
                </c:pt>
                <c:pt idx="664">
                  <c:v>0.56306306306306309</c:v>
                </c:pt>
                <c:pt idx="665">
                  <c:v>0.80113636363636365</c:v>
                </c:pt>
                <c:pt idx="666">
                  <c:v>0.84946236559139787</c:v>
                </c:pt>
                <c:pt idx="667">
                  <c:v>0.58937198067632846</c:v>
                </c:pt>
                <c:pt idx="668">
                  <c:v>0.46090534979423869</c:v>
                </c:pt>
                <c:pt idx="669">
                  <c:v>0.61165048543689315</c:v>
                </c:pt>
                <c:pt idx="670">
                  <c:v>0.49528301886792453</c:v>
                </c:pt>
                <c:pt idx="671">
                  <c:v>0.81437125748502992</c:v>
                </c:pt>
                <c:pt idx="672">
                  <c:v>0.65</c:v>
                </c:pt>
                <c:pt idx="673">
                  <c:v>0.67619047619047623</c:v>
                </c:pt>
                <c:pt idx="674">
                  <c:v>0.93452380952380953</c:v>
                </c:pt>
                <c:pt idx="675">
                  <c:v>0.79487179487179482</c:v>
                </c:pt>
                <c:pt idx="676">
                  <c:v>0.62790697674418605</c:v>
                </c:pt>
                <c:pt idx="677">
                  <c:v>0.52426035502958579</c:v>
                </c:pt>
                <c:pt idx="678">
                  <c:v>1.2721518987341771</c:v>
                </c:pt>
                <c:pt idx="679">
                  <c:v>0.68902439024390238</c:v>
                </c:pt>
                <c:pt idx="680">
                  <c:v>0.99242424242424243</c:v>
                </c:pt>
                <c:pt idx="681">
                  <c:v>0.55844155844155841</c:v>
                </c:pt>
                <c:pt idx="682">
                  <c:v>1.0578512396694215</c:v>
                </c:pt>
                <c:pt idx="683">
                  <c:v>0.55913978494623651</c:v>
                </c:pt>
                <c:pt idx="684">
                  <c:v>0.62895927601809953</c:v>
                </c:pt>
                <c:pt idx="685">
                  <c:v>0.38060344827586207</c:v>
                </c:pt>
                <c:pt idx="686">
                  <c:v>0.62555066079295152</c:v>
                </c:pt>
                <c:pt idx="687">
                  <c:v>0.44009661835748792</c:v>
                </c:pt>
                <c:pt idx="688">
                  <c:v>0.37934272300469485</c:v>
                </c:pt>
                <c:pt idx="689">
                  <c:v>0.3472972972972973</c:v>
                </c:pt>
                <c:pt idx="690">
                  <c:v>0.66666666666666663</c:v>
                </c:pt>
                <c:pt idx="691">
                  <c:v>0.71065989847715738</c:v>
                </c:pt>
                <c:pt idx="692">
                  <c:v>1.7443181818181819</c:v>
                </c:pt>
                <c:pt idx="693">
                  <c:v>1.4291845493562232</c:v>
                </c:pt>
                <c:pt idx="694">
                  <c:v>0.69565217391304346</c:v>
                </c:pt>
                <c:pt idx="695">
                  <c:v>0.65652173913043477</c:v>
                </c:pt>
                <c:pt idx="696">
                  <c:v>0.91497975708502022</c:v>
                </c:pt>
                <c:pt idx="697">
                  <c:v>1.0411764705882354</c:v>
                </c:pt>
                <c:pt idx="698">
                  <c:v>1.2394366197183098</c:v>
                </c:pt>
                <c:pt idx="699">
                  <c:v>0.55203619909502266</c:v>
                </c:pt>
                <c:pt idx="700">
                  <c:v>0.81</c:v>
                </c:pt>
                <c:pt idx="701">
                  <c:v>0.90476190476190477</c:v>
                </c:pt>
                <c:pt idx="702">
                  <c:v>0.82692307692307687</c:v>
                </c:pt>
                <c:pt idx="703">
                  <c:v>0.56707317073170727</c:v>
                </c:pt>
                <c:pt idx="704">
                  <c:v>0.56896551724137934</c:v>
                </c:pt>
                <c:pt idx="705">
                  <c:v>0.45064102564102559</c:v>
                </c:pt>
                <c:pt idx="706">
                  <c:v>0.6707317073170731</c:v>
                </c:pt>
                <c:pt idx="707">
                  <c:v>0.68292682926829262</c:v>
                </c:pt>
                <c:pt idx="708">
                  <c:v>0.71597633136094674</c:v>
                </c:pt>
                <c:pt idx="709">
                  <c:v>0.49748743718592964</c:v>
                </c:pt>
                <c:pt idx="710">
                  <c:v>0.60919540229885061</c:v>
                </c:pt>
                <c:pt idx="711">
                  <c:v>0.64834437086092722</c:v>
                </c:pt>
                <c:pt idx="712">
                  <c:v>0.59299363057324839</c:v>
                </c:pt>
                <c:pt idx="713">
                  <c:v>0.64550264550264547</c:v>
                </c:pt>
                <c:pt idx="714">
                  <c:v>0.60606060606060608</c:v>
                </c:pt>
                <c:pt idx="715">
                  <c:v>0.70666666666666667</c:v>
                </c:pt>
                <c:pt idx="716">
                  <c:v>0.46202531645569617</c:v>
                </c:pt>
                <c:pt idx="717">
                  <c:v>0.54006968641114983</c:v>
                </c:pt>
                <c:pt idx="718">
                  <c:v>0.39444444444444449</c:v>
                </c:pt>
                <c:pt idx="719">
                  <c:v>0.86124401913875592</c:v>
                </c:pt>
                <c:pt idx="720">
                  <c:v>0.36793478260869567</c:v>
                </c:pt>
                <c:pt idx="721">
                  <c:v>0.40239043824701193</c:v>
                </c:pt>
                <c:pt idx="722">
                  <c:v>0.52689075630252102</c:v>
                </c:pt>
                <c:pt idx="723">
                  <c:v>0.87931034482758608</c:v>
                </c:pt>
                <c:pt idx="724">
                  <c:v>0.81622306717363746</c:v>
                </c:pt>
                <c:pt idx="725">
                  <c:v>0.44531249999999994</c:v>
                </c:pt>
                <c:pt idx="726">
                  <c:v>0.45873015873015877</c:v>
                </c:pt>
                <c:pt idx="727">
                  <c:v>0.47289719626168231</c:v>
                </c:pt>
                <c:pt idx="728">
                  <c:v>0.42459016393442622</c:v>
                </c:pt>
                <c:pt idx="729">
                  <c:v>0.61313868613138689</c:v>
                </c:pt>
                <c:pt idx="730">
                  <c:v>0.65677966101694918</c:v>
                </c:pt>
                <c:pt idx="731">
                  <c:v>0.53717948717948716</c:v>
                </c:pt>
                <c:pt idx="732">
                  <c:v>0.61202185792349717</c:v>
                </c:pt>
                <c:pt idx="733">
                  <c:v>0.57636363636363641</c:v>
                </c:pt>
                <c:pt idx="734">
                  <c:v>0.60233918128654973</c:v>
                </c:pt>
                <c:pt idx="735">
                  <c:v>0.82583333333333331</c:v>
                </c:pt>
                <c:pt idx="736">
                  <c:v>0.67914438502673802</c:v>
                </c:pt>
                <c:pt idx="737">
                  <c:v>1.1057401812688821</c:v>
                </c:pt>
                <c:pt idx="738">
                  <c:v>0.85802469135802473</c:v>
                </c:pt>
                <c:pt idx="739">
                  <c:v>0.62612612612612606</c:v>
                </c:pt>
                <c:pt idx="740">
                  <c:v>0.68263473053892221</c:v>
                </c:pt>
                <c:pt idx="741">
                  <c:v>0.43642611683848798</c:v>
                </c:pt>
                <c:pt idx="742">
                  <c:v>0.56273764258555126</c:v>
                </c:pt>
                <c:pt idx="743">
                  <c:v>0.85211267605633789</c:v>
                </c:pt>
                <c:pt idx="744">
                  <c:v>0.68939393939393945</c:v>
                </c:pt>
                <c:pt idx="745">
                  <c:v>0.5277777777777779</c:v>
                </c:pt>
                <c:pt idx="746">
                  <c:v>0.62702702702702717</c:v>
                </c:pt>
                <c:pt idx="747">
                  <c:v>0.64534883720930236</c:v>
                </c:pt>
                <c:pt idx="748">
                  <c:v>0.60693641618497118</c:v>
                </c:pt>
                <c:pt idx="749">
                  <c:v>0.54436619718309853</c:v>
                </c:pt>
                <c:pt idx="750">
                  <c:v>0.65323741007194247</c:v>
                </c:pt>
                <c:pt idx="751">
                  <c:v>0.52983425414364649</c:v>
                </c:pt>
                <c:pt idx="752">
                  <c:v>1.1644736842105263</c:v>
                </c:pt>
                <c:pt idx="753">
                  <c:v>0.98342541436464082</c:v>
                </c:pt>
                <c:pt idx="754">
                  <c:v>0.79104477611940305</c:v>
                </c:pt>
                <c:pt idx="755">
                  <c:v>0.53136531365313655</c:v>
                </c:pt>
                <c:pt idx="756">
                  <c:v>0.83647798742138368</c:v>
                </c:pt>
                <c:pt idx="757">
                  <c:v>1.0080645161290323</c:v>
                </c:pt>
                <c:pt idx="758">
                  <c:v>0.58024691358024694</c:v>
                </c:pt>
                <c:pt idx="759">
                  <c:v>0.64754098360655732</c:v>
                </c:pt>
                <c:pt idx="760">
                  <c:v>0.67403314917127077</c:v>
                </c:pt>
                <c:pt idx="761">
                  <c:v>0.98245614035087714</c:v>
                </c:pt>
                <c:pt idx="762">
                  <c:v>0.71186440677966101</c:v>
                </c:pt>
                <c:pt idx="763">
                  <c:v>0.78947368421052633</c:v>
                </c:pt>
                <c:pt idx="764">
                  <c:v>0.78160919540229878</c:v>
                </c:pt>
                <c:pt idx="765">
                  <c:v>0.87195121951219512</c:v>
                </c:pt>
                <c:pt idx="766">
                  <c:v>0.96598639455782309</c:v>
                </c:pt>
                <c:pt idx="767">
                  <c:v>1.0064102564102564</c:v>
                </c:pt>
                <c:pt idx="768">
                  <c:v>1.0264900662251655</c:v>
                </c:pt>
                <c:pt idx="769">
                  <c:v>0.86399999999999999</c:v>
                </c:pt>
                <c:pt idx="770">
                  <c:v>0.65147058823529413</c:v>
                </c:pt>
                <c:pt idx="771">
                  <c:v>1.5952380952380953</c:v>
                </c:pt>
                <c:pt idx="772">
                  <c:v>0.73856209150326801</c:v>
                </c:pt>
                <c:pt idx="773">
                  <c:v>0.92907801418439728</c:v>
                </c:pt>
                <c:pt idx="774">
                  <c:v>0.89583333333333337</c:v>
                </c:pt>
                <c:pt idx="775">
                  <c:v>0.94117647058823528</c:v>
                </c:pt>
                <c:pt idx="776">
                  <c:v>0.97196261682243001</c:v>
                </c:pt>
                <c:pt idx="777">
                  <c:v>1.0296296296296297</c:v>
                </c:pt>
                <c:pt idx="778">
                  <c:v>1.0091428571428571</c:v>
                </c:pt>
                <c:pt idx="779">
                  <c:v>1.0597014925373136</c:v>
                </c:pt>
                <c:pt idx="780">
                  <c:v>0.50611111111111118</c:v>
                </c:pt>
                <c:pt idx="781">
                  <c:v>0.65691056910569101</c:v>
                </c:pt>
                <c:pt idx="782">
                  <c:v>0.65897435897435896</c:v>
                </c:pt>
                <c:pt idx="783">
                  <c:v>0.97005988023952094</c:v>
                </c:pt>
                <c:pt idx="784">
                  <c:v>0.72164948453608235</c:v>
                </c:pt>
                <c:pt idx="785">
                  <c:v>1.0406779661016949</c:v>
                </c:pt>
                <c:pt idx="786">
                  <c:v>1.3058823529411763</c:v>
                </c:pt>
                <c:pt idx="787">
                  <c:v>0.92485549132947964</c:v>
                </c:pt>
                <c:pt idx="788">
                  <c:v>0.68949771689497719</c:v>
                </c:pt>
                <c:pt idx="789">
                  <c:v>0.7533333333333333</c:v>
                </c:pt>
                <c:pt idx="790">
                  <c:v>0.61888111888111885</c:v>
                </c:pt>
                <c:pt idx="791">
                  <c:v>0.72131147540983598</c:v>
                </c:pt>
                <c:pt idx="792">
                  <c:v>0.53275109170305679</c:v>
                </c:pt>
                <c:pt idx="793">
                  <c:v>0.52597402597402598</c:v>
                </c:pt>
                <c:pt idx="794">
                  <c:v>0.69270833333333326</c:v>
                </c:pt>
                <c:pt idx="795">
                  <c:v>0.68617021276595735</c:v>
                </c:pt>
                <c:pt idx="796">
                  <c:v>0.70652173913043492</c:v>
                </c:pt>
                <c:pt idx="797">
                  <c:v>0.65263157894736834</c:v>
                </c:pt>
                <c:pt idx="798">
                  <c:v>0.55686274509803924</c:v>
                </c:pt>
                <c:pt idx="799">
                  <c:v>0.8936170212765957</c:v>
                </c:pt>
                <c:pt idx="800">
                  <c:v>0.76444444444444448</c:v>
                </c:pt>
                <c:pt idx="801">
                  <c:v>0.96590909090909094</c:v>
                </c:pt>
                <c:pt idx="802">
                  <c:v>0.62385321100917424</c:v>
                </c:pt>
                <c:pt idx="803">
                  <c:v>1.1785714285714284</c:v>
                </c:pt>
                <c:pt idx="804">
                  <c:v>0.69491525423728806</c:v>
                </c:pt>
                <c:pt idx="805">
                  <c:v>0.54098360655737698</c:v>
                </c:pt>
                <c:pt idx="806">
                  <c:v>0.74885844748858454</c:v>
                </c:pt>
                <c:pt idx="807">
                  <c:v>0.62910798122065725</c:v>
                </c:pt>
                <c:pt idx="808">
                  <c:v>1.4115044247787611</c:v>
                </c:pt>
                <c:pt idx="809">
                  <c:v>1.2166246851385392</c:v>
                </c:pt>
                <c:pt idx="810">
                  <c:v>0.90243902439024393</c:v>
                </c:pt>
                <c:pt idx="811">
                  <c:v>0.98192771084337349</c:v>
                </c:pt>
                <c:pt idx="812">
                  <c:v>1.2727272727272727</c:v>
                </c:pt>
                <c:pt idx="813">
                  <c:v>0.69736842105263164</c:v>
                </c:pt>
                <c:pt idx="814">
                  <c:v>0.65159574468085102</c:v>
                </c:pt>
                <c:pt idx="815">
                  <c:v>1.2685185185185184</c:v>
                </c:pt>
                <c:pt idx="816">
                  <c:v>0.96825396825396826</c:v>
                </c:pt>
                <c:pt idx="817">
                  <c:v>0.94155844155844159</c:v>
                </c:pt>
                <c:pt idx="818">
                  <c:v>0.64935064935064946</c:v>
                </c:pt>
                <c:pt idx="819">
                  <c:v>0.79126213592233008</c:v>
                </c:pt>
                <c:pt idx="820">
                  <c:v>0.91237113402061853</c:v>
                </c:pt>
                <c:pt idx="821">
                  <c:v>0.45896656534954405</c:v>
                </c:pt>
                <c:pt idx="822">
                  <c:v>1.2452830188679245</c:v>
                </c:pt>
                <c:pt idx="823">
                  <c:v>0.7931034482758621</c:v>
                </c:pt>
                <c:pt idx="824">
                  <c:v>0.59363957597173145</c:v>
                </c:pt>
                <c:pt idx="825">
                  <c:v>0.79187817258883253</c:v>
                </c:pt>
                <c:pt idx="826">
                  <c:v>0.73786407766990292</c:v>
                </c:pt>
                <c:pt idx="827">
                  <c:v>0.70170940170940166</c:v>
                </c:pt>
                <c:pt idx="828">
                  <c:v>0.81452991452991452</c:v>
                </c:pt>
                <c:pt idx="829">
                  <c:v>0.83783783783783772</c:v>
                </c:pt>
                <c:pt idx="830">
                  <c:v>1.3093220338983051</c:v>
                </c:pt>
                <c:pt idx="831">
                  <c:v>0.90076335877862601</c:v>
                </c:pt>
                <c:pt idx="832">
                  <c:v>0.61643835616438358</c:v>
                </c:pt>
                <c:pt idx="833">
                  <c:v>0.74111675126903553</c:v>
                </c:pt>
                <c:pt idx="834">
                  <c:v>0.61507936507936511</c:v>
                </c:pt>
                <c:pt idx="835">
                  <c:v>0.93805309734513276</c:v>
                </c:pt>
                <c:pt idx="836">
                  <c:v>0.66806722689075626</c:v>
                </c:pt>
                <c:pt idx="837">
                  <c:v>0.83333333333333326</c:v>
                </c:pt>
                <c:pt idx="838">
                  <c:v>0.62109375</c:v>
                </c:pt>
                <c:pt idx="839">
                  <c:v>0.88018867924528299</c:v>
                </c:pt>
                <c:pt idx="840">
                  <c:v>0.97549019607843146</c:v>
                </c:pt>
                <c:pt idx="841">
                  <c:v>1.3547925608011444</c:v>
                </c:pt>
                <c:pt idx="842">
                  <c:v>1.225806451612903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7E2-47BD-896D-CC574D6A747C}"/>
            </c:ext>
          </c:extLst>
        </c:ser>
        <c:ser>
          <c:idx val="1"/>
          <c:order val="1"/>
          <c:tx>
            <c:v>Utica Shale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'[Data%20for%20conference%20(1)iogas (version 1).xlsx]Sheet17'!$O$226:$O$245,'[Data%20for%20conference%20(1)iogas (version 1).xlsx]Sheet17'!$O$586:$O$611</c:f>
              <c:numCache>
                <c:formatCode>###0.0;###0.0</c:formatCode>
                <c:ptCount val="46"/>
                <c:pt idx="0">
                  <c:v>72</c:v>
                </c:pt>
                <c:pt idx="1">
                  <c:v>37.200000000000003</c:v>
                </c:pt>
                <c:pt idx="2">
                  <c:v>65.3</c:v>
                </c:pt>
                <c:pt idx="3">
                  <c:v>47.7</c:v>
                </c:pt>
                <c:pt idx="4">
                  <c:v>50.4</c:v>
                </c:pt>
                <c:pt idx="5">
                  <c:v>45.9</c:v>
                </c:pt>
                <c:pt idx="6">
                  <c:v>51.3</c:v>
                </c:pt>
                <c:pt idx="7">
                  <c:v>48.2</c:v>
                </c:pt>
                <c:pt idx="8">
                  <c:v>39.700000000000003</c:v>
                </c:pt>
                <c:pt idx="9">
                  <c:v>42.1</c:v>
                </c:pt>
                <c:pt idx="10">
                  <c:v>36.6</c:v>
                </c:pt>
                <c:pt idx="11">
                  <c:v>54.5</c:v>
                </c:pt>
                <c:pt idx="12">
                  <c:v>40.5</c:v>
                </c:pt>
                <c:pt idx="13">
                  <c:v>44.5</c:v>
                </c:pt>
                <c:pt idx="14">
                  <c:v>47.3</c:v>
                </c:pt>
                <c:pt idx="15">
                  <c:v>36.299999999999997</c:v>
                </c:pt>
                <c:pt idx="16">
                  <c:v>40.700000000000003</c:v>
                </c:pt>
                <c:pt idx="17">
                  <c:v>47.4</c:v>
                </c:pt>
                <c:pt idx="18">
                  <c:v>59.8</c:v>
                </c:pt>
                <c:pt idx="19">
                  <c:v>53.6</c:v>
                </c:pt>
                <c:pt idx="20" formatCode="General">
                  <c:v>43.32</c:v>
                </c:pt>
                <c:pt idx="21" formatCode="General">
                  <c:v>62.72</c:v>
                </c:pt>
                <c:pt idx="22" formatCode="General">
                  <c:v>52.62</c:v>
                </c:pt>
                <c:pt idx="23" formatCode="General">
                  <c:v>62.46</c:v>
                </c:pt>
                <c:pt idx="24" formatCode="General">
                  <c:v>59.84</c:v>
                </c:pt>
                <c:pt idx="25" formatCode="General">
                  <c:v>62.19</c:v>
                </c:pt>
                <c:pt idx="26" formatCode="General">
                  <c:v>43.35</c:v>
                </c:pt>
                <c:pt idx="27" formatCode="General">
                  <c:v>53.45</c:v>
                </c:pt>
                <c:pt idx="28" formatCode="General">
                  <c:v>69.12</c:v>
                </c:pt>
                <c:pt idx="29" formatCode="General">
                  <c:v>77.599999999999994</c:v>
                </c:pt>
                <c:pt idx="30" formatCode="General">
                  <c:v>60.8</c:v>
                </c:pt>
                <c:pt idx="31" formatCode="General">
                  <c:v>41.37</c:v>
                </c:pt>
                <c:pt idx="32" formatCode="General">
                  <c:v>34.6</c:v>
                </c:pt>
                <c:pt idx="33" formatCode="General">
                  <c:v>39.33</c:v>
                </c:pt>
                <c:pt idx="34" formatCode="General">
                  <c:v>62.07</c:v>
                </c:pt>
                <c:pt idx="35" formatCode="General">
                  <c:v>54.71</c:v>
                </c:pt>
                <c:pt idx="36" formatCode="General">
                  <c:v>57.71</c:v>
                </c:pt>
                <c:pt idx="37" formatCode="General">
                  <c:v>30.61</c:v>
                </c:pt>
                <c:pt idx="38" formatCode="General">
                  <c:v>75.989999999999995</c:v>
                </c:pt>
                <c:pt idx="39" formatCode="General">
                  <c:v>95.86</c:v>
                </c:pt>
                <c:pt idx="40" formatCode="General">
                  <c:v>97.31</c:v>
                </c:pt>
                <c:pt idx="41" formatCode="General">
                  <c:v>91.2</c:v>
                </c:pt>
                <c:pt idx="42" formatCode="General">
                  <c:v>81.2</c:v>
                </c:pt>
                <c:pt idx="43" formatCode="General">
                  <c:v>41.75</c:v>
                </c:pt>
                <c:pt idx="44" formatCode="General">
                  <c:v>99.64</c:v>
                </c:pt>
                <c:pt idx="45" formatCode="General">
                  <c:v>100.13</c:v>
                </c:pt>
              </c:numCache>
            </c:numRef>
          </c:xVal>
          <c:yVal>
            <c:numRef>
              <c:f>'[Data%20for%20conference%20(1)iogas (version 1).xlsx]Sheet17'!$AE$226:$AE$245,'[Data%20for%20conference%20(1)iogas (version 1).xlsx]Sheet17'!$AE$586:$AE$611</c:f>
              <c:numCache>
                <c:formatCode>General</c:formatCode>
                <c:ptCount val="46"/>
                <c:pt idx="0">
                  <c:v>0.4558252427184466</c:v>
                </c:pt>
                <c:pt idx="1">
                  <c:v>0.32288557213930347</c:v>
                </c:pt>
                <c:pt idx="2">
                  <c:v>0.59285714285714286</c:v>
                </c:pt>
                <c:pt idx="3">
                  <c:v>0.37675675675675674</c:v>
                </c:pt>
                <c:pt idx="4">
                  <c:v>0.35502392344497608</c:v>
                </c:pt>
                <c:pt idx="5">
                  <c:v>0.38770949720670389</c:v>
                </c:pt>
                <c:pt idx="6">
                  <c:v>0.4</c:v>
                </c:pt>
                <c:pt idx="7">
                  <c:v>0.34951923076923075</c:v>
                </c:pt>
                <c:pt idx="8">
                  <c:v>0.27899543378995434</c:v>
                </c:pt>
                <c:pt idx="9">
                  <c:v>0.30645161290322581</c:v>
                </c:pt>
                <c:pt idx="10">
                  <c:v>0.30299999999999999</c:v>
                </c:pt>
                <c:pt idx="11">
                  <c:v>0.40483091787439612</c:v>
                </c:pt>
                <c:pt idx="12">
                  <c:v>0.50655021834061131</c:v>
                </c:pt>
                <c:pt idx="13">
                  <c:v>0.39702970297029705</c:v>
                </c:pt>
                <c:pt idx="14">
                  <c:v>0.38118811881188119</c:v>
                </c:pt>
                <c:pt idx="15">
                  <c:v>0.33862433862433861</c:v>
                </c:pt>
                <c:pt idx="16">
                  <c:v>0.36799999999999999</c:v>
                </c:pt>
                <c:pt idx="17">
                  <c:v>0.52604166666666663</c:v>
                </c:pt>
                <c:pt idx="18">
                  <c:v>0.44861111111111113</c:v>
                </c:pt>
                <c:pt idx="19">
                  <c:v>0.41620370370370369</c:v>
                </c:pt>
                <c:pt idx="20">
                  <c:v>0.46325301204819275</c:v>
                </c:pt>
                <c:pt idx="21">
                  <c:v>0.54740224959828598</c:v>
                </c:pt>
                <c:pt idx="22">
                  <c:v>0.38584353379457159</c:v>
                </c:pt>
                <c:pt idx="23">
                  <c:v>0.53021544929059383</c:v>
                </c:pt>
                <c:pt idx="24">
                  <c:v>0.46379853095487933</c:v>
                </c:pt>
                <c:pt idx="25">
                  <c:v>0.4341164453524004</c:v>
                </c:pt>
                <c:pt idx="26">
                  <c:v>1.4234527687296417</c:v>
                </c:pt>
                <c:pt idx="27">
                  <c:v>1.4969727547931382</c:v>
                </c:pt>
                <c:pt idx="28">
                  <c:v>0.52302805717310752</c:v>
                </c:pt>
                <c:pt idx="29">
                  <c:v>0.62269585253456217</c:v>
                </c:pt>
                <c:pt idx="30">
                  <c:v>0.5958279009126467</c:v>
                </c:pt>
                <c:pt idx="31">
                  <c:v>0.41957511380880119</c:v>
                </c:pt>
                <c:pt idx="32">
                  <c:v>0.57566765578635015</c:v>
                </c:pt>
                <c:pt idx="33">
                  <c:v>0.59894459102902375</c:v>
                </c:pt>
                <c:pt idx="34">
                  <c:v>0.6485981308411215</c:v>
                </c:pt>
                <c:pt idx="35">
                  <c:v>0.6270627062706271</c:v>
                </c:pt>
                <c:pt idx="36">
                  <c:v>0.57434588385449903</c:v>
                </c:pt>
                <c:pt idx="37">
                  <c:v>0.5191873589164786</c:v>
                </c:pt>
                <c:pt idx="38">
                  <c:v>0.52801227935533379</c:v>
                </c:pt>
                <c:pt idx="39">
                  <c:v>1.4493077266636891</c:v>
                </c:pt>
                <c:pt idx="40">
                  <c:v>1.4282480760525125</c:v>
                </c:pt>
                <c:pt idx="41">
                  <c:v>1.3385263157894738</c:v>
                </c:pt>
                <c:pt idx="42">
                  <c:v>0.47160493827160493</c:v>
                </c:pt>
                <c:pt idx="43">
                  <c:v>0.85904761904761906</c:v>
                </c:pt>
                <c:pt idx="44">
                  <c:v>0.68100890207715137</c:v>
                </c:pt>
                <c:pt idx="45">
                  <c:v>0.61829176114890405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7E2-47BD-896D-CC574D6A747C}"/>
            </c:ext>
          </c:extLst>
        </c:ser>
        <c:ser>
          <c:idx val="2"/>
          <c:order val="2"/>
          <c:tx>
            <c:v>Clinton Formation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3"/>
              </a:solidFill>
              <a:ln w="9525">
                <a:solidFill>
                  <a:schemeClr val="accent1">
                    <a:shade val="50000"/>
                  </a:schemeClr>
                </a:solidFill>
              </a:ln>
              <a:effectLst/>
            </c:spPr>
          </c:marker>
          <c:xVal>
            <c:numRef>
              <c:f>'[Data%20for%20conference%20(1)iogas (version 1).xlsx]Sheet17'!$O$612:$O$844</c:f>
              <c:numCache>
                <c:formatCode>General</c:formatCode>
                <c:ptCount val="233"/>
                <c:pt idx="0">
                  <c:v>21</c:v>
                </c:pt>
                <c:pt idx="1">
                  <c:v>71</c:v>
                </c:pt>
                <c:pt idx="2">
                  <c:v>61</c:v>
                </c:pt>
                <c:pt idx="3">
                  <c:v>61</c:v>
                </c:pt>
                <c:pt idx="4">
                  <c:v>90</c:v>
                </c:pt>
                <c:pt idx="5">
                  <c:v>60</c:v>
                </c:pt>
                <c:pt idx="6">
                  <c:v>55</c:v>
                </c:pt>
                <c:pt idx="7">
                  <c:v>55</c:v>
                </c:pt>
                <c:pt idx="8">
                  <c:v>55</c:v>
                </c:pt>
                <c:pt idx="9">
                  <c:v>22</c:v>
                </c:pt>
                <c:pt idx="10">
                  <c:v>20</c:v>
                </c:pt>
                <c:pt idx="11">
                  <c:v>25</c:v>
                </c:pt>
                <c:pt idx="12">
                  <c:v>66</c:v>
                </c:pt>
                <c:pt idx="13">
                  <c:v>65</c:v>
                </c:pt>
                <c:pt idx="14">
                  <c:v>74</c:v>
                </c:pt>
                <c:pt idx="15">
                  <c:v>35</c:v>
                </c:pt>
                <c:pt idx="16">
                  <c:v>35</c:v>
                </c:pt>
                <c:pt idx="17">
                  <c:v>90</c:v>
                </c:pt>
                <c:pt idx="18">
                  <c:v>40</c:v>
                </c:pt>
                <c:pt idx="19">
                  <c:v>45</c:v>
                </c:pt>
                <c:pt idx="20">
                  <c:v>45</c:v>
                </c:pt>
                <c:pt idx="21">
                  <c:v>45</c:v>
                </c:pt>
                <c:pt idx="22">
                  <c:v>45</c:v>
                </c:pt>
                <c:pt idx="23">
                  <c:v>42</c:v>
                </c:pt>
                <c:pt idx="24">
                  <c:v>25</c:v>
                </c:pt>
                <c:pt idx="25">
                  <c:v>23</c:v>
                </c:pt>
                <c:pt idx="26">
                  <c:v>27</c:v>
                </c:pt>
                <c:pt idx="27">
                  <c:v>22</c:v>
                </c:pt>
                <c:pt idx="28">
                  <c:v>25</c:v>
                </c:pt>
                <c:pt idx="29">
                  <c:v>23</c:v>
                </c:pt>
                <c:pt idx="30">
                  <c:v>29</c:v>
                </c:pt>
                <c:pt idx="31">
                  <c:v>33</c:v>
                </c:pt>
                <c:pt idx="32">
                  <c:v>25</c:v>
                </c:pt>
                <c:pt idx="33">
                  <c:v>25</c:v>
                </c:pt>
                <c:pt idx="34">
                  <c:v>23</c:v>
                </c:pt>
                <c:pt idx="35">
                  <c:v>26</c:v>
                </c:pt>
                <c:pt idx="36">
                  <c:v>25</c:v>
                </c:pt>
                <c:pt idx="37">
                  <c:v>19</c:v>
                </c:pt>
                <c:pt idx="38">
                  <c:v>13</c:v>
                </c:pt>
                <c:pt idx="39">
                  <c:v>95</c:v>
                </c:pt>
                <c:pt idx="40">
                  <c:v>38</c:v>
                </c:pt>
                <c:pt idx="41">
                  <c:v>80</c:v>
                </c:pt>
                <c:pt idx="42">
                  <c:v>35</c:v>
                </c:pt>
                <c:pt idx="43">
                  <c:v>65</c:v>
                </c:pt>
                <c:pt idx="44">
                  <c:v>89</c:v>
                </c:pt>
                <c:pt idx="45">
                  <c:v>86</c:v>
                </c:pt>
                <c:pt idx="46">
                  <c:v>35</c:v>
                </c:pt>
                <c:pt idx="47">
                  <c:v>50</c:v>
                </c:pt>
                <c:pt idx="48">
                  <c:v>55</c:v>
                </c:pt>
                <c:pt idx="49">
                  <c:v>68.400000000000006</c:v>
                </c:pt>
                <c:pt idx="50">
                  <c:v>37.4</c:v>
                </c:pt>
                <c:pt idx="51">
                  <c:v>18.5</c:v>
                </c:pt>
                <c:pt idx="52">
                  <c:v>66.599999999999994</c:v>
                </c:pt>
                <c:pt idx="53">
                  <c:v>54.3</c:v>
                </c:pt>
                <c:pt idx="54">
                  <c:v>38.200000000000003</c:v>
                </c:pt>
                <c:pt idx="55">
                  <c:v>50</c:v>
                </c:pt>
                <c:pt idx="56">
                  <c:v>50</c:v>
                </c:pt>
                <c:pt idx="57">
                  <c:v>60</c:v>
                </c:pt>
                <c:pt idx="58">
                  <c:v>32</c:v>
                </c:pt>
                <c:pt idx="59">
                  <c:v>65</c:v>
                </c:pt>
                <c:pt idx="60">
                  <c:v>110</c:v>
                </c:pt>
                <c:pt idx="61">
                  <c:v>22</c:v>
                </c:pt>
                <c:pt idx="62">
                  <c:v>25</c:v>
                </c:pt>
                <c:pt idx="63">
                  <c:v>25</c:v>
                </c:pt>
                <c:pt idx="64">
                  <c:v>29</c:v>
                </c:pt>
                <c:pt idx="65">
                  <c:v>45</c:v>
                </c:pt>
                <c:pt idx="66">
                  <c:v>45</c:v>
                </c:pt>
                <c:pt idx="67">
                  <c:v>74</c:v>
                </c:pt>
                <c:pt idx="68">
                  <c:v>65</c:v>
                </c:pt>
                <c:pt idx="69">
                  <c:v>66</c:v>
                </c:pt>
                <c:pt idx="70">
                  <c:v>35</c:v>
                </c:pt>
                <c:pt idx="71">
                  <c:v>19</c:v>
                </c:pt>
                <c:pt idx="72">
                  <c:v>13</c:v>
                </c:pt>
                <c:pt idx="73">
                  <c:v>50</c:v>
                </c:pt>
                <c:pt idx="74">
                  <c:v>55</c:v>
                </c:pt>
                <c:pt idx="75">
                  <c:v>55</c:v>
                </c:pt>
                <c:pt idx="76">
                  <c:v>55</c:v>
                </c:pt>
                <c:pt idx="77">
                  <c:v>60</c:v>
                </c:pt>
                <c:pt idx="78">
                  <c:v>90</c:v>
                </c:pt>
                <c:pt idx="79">
                  <c:v>25</c:v>
                </c:pt>
                <c:pt idx="80">
                  <c:v>32</c:v>
                </c:pt>
                <c:pt idx="81">
                  <c:v>55</c:v>
                </c:pt>
                <c:pt idx="82">
                  <c:v>50</c:v>
                </c:pt>
                <c:pt idx="83">
                  <c:v>35</c:v>
                </c:pt>
                <c:pt idx="84">
                  <c:v>33</c:v>
                </c:pt>
                <c:pt idx="85">
                  <c:v>60</c:v>
                </c:pt>
                <c:pt idx="86">
                  <c:v>65</c:v>
                </c:pt>
                <c:pt idx="87">
                  <c:v>21</c:v>
                </c:pt>
                <c:pt idx="88">
                  <c:v>20</c:v>
                </c:pt>
                <c:pt idx="89">
                  <c:v>25</c:v>
                </c:pt>
                <c:pt idx="90">
                  <c:v>23</c:v>
                </c:pt>
                <c:pt idx="91">
                  <c:v>25</c:v>
                </c:pt>
                <c:pt idx="92">
                  <c:v>25</c:v>
                </c:pt>
                <c:pt idx="93">
                  <c:v>53.697500000000005</c:v>
                </c:pt>
                <c:pt idx="94">
                  <c:v>34.526800000000001</c:v>
                </c:pt>
                <c:pt idx="95">
                  <c:v>48.696999999999996</c:v>
                </c:pt>
                <c:pt idx="96">
                  <c:v>83.619700000000009</c:v>
                </c:pt>
                <c:pt idx="97">
                  <c:v>87.075000000000003</c:v>
                </c:pt>
                <c:pt idx="98">
                  <c:v>95.775999999999996</c:v>
                </c:pt>
                <c:pt idx="99">
                  <c:v>62.236999999999995</c:v>
                </c:pt>
                <c:pt idx="100">
                  <c:v>58.478999999999999</c:v>
                </c:pt>
                <c:pt idx="101">
                  <c:v>48.905999999999992</c:v>
                </c:pt>
                <c:pt idx="102">
                  <c:v>49.025700000000001</c:v>
                </c:pt>
                <c:pt idx="103">
                  <c:v>33.852799999999995</c:v>
                </c:pt>
                <c:pt idx="104">
                  <c:v>30.939999999999998</c:v>
                </c:pt>
                <c:pt idx="105">
                  <c:v>20.720000000000002</c:v>
                </c:pt>
                <c:pt idx="106">
                  <c:v>67.307500000000005</c:v>
                </c:pt>
                <c:pt idx="107">
                  <c:v>64.759500000000003</c:v>
                </c:pt>
                <c:pt idx="108">
                  <c:v>73.623499999999993</c:v>
                </c:pt>
                <c:pt idx="109">
                  <c:v>93.4084</c:v>
                </c:pt>
                <c:pt idx="110">
                  <c:v>64.269000000000005</c:v>
                </c:pt>
                <c:pt idx="111">
                  <c:v>78.613299999999995</c:v>
                </c:pt>
                <c:pt idx="112">
                  <c:v>37.695</c:v>
                </c:pt>
                <c:pt idx="113">
                  <c:v>44.376999999999995</c:v>
                </c:pt>
                <c:pt idx="114">
                  <c:v>20.739000000000001</c:v>
                </c:pt>
                <c:pt idx="115">
                  <c:v>93.147999999999996</c:v>
                </c:pt>
                <c:pt idx="116">
                  <c:v>18.584500000000002</c:v>
                </c:pt>
                <c:pt idx="117">
                  <c:v>12.811000000000002</c:v>
                </c:pt>
                <c:pt idx="118">
                  <c:v>20.382000000000001</c:v>
                </c:pt>
                <c:pt idx="119">
                  <c:v>24.725099999999998</c:v>
                </c:pt>
                <c:pt idx="120">
                  <c:v>23.754000000000001</c:v>
                </c:pt>
                <c:pt idx="121">
                  <c:v>25.5825</c:v>
                </c:pt>
                <c:pt idx="122">
                  <c:v>40.1706</c:v>
                </c:pt>
                <c:pt idx="123">
                  <c:v>22.286999999999999</c:v>
                </c:pt>
                <c:pt idx="124">
                  <c:v>24.133199999999999</c:v>
                </c:pt>
                <c:pt idx="125">
                  <c:v>24.230999999999998</c:v>
                </c:pt>
                <c:pt idx="126">
                  <c:v>32.010999999999996</c:v>
                </c:pt>
                <c:pt idx="127">
                  <c:v>172.512</c:v>
                </c:pt>
                <c:pt idx="128">
                  <c:v>59.468700000000005</c:v>
                </c:pt>
                <c:pt idx="129">
                  <c:v>62.067999999999998</c:v>
                </c:pt>
                <c:pt idx="130">
                  <c:v>58.9176</c:v>
                </c:pt>
                <c:pt idx="131">
                  <c:v>67.712700000000012</c:v>
                </c:pt>
                <c:pt idx="132">
                  <c:v>52.316000000000003</c:v>
                </c:pt>
                <c:pt idx="133">
                  <c:v>28.328399999999998</c:v>
                </c:pt>
                <c:pt idx="134">
                  <c:v>22.606399999999997</c:v>
                </c:pt>
                <c:pt idx="135">
                  <c:v>24.312999999999999</c:v>
                </c:pt>
                <c:pt idx="136">
                  <c:v>25.249200000000002</c:v>
                </c:pt>
                <c:pt idx="137">
                  <c:v>29.288800000000002</c:v>
                </c:pt>
                <c:pt idx="138">
                  <c:v>30.207999999999998</c:v>
                </c:pt>
                <c:pt idx="139">
                  <c:v>21.467599999999997</c:v>
                </c:pt>
                <c:pt idx="140">
                  <c:v>22.5565</c:v>
                </c:pt>
                <c:pt idx="141">
                  <c:v>24.075800000000001</c:v>
                </c:pt>
                <c:pt idx="142">
                  <c:v>54.965900000000005</c:v>
                </c:pt>
                <c:pt idx="143">
                  <c:v>85.425999999999988</c:v>
                </c:pt>
                <c:pt idx="144">
                  <c:v>63.008399999999995</c:v>
                </c:pt>
                <c:pt idx="145">
                  <c:v>72.900700000000001</c:v>
                </c:pt>
                <c:pt idx="146">
                  <c:v>39.410799999999995</c:v>
                </c:pt>
                <c:pt idx="147">
                  <c:v>40.041599999999995</c:v>
                </c:pt>
                <c:pt idx="148">
                  <c:v>47.677199999999999</c:v>
                </c:pt>
                <c:pt idx="149">
                  <c:v>38.535199999999996</c:v>
                </c:pt>
                <c:pt idx="150">
                  <c:v>43.476200000000006</c:v>
                </c:pt>
                <c:pt idx="151">
                  <c:v>54.292000000000002</c:v>
                </c:pt>
                <c:pt idx="152">
                  <c:v>24.252800000000001</c:v>
                </c:pt>
                <c:pt idx="153">
                  <c:v>24.5718</c:v>
                </c:pt>
                <c:pt idx="154">
                  <c:v>41.545400000000008</c:v>
                </c:pt>
                <c:pt idx="155">
                  <c:v>43.888199999999998</c:v>
                </c:pt>
                <c:pt idx="156">
                  <c:v>43.929599999999994</c:v>
                </c:pt>
                <c:pt idx="157">
                  <c:v>44.121600000000001</c:v>
                </c:pt>
                <c:pt idx="158">
                  <c:v>44.044999999999995</c:v>
                </c:pt>
                <c:pt idx="159">
                  <c:v>34.496000000000002</c:v>
                </c:pt>
                <c:pt idx="160">
                  <c:v>39.358799999999995</c:v>
                </c:pt>
                <c:pt idx="161">
                  <c:v>88.3476</c:v>
                </c:pt>
                <c:pt idx="162">
                  <c:v>34.486200000000004</c:v>
                </c:pt>
                <c:pt idx="163">
                  <c:v>64.865599999999986</c:v>
                </c:pt>
                <c:pt idx="164">
                  <c:v>72.449999999999989</c:v>
                </c:pt>
                <c:pt idx="165">
                  <c:v>63.7819</c:v>
                </c:pt>
                <c:pt idx="166">
                  <c:v>56.224000000000011</c:v>
                </c:pt>
                <c:pt idx="167">
                  <c:v>78.424500000000009</c:v>
                </c:pt>
                <c:pt idx="168">
                  <c:v>45.503399999999999</c:v>
                </c:pt>
                <c:pt idx="169">
                  <c:v>103.2936</c:v>
                </c:pt>
                <c:pt idx="170">
                  <c:v>24.075800000000001</c:v>
                </c:pt>
                <c:pt idx="171">
                  <c:v>19.627199999999995</c:v>
                </c:pt>
                <c:pt idx="172">
                  <c:v>21.723000000000003</c:v>
                </c:pt>
                <c:pt idx="173">
                  <c:v>32.275800000000004</c:v>
                </c:pt>
                <c:pt idx="174">
                  <c:v>86.803799999999995</c:v>
                </c:pt>
                <c:pt idx="175">
                  <c:v>112.08120000000001</c:v>
                </c:pt>
                <c:pt idx="176">
                  <c:v>115.286</c:v>
                </c:pt>
                <c:pt idx="177">
                  <c:v>80.173400000000001</c:v>
                </c:pt>
                <c:pt idx="178">
                  <c:v>87.657600000000002</c:v>
                </c:pt>
                <c:pt idx="179">
                  <c:v>74.006399999999999</c:v>
                </c:pt>
                <c:pt idx="180">
                  <c:v>78.0274</c:v>
                </c:pt>
                <c:pt idx="181">
                  <c:v>94.742999999999995</c:v>
                </c:pt>
                <c:pt idx="182">
                  <c:v>76.982399999999998</c:v>
                </c:pt>
                <c:pt idx="183">
                  <c:v>65.445600000000013</c:v>
                </c:pt>
                <c:pt idx="184">
                  <c:v>53.416999999999994</c:v>
                </c:pt>
                <c:pt idx="185">
                  <c:v>53.534399999999998</c:v>
                </c:pt>
                <c:pt idx="186">
                  <c:v>53.469000000000001</c:v>
                </c:pt>
                <c:pt idx="187">
                  <c:v>58.180800000000005</c:v>
                </c:pt>
                <c:pt idx="188">
                  <c:v>79.162199999999999</c:v>
                </c:pt>
                <c:pt idx="189">
                  <c:v>73.296300000000002</c:v>
                </c:pt>
                <c:pt idx="190">
                  <c:v>99.387</c:v>
                </c:pt>
                <c:pt idx="191">
                  <c:v>70.189199999999985</c:v>
                </c:pt>
                <c:pt idx="192">
                  <c:v>83.593599999999995</c:v>
                </c:pt>
                <c:pt idx="193">
                  <c:v>86.756999999999991</c:v>
                </c:pt>
                <c:pt idx="194">
                  <c:v>87.878799999999984</c:v>
                </c:pt>
                <c:pt idx="195">
                  <c:v>93.344400000000007</c:v>
                </c:pt>
                <c:pt idx="196">
                  <c:v>77.457599999999999</c:v>
                </c:pt>
                <c:pt idx="197">
                  <c:v>50.375599999999999</c:v>
                </c:pt>
                <c:pt idx="198">
                  <c:v>120.74930000000001</c:v>
                </c:pt>
                <c:pt idx="199">
                  <c:v>106.01280000000001</c:v>
                </c:pt>
                <c:pt idx="200">
                  <c:v>43.013199999999998</c:v>
                </c:pt>
                <c:pt idx="201">
                  <c:v>99.221399999999988</c:v>
                </c:pt>
                <c:pt idx="202">
                  <c:v>74.890799999999999</c:v>
                </c:pt>
                <c:pt idx="203">
                  <c:v>73.986000000000004</c:v>
                </c:pt>
                <c:pt idx="204">
                  <c:v>91.240600000000001</c:v>
                </c:pt>
                <c:pt idx="205">
                  <c:v>86.398499999999999</c:v>
                </c:pt>
                <c:pt idx="206">
                  <c:v>79.788000000000011</c:v>
                </c:pt>
                <c:pt idx="207">
                  <c:v>56.074199999999998</c:v>
                </c:pt>
                <c:pt idx="208">
                  <c:v>66.856399999999994</c:v>
                </c:pt>
                <c:pt idx="209">
                  <c:v>73.437399999999997</c:v>
                </c:pt>
                <c:pt idx="210">
                  <c:v>53.414999999999999</c:v>
                </c:pt>
                <c:pt idx="211">
                  <c:v>61.775999999999996</c:v>
                </c:pt>
                <c:pt idx="212">
                  <c:v>69.973199999999991</c:v>
                </c:pt>
                <c:pt idx="213">
                  <c:v>70.087800000000001</c:v>
                </c:pt>
                <c:pt idx="214">
                  <c:v>66.296400000000006</c:v>
                </c:pt>
                <c:pt idx="215">
                  <c:v>65.111199999999997</c:v>
                </c:pt>
                <c:pt idx="216">
                  <c:v>70.98</c:v>
                </c:pt>
                <c:pt idx="217">
                  <c:v>60.080500000000001</c:v>
                </c:pt>
                <c:pt idx="218">
                  <c:v>60.256</c:v>
                </c:pt>
                <c:pt idx="219">
                  <c:v>39.319200000000002</c:v>
                </c:pt>
                <c:pt idx="220">
                  <c:v>73.676999999999992</c:v>
                </c:pt>
                <c:pt idx="221">
                  <c:v>69.802499999999995</c:v>
                </c:pt>
                <c:pt idx="222">
                  <c:v>20.591999999999999</c:v>
                </c:pt>
                <c:pt idx="223">
                  <c:v>49.405000000000001</c:v>
                </c:pt>
                <c:pt idx="224">
                  <c:v>47.957599999999999</c:v>
                </c:pt>
                <c:pt idx="225">
                  <c:v>41.402999999999999</c:v>
                </c:pt>
                <c:pt idx="226">
                  <c:v>35.897599999999997</c:v>
                </c:pt>
                <c:pt idx="227">
                  <c:v>48.923400000000008</c:v>
                </c:pt>
                <c:pt idx="228">
                  <c:v>48.476399999999998</c:v>
                </c:pt>
                <c:pt idx="229">
                  <c:v>26.173999999999999</c:v>
                </c:pt>
                <c:pt idx="230">
                  <c:v>39.018900000000002</c:v>
                </c:pt>
                <c:pt idx="231">
                  <c:v>23.462399999999999</c:v>
                </c:pt>
                <c:pt idx="232">
                  <c:v>40.198399999999999</c:v>
                </c:pt>
              </c:numCache>
            </c:numRef>
          </c:xVal>
          <c:yVal>
            <c:numRef>
              <c:f>'[Data%20for%20conference%20(1)iogas (version 1).xlsx]Sheet17'!$AE$612:$AE$844</c:f>
              <c:numCache>
                <c:formatCode>General</c:formatCode>
                <c:ptCount val="233"/>
                <c:pt idx="0">
                  <c:v>0.54705882352941182</c:v>
                </c:pt>
                <c:pt idx="1">
                  <c:v>0.4370860927152318</c:v>
                </c:pt>
                <c:pt idx="2">
                  <c:v>0.53257575757575759</c:v>
                </c:pt>
                <c:pt idx="3">
                  <c:v>0.82089552238805974</c:v>
                </c:pt>
                <c:pt idx="4">
                  <c:v>0.5258215962441315</c:v>
                </c:pt>
                <c:pt idx="5">
                  <c:v>0.52608695652173909</c:v>
                </c:pt>
                <c:pt idx="6">
                  <c:v>0.42672413793103448</c:v>
                </c:pt>
                <c:pt idx="7">
                  <c:v>0.47963800904977377</c:v>
                </c:pt>
                <c:pt idx="8">
                  <c:v>0.43127753303964755</c:v>
                </c:pt>
                <c:pt idx="9">
                  <c:v>0.70530303030303032</c:v>
                </c:pt>
                <c:pt idx="10">
                  <c:v>0.85915492957746475</c:v>
                </c:pt>
                <c:pt idx="11">
                  <c:v>0.54298642533936647</c:v>
                </c:pt>
                <c:pt idx="12">
                  <c:v>0.51707317073170733</c:v>
                </c:pt>
                <c:pt idx="13">
                  <c:v>0.92405063291139244</c:v>
                </c:pt>
                <c:pt idx="14">
                  <c:v>0.91715976331360949</c:v>
                </c:pt>
                <c:pt idx="15">
                  <c:v>0.56799999999999995</c:v>
                </c:pt>
                <c:pt idx="16">
                  <c:v>1.267605633802817</c:v>
                </c:pt>
                <c:pt idx="17">
                  <c:v>0.45436241610738254</c:v>
                </c:pt>
                <c:pt idx="18">
                  <c:v>0.64331210191082799</c:v>
                </c:pt>
                <c:pt idx="19">
                  <c:v>0.34262295081967215</c:v>
                </c:pt>
                <c:pt idx="20">
                  <c:v>0.57627118644067798</c:v>
                </c:pt>
                <c:pt idx="21">
                  <c:v>0.37441860465116278</c:v>
                </c:pt>
                <c:pt idx="22">
                  <c:v>0.58461538461538465</c:v>
                </c:pt>
                <c:pt idx="23">
                  <c:v>0.44690721649484538</c:v>
                </c:pt>
                <c:pt idx="24">
                  <c:v>0.22792792792792793</c:v>
                </c:pt>
                <c:pt idx="25">
                  <c:v>0.47962962962962963</c:v>
                </c:pt>
                <c:pt idx="26">
                  <c:v>0.40384615384615385</c:v>
                </c:pt>
                <c:pt idx="27">
                  <c:v>0.46407185628742514</c:v>
                </c:pt>
                <c:pt idx="28">
                  <c:v>0.38090909090909092</c:v>
                </c:pt>
                <c:pt idx="29">
                  <c:v>0.73684210526315785</c:v>
                </c:pt>
                <c:pt idx="30">
                  <c:v>0.56607142857142856</c:v>
                </c:pt>
                <c:pt idx="31">
                  <c:v>0.44782608695652176</c:v>
                </c:pt>
                <c:pt idx="32">
                  <c:v>0.47190476190476188</c:v>
                </c:pt>
                <c:pt idx="33">
                  <c:v>0.86394557823129248</c:v>
                </c:pt>
                <c:pt idx="34">
                  <c:v>1.83</c:v>
                </c:pt>
                <c:pt idx="35">
                  <c:v>0.77222222222222225</c:v>
                </c:pt>
                <c:pt idx="36">
                  <c:v>0.89102564102564108</c:v>
                </c:pt>
                <c:pt idx="37">
                  <c:v>0.4935064935064935</c:v>
                </c:pt>
                <c:pt idx="38">
                  <c:v>1.0495867768595042</c:v>
                </c:pt>
                <c:pt idx="39">
                  <c:v>0.48844884488448848</c:v>
                </c:pt>
                <c:pt idx="40">
                  <c:v>0.93798449612403101</c:v>
                </c:pt>
                <c:pt idx="41">
                  <c:v>0.30952380952380953</c:v>
                </c:pt>
                <c:pt idx="42">
                  <c:v>0.40772532188841204</c:v>
                </c:pt>
                <c:pt idx="43">
                  <c:v>0.46963562753036436</c:v>
                </c:pt>
                <c:pt idx="44">
                  <c:v>0.56923076923076921</c:v>
                </c:pt>
                <c:pt idx="45">
                  <c:v>0.5357142857142857</c:v>
                </c:pt>
                <c:pt idx="46">
                  <c:v>0.58560606060606057</c:v>
                </c:pt>
                <c:pt idx="47">
                  <c:v>0.48817204301075268</c:v>
                </c:pt>
                <c:pt idx="48">
                  <c:v>0.48680203045685277</c:v>
                </c:pt>
                <c:pt idx="49">
                  <c:v>0.7405857740585774</c:v>
                </c:pt>
                <c:pt idx="50">
                  <c:v>0.7946428571428571</c:v>
                </c:pt>
                <c:pt idx="51">
                  <c:v>1.4266487213997308</c:v>
                </c:pt>
                <c:pt idx="52">
                  <c:v>0.63436123348017626</c:v>
                </c:pt>
                <c:pt idx="53">
                  <c:v>0.75568181818181823</c:v>
                </c:pt>
                <c:pt idx="54">
                  <c:v>0.56306306306306309</c:v>
                </c:pt>
                <c:pt idx="55">
                  <c:v>0.80113636363636365</c:v>
                </c:pt>
                <c:pt idx="56">
                  <c:v>0.84946236559139787</c:v>
                </c:pt>
                <c:pt idx="57">
                  <c:v>0.58937198067632846</c:v>
                </c:pt>
                <c:pt idx="58">
                  <c:v>0.46090534979423869</c:v>
                </c:pt>
                <c:pt idx="59">
                  <c:v>0.61165048543689315</c:v>
                </c:pt>
                <c:pt idx="60">
                  <c:v>0.49528301886792453</c:v>
                </c:pt>
                <c:pt idx="61">
                  <c:v>0.81437125748502992</c:v>
                </c:pt>
                <c:pt idx="62">
                  <c:v>0.65</c:v>
                </c:pt>
                <c:pt idx="63">
                  <c:v>0.67619047619047623</c:v>
                </c:pt>
                <c:pt idx="64">
                  <c:v>0.93452380952380953</c:v>
                </c:pt>
                <c:pt idx="65">
                  <c:v>0.79487179487179482</c:v>
                </c:pt>
                <c:pt idx="66">
                  <c:v>0.62790697674418605</c:v>
                </c:pt>
                <c:pt idx="67">
                  <c:v>0.52426035502958579</c:v>
                </c:pt>
                <c:pt idx="68">
                  <c:v>1.2721518987341771</c:v>
                </c:pt>
                <c:pt idx="69">
                  <c:v>0.68902439024390238</c:v>
                </c:pt>
                <c:pt idx="70">
                  <c:v>0.99242424242424243</c:v>
                </c:pt>
                <c:pt idx="71">
                  <c:v>0.55844155844155841</c:v>
                </c:pt>
                <c:pt idx="72">
                  <c:v>1.0578512396694215</c:v>
                </c:pt>
                <c:pt idx="73">
                  <c:v>0.55913978494623651</c:v>
                </c:pt>
                <c:pt idx="74">
                  <c:v>0.62895927601809953</c:v>
                </c:pt>
                <c:pt idx="75">
                  <c:v>0.38060344827586207</c:v>
                </c:pt>
                <c:pt idx="76">
                  <c:v>0.62555066079295152</c:v>
                </c:pt>
                <c:pt idx="77">
                  <c:v>0.44009661835748792</c:v>
                </c:pt>
                <c:pt idx="78">
                  <c:v>0.37934272300469485</c:v>
                </c:pt>
                <c:pt idx="79">
                  <c:v>0.3472972972972973</c:v>
                </c:pt>
                <c:pt idx="80">
                  <c:v>0.66666666666666663</c:v>
                </c:pt>
                <c:pt idx="81">
                  <c:v>0.71065989847715738</c:v>
                </c:pt>
                <c:pt idx="82">
                  <c:v>1.7443181818181819</c:v>
                </c:pt>
                <c:pt idx="83">
                  <c:v>1.4291845493562232</c:v>
                </c:pt>
                <c:pt idx="84">
                  <c:v>0.69565217391304346</c:v>
                </c:pt>
                <c:pt idx="85">
                  <c:v>0.65652173913043477</c:v>
                </c:pt>
                <c:pt idx="86">
                  <c:v>0.91497975708502022</c:v>
                </c:pt>
                <c:pt idx="87">
                  <c:v>1.0411764705882354</c:v>
                </c:pt>
                <c:pt idx="88">
                  <c:v>1.2394366197183098</c:v>
                </c:pt>
                <c:pt idx="89">
                  <c:v>0.55203619909502266</c:v>
                </c:pt>
                <c:pt idx="90">
                  <c:v>0.81</c:v>
                </c:pt>
                <c:pt idx="91">
                  <c:v>0.90476190476190477</c:v>
                </c:pt>
                <c:pt idx="92">
                  <c:v>0.82692307692307687</c:v>
                </c:pt>
                <c:pt idx="93">
                  <c:v>0.56707317073170727</c:v>
                </c:pt>
                <c:pt idx="94">
                  <c:v>0.56896551724137934</c:v>
                </c:pt>
                <c:pt idx="95">
                  <c:v>0.45064102564102559</c:v>
                </c:pt>
                <c:pt idx="96">
                  <c:v>0.6707317073170731</c:v>
                </c:pt>
                <c:pt idx="97">
                  <c:v>0.68292682926829262</c:v>
                </c:pt>
                <c:pt idx="98">
                  <c:v>0.71597633136094674</c:v>
                </c:pt>
                <c:pt idx="99">
                  <c:v>0.49748743718592964</c:v>
                </c:pt>
                <c:pt idx="100">
                  <c:v>0.60919540229885061</c:v>
                </c:pt>
                <c:pt idx="101">
                  <c:v>0.64834437086092722</c:v>
                </c:pt>
                <c:pt idx="102">
                  <c:v>0.59299363057324839</c:v>
                </c:pt>
                <c:pt idx="103">
                  <c:v>0.64550264550264547</c:v>
                </c:pt>
                <c:pt idx="104">
                  <c:v>0.60606060606060608</c:v>
                </c:pt>
                <c:pt idx="105">
                  <c:v>0.70666666666666667</c:v>
                </c:pt>
                <c:pt idx="106">
                  <c:v>0.46202531645569617</c:v>
                </c:pt>
                <c:pt idx="107">
                  <c:v>0.54006968641114983</c:v>
                </c:pt>
                <c:pt idx="108">
                  <c:v>0.39444444444444449</c:v>
                </c:pt>
                <c:pt idx="109">
                  <c:v>0.86124401913875592</c:v>
                </c:pt>
                <c:pt idx="110">
                  <c:v>0.36793478260869567</c:v>
                </c:pt>
                <c:pt idx="111">
                  <c:v>0.40239043824701193</c:v>
                </c:pt>
                <c:pt idx="112">
                  <c:v>0.52689075630252102</c:v>
                </c:pt>
                <c:pt idx="113">
                  <c:v>0.87931034482758608</c:v>
                </c:pt>
                <c:pt idx="114">
                  <c:v>0.81622306717363746</c:v>
                </c:pt>
                <c:pt idx="115">
                  <c:v>0.44531249999999994</c:v>
                </c:pt>
                <c:pt idx="116">
                  <c:v>0.45873015873015877</c:v>
                </c:pt>
                <c:pt idx="117">
                  <c:v>0.47289719626168231</c:v>
                </c:pt>
                <c:pt idx="118">
                  <c:v>0.42459016393442622</c:v>
                </c:pt>
                <c:pt idx="119">
                  <c:v>0.61313868613138689</c:v>
                </c:pt>
                <c:pt idx="120">
                  <c:v>0.65677966101694918</c:v>
                </c:pt>
                <c:pt idx="121">
                  <c:v>0.53717948717948716</c:v>
                </c:pt>
                <c:pt idx="122">
                  <c:v>0.61202185792349717</c:v>
                </c:pt>
                <c:pt idx="123">
                  <c:v>0.57636363636363641</c:v>
                </c:pt>
                <c:pt idx="124">
                  <c:v>0.60233918128654973</c:v>
                </c:pt>
                <c:pt idx="125">
                  <c:v>0.82583333333333331</c:v>
                </c:pt>
                <c:pt idx="126">
                  <c:v>0.67914438502673802</c:v>
                </c:pt>
                <c:pt idx="127">
                  <c:v>1.1057401812688821</c:v>
                </c:pt>
                <c:pt idx="128">
                  <c:v>0.85802469135802473</c:v>
                </c:pt>
                <c:pt idx="129">
                  <c:v>0.62612612612612606</c:v>
                </c:pt>
                <c:pt idx="130">
                  <c:v>0.68263473053892221</c:v>
                </c:pt>
                <c:pt idx="131">
                  <c:v>0.43642611683848798</c:v>
                </c:pt>
                <c:pt idx="132">
                  <c:v>0.56273764258555126</c:v>
                </c:pt>
                <c:pt idx="133">
                  <c:v>0.85211267605633789</c:v>
                </c:pt>
                <c:pt idx="134">
                  <c:v>0.68939393939393945</c:v>
                </c:pt>
                <c:pt idx="135">
                  <c:v>0.5277777777777779</c:v>
                </c:pt>
                <c:pt idx="136">
                  <c:v>0.62702702702702717</c:v>
                </c:pt>
                <c:pt idx="137">
                  <c:v>0.64534883720930236</c:v>
                </c:pt>
                <c:pt idx="138">
                  <c:v>0.60693641618497118</c:v>
                </c:pt>
                <c:pt idx="139">
                  <c:v>0.54436619718309853</c:v>
                </c:pt>
                <c:pt idx="140">
                  <c:v>0.65323741007194247</c:v>
                </c:pt>
                <c:pt idx="141">
                  <c:v>0.52983425414364649</c:v>
                </c:pt>
                <c:pt idx="142">
                  <c:v>1.1644736842105263</c:v>
                </c:pt>
                <c:pt idx="143">
                  <c:v>0.98342541436464082</c:v>
                </c:pt>
                <c:pt idx="144">
                  <c:v>0.79104477611940305</c:v>
                </c:pt>
                <c:pt idx="145">
                  <c:v>0.53136531365313655</c:v>
                </c:pt>
                <c:pt idx="146">
                  <c:v>0.83647798742138368</c:v>
                </c:pt>
                <c:pt idx="147">
                  <c:v>1.0080645161290323</c:v>
                </c:pt>
                <c:pt idx="148">
                  <c:v>0.58024691358024694</c:v>
                </c:pt>
                <c:pt idx="149">
                  <c:v>0.64754098360655732</c:v>
                </c:pt>
                <c:pt idx="150">
                  <c:v>0.67403314917127077</c:v>
                </c:pt>
                <c:pt idx="151">
                  <c:v>0.98245614035087714</c:v>
                </c:pt>
                <c:pt idx="152">
                  <c:v>0.71186440677966101</c:v>
                </c:pt>
                <c:pt idx="153">
                  <c:v>0.78947368421052633</c:v>
                </c:pt>
                <c:pt idx="154">
                  <c:v>0.78160919540229878</c:v>
                </c:pt>
                <c:pt idx="155">
                  <c:v>0.87195121951219512</c:v>
                </c:pt>
                <c:pt idx="156">
                  <c:v>0.96598639455782309</c:v>
                </c:pt>
                <c:pt idx="157">
                  <c:v>1.0064102564102564</c:v>
                </c:pt>
                <c:pt idx="158">
                  <c:v>1.0264900662251655</c:v>
                </c:pt>
                <c:pt idx="159">
                  <c:v>0.86399999999999999</c:v>
                </c:pt>
                <c:pt idx="160">
                  <c:v>0.65147058823529413</c:v>
                </c:pt>
                <c:pt idx="161">
                  <c:v>1.5952380952380953</c:v>
                </c:pt>
                <c:pt idx="162">
                  <c:v>0.73856209150326801</c:v>
                </c:pt>
                <c:pt idx="163">
                  <c:v>0.92907801418439728</c:v>
                </c:pt>
                <c:pt idx="164">
                  <c:v>0.89583333333333337</c:v>
                </c:pt>
                <c:pt idx="165">
                  <c:v>0.94117647058823528</c:v>
                </c:pt>
                <c:pt idx="166">
                  <c:v>0.97196261682243001</c:v>
                </c:pt>
                <c:pt idx="167">
                  <c:v>1.0296296296296297</c:v>
                </c:pt>
                <c:pt idx="168">
                  <c:v>1.0091428571428571</c:v>
                </c:pt>
                <c:pt idx="169">
                  <c:v>1.0597014925373136</c:v>
                </c:pt>
                <c:pt idx="170">
                  <c:v>0.50611111111111118</c:v>
                </c:pt>
                <c:pt idx="171">
                  <c:v>0.65691056910569101</c:v>
                </c:pt>
                <c:pt idx="172">
                  <c:v>0.65897435897435896</c:v>
                </c:pt>
                <c:pt idx="173">
                  <c:v>0.97005988023952094</c:v>
                </c:pt>
                <c:pt idx="174">
                  <c:v>0.72164948453608235</c:v>
                </c:pt>
                <c:pt idx="175">
                  <c:v>1.0406779661016949</c:v>
                </c:pt>
                <c:pt idx="176">
                  <c:v>1.3058823529411763</c:v>
                </c:pt>
                <c:pt idx="177">
                  <c:v>0.92485549132947964</c:v>
                </c:pt>
                <c:pt idx="178">
                  <c:v>0.68949771689497719</c:v>
                </c:pt>
                <c:pt idx="179">
                  <c:v>0.7533333333333333</c:v>
                </c:pt>
                <c:pt idx="180">
                  <c:v>0.61888111888111885</c:v>
                </c:pt>
                <c:pt idx="181">
                  <c:v>0.72131147540983598</c:v>
                </c:pt>
                <c:pt idx="182">
                  <c:v>0.53275109170305679</c:v>
                </c:pt>
                <c:pt idx="183">
                  <c:v>0.52597402597402598</c:v>
                </c:pt>
                <c:pt idx="184">
                  <c:v>0.69270833333333326</c:v>
                </c:pt>
                <c:pt idx="185">
                  <c:v>0.68617021276595735</c:v>
                </c:pt>
                <c:pt idx="186">
                  <c:v>0.70652173913043492</c:v>
                </c:pt>
                <c:pt idx="187">
                  <c:v>0.65263157894736834</c:v>
                </c:pt>
                <c:pt idx="188">
                  <c:v>0.55686274509803924</c:v>
                </c:pt>
                <c:pt idx="189">
                  <c:v>0.8936170212765957</c:v>
                </c:pt>
                <c:pt idx="190">
                  <c:v>0.76444444444444448</c:v>
                </c:pt>
                <c:pt idx="191">
                  <c:v>0.96590909090909094</c:v>
                </c:pt>
                <c:pt idx="192">
                  <c:v>0.62385321100917424</c:v>
                </c:pt>
                <c:pt idx="193">
                  <c:v>1.1785714285714284</c:v>
                </c:pt>
                <c:pt idx="194">
                  <c:v>0.69491525423728806</c:v>
                </c:pt>
                <c:pt idx="195">
                  <c:v>0.54098360655737698</c:v>
                </c:pt>
                <c:pt idx="196">
                  <c:v>0.74885844748858454</c:v>
                </c:pt>
                <c:pt idx="197">
                  <c:v>0.62910798122065725</c:v>
                </c:pt>
                <c:pt idx="198">
                  <c:v>1.4115044247787611</c:v>
                </c:pt>
                <c:pt idx="199">
                  <c:v>1.2166246851385392</c:v>
                </c:pt>
                <c:pt idx="200">
                  <c:v>0.90243902439024393</c:v>
                </c:pt>
                <c:pt idx="201">
                  <c:v>0.98192771084337349</c:v>
                </c:pt>
                <c:pt idx="202">
                  <c:v>1.2727272727272727</c:v>
                </c:pt>
                <c:pt idx="203">
                  <c:v>0.69736842105263164</c:v>
                </c:pt>
                <c:pt idx="204">
                  <c:v>0.65159574468085102</c:v>
                </c:pt>
                <c:pt idx="205">
                  <c:v>1.2685185185185184</c:v>
                </c:pt>
                <c:pt idx="206">
                  <c:v>0.96825396825396826</c:v>
                </c:pt>
                <c:pt idx="207">
                  <c:v>0.94155844155844159</c:v>
                </c:pt>
                <c:pt idx="208">
                  <c:v>0.64935064935064946</c:v>
                </c:pt>
                <c:pt idx="209">
                  <c:v>0.79126213592233008</c:v>
                </c:pt>
                <c:pt idx="210">
                  <c:v>0.91237113402061853</c:v>
                </c:pt>
                <c:pt idx="211">
                  <c:v>0.45896656534954405</c:v>
                </c:pt>
                <c:pt idx="212">
                  <c:v>1.2452830188679245</c:v>
                </c:pt>
                <c:pt idx="213">
                  <c:v>0.7931034482758621</c:v>
                </c:pt>
                <c:pt idx="214">
                  <c:v>0.59363957597173145</c:v>
                </c:pt>
                <c:pt idx="215">
                  <c:v>0.79187817258883253</c:v>
                </c:pt>
                <c:pt idx="216">
                  <c:v>0.73786407766990292</c:v>
                </c:pt>
                <c:pt idx="217">
                  <c:v>0.70170940170940166</c:v>
                </c:pt>
                <c:pt idx="218">
                  <c:v>0.81452991452991452</c:v>
                </c:pt>
                <c:pt idx="219">
                  <c:v>0.83783783783783772</c:v>
                </c:pt>
                <c:pt idx="220">
                  <c:v>1.3093220338983051</c:v>
                </c:pt>
                <c:pt idx="221">
                  <c:v>0.90076335877862601</c:v>
                </c:pt>
                <c:pt idx="222">
                  <c:v>0.61643835616438358</c:v>
                </c:pt>
                <c:pt idx="223">
                  <c:v>0.74111675126903553</c:v>
                </c:pt>
                <c:pt idx="224">
                  <c:v>0.61507936507936511</c:v>
                </c:pt>
                <c:pt idx="225">
                  <c:v>0.93805309734513276</c:v>
                </c:pt>
                <c:pt idx="226">
                  <c:v>0.66806722689075626</c:v>
                </c:pt>
                <c:pt idx="227">
                  <c:v>0.83333333333333326</c:v>
                </c:pt>
                <c:pt idx="228">
                  <c:v>0.62109375</c:v>
                </c:pt>
                <c:pt idx="229">
                  <c:v>0.88018867924528299</c:v>
                </c:pt>
                <c:pt idx="230">
                  <c:v>0.97549019607843146</c:v>
                </c:pt>
                <c:pt idx="231">
                  <c:v>1.3547925608011444</c:v>
                </c:pt>
                <c:pt idx="232">
                  <c:v>1.225806451612903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7E2-47BD-896D-CC574D6A747C}"/>
            </c:ext>
          </c:extLst>
        </c:ser>
        <c:ser>
          <c:idx val="3"/>
          <c:order val="3"/>
          <c:tx>
            <c:v>Smackover Formation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'[Data%20for%20conference%20(1)iogas (version 1).xlsx]Sheet17'!$O$425:$O$511</c:f>
              <c:numCache>
                <c:formatCode>General</c:formatCode>
                <c:ptCount val="87"/>
                <c:pt idx="0">
                  <c:v>187</c:v>
                </c:pt>
                <c:pt idx="1">
                  <c:v>132</c:v>
                </c:pt>
                <c:pt idx="2">
                  <c:v>423</c:v>
                </c:pt>
                <c:pt idx="3">
                  <c:v>370</c:v>
                </c:pt>
                <c:pt idx="4">
                  <c:v>364</c:v>
                </c:pt>
                <c:pt idx="5">
                  <c:v>338</c:v>
                </c:pt>
                <c:pt idx="6">
                  <c:v>316</c:v>
                </c:pt>
                <c:pt idx="7">
                  <c:v>371</c:v>
                </c:pt>
                <c:pt idx="8">
                  <c:v>126</c:v>
                </c:pt>
                <c:pt idx="9">
                  <c:v>149</c:v>
                </c:pt>
                <c:pt idx="10">
                  <c:v>136</c:v>
                </c:pt>
                <c:pt idx="11">
                  <c:v>327</c:v>
                </c:pt>
                <c:pt idx="12">
                  <c:v>244</c:v>
                </c:pt>
                <c:pt idx="13">
                  <c:v>288</c:v>
                </c:pt>
                <c:pt idx="14">
                  <c:v>116</c:v>
                </c:pt>
                <c:pt idx="15">
                  <c:v>269</c:v>
                </c:pt>
                <c:pt idx="16">
                  <c:v>165</c:v>
                </c:pt>
                <c:pt idx="17">
                  <c:v>228</c:v>
                </c:pt>
                <c:pt idx="18">
                  <c:v>223</c:v>
                </c:pt>
                <c:pt idx="19">
                  <c:v>227</c:v>
                </c:pt>
                <c:pt idx="20">
                  <c:v>76</c:v>
                </c:pt>
                <c:pt idx="21">
                  <c:v>74</c:v>
                </c:pt>
                <c:pt idx="22">
                  <c:v>67</c:v>
                </c:pt>
                <c:pt idx="23">
                  <c:v>186</c:v>
                </c:pt>
                <c:pt idx="24">
                  <c:v>191</c:v>
                </c:pt>
                <c:pt idx="25">
                  <c:v>172</c:v>
                </c:pt>
                <c:pt idx="26">
                  <c:v>107</c:v>
                </c:pt>
                <c:pt idx="27">
                  <c:v>109</c:v>
                </c:pt>
                <c:pt idx="28">
                  <c:v>122</c:v>
                </c:pt>
                <c:pt idx="29">
                  <c:v>162</c:v>
                </c:pt>
                <c:pt idx="30">
                  <c:v>144</c:v>
                </c:pt>
                <c:pt idx="31">
                  <c:v>169</c:v>
                </c:pt>
                <c:pt idx="32">
                  <c:v>105</c:v>
                </c:pt>
                <c:pt idx="33">
                  <c:v>72</c:v>
                </c:pt>
                <c:pt idx="34">
                  <c:v>90</c:v>
                </c:pt>
                <c:pt idx="35">
                  <c:v>177</c:v>
                </c:pt>
                <c:pt idx="36">
                  <c:v>179</c:v>
                </c:pt>
                <c:pt idx="37">
                  <c:v>179</c:v>
                </c:pt>
                <c:pt idx="38">
                  <c:v>36</c:v>
                </c:pt>
                <c:pt idx="39">
                  <c:v>34</c:v>
                </c:pt>
                <c:pt idx="40">
                  <c:v>24</c:v>
                </c:pt>
                <c:pt idx="41">
                  <c:v>234</c:v>
                </c:pt>
                <c:pt idx="42">
                  <c:v>115</c:v>
                </c:pt>
                <c:pt idx="43">
                  <c:v>59</c:v>
                </c:pt>
                <c:pt idx="44">
                  <c:v>126</c:v>
                </c:pt>
                <c:pt idx="45">
                  <c:v>145</c:v>
                </c:pt>
                <c:pt idx="46">
                  <c:v>199</c:v>
                </c:pt>
                <c:pt idx="47">
                  <c:v>97</c:v>
                </c:pt>
                <c:pt idx="48">
                  <c:v>97</c:v>
                </c:pt>
                <c:pt idx="49">
                  <c:v>95</c:v>
                </c:pt>
                <c:pt idx="50">
                  <c:v>89</c:v>
                </c:pt>
                <c:pt idx="51">
                  <c:v>64</c:v>
                </c:pt>
                <c:pt idx="52">
                  <c:v>79</c:v>
                </c:pt>
                <c:pt idx="53">
                  <c:v>37</c:v>
                </c:pt>
                <c:pt idx="54">
                  <c:v>97</c:v>
                </c:pt>
                <c:pt idx="55">
                  <c:v>98</c:v>
                </c:pt>
                <c:pt idx="56">
                  <c:v>98</c:v>
                </c:pt>
                <c:pt idx="57">
                  <c:v>80</c:v>
                </c:pt>
                <c:pt idx="58">
                  <c:v>72</c:v>
                </c:pt>
                <c:pt idx="59">
                  <c:v>3</c:v>
                </c:pt>
                <c:pt idx="60">
                  <c:v>95</c:v>
                </c:pt>
                <c:pt idx="61">
                  <c:v>107</c:v>
                </c:pt>
                <c:pt idx="62">
                  <c:v>76</c:v>
                </c:pt>
                <c:pt idx="63">
                  <c:v>85</c:v>
                </c:pt>
                <c:pt idx="64">
                  <c:v>47</c:v>
                </c:pt>
                <c:pt idx="65">
                  <c:v>10</c:v>
                </c:pt>
                <c:pt idx="66">
                  <c:v>11</c:v>
                </c:pt>
                <c:pt idx="67">
                  <c:v>11</c:v>
                </c:pt>
                <c:pt idx="68">
                  <c:v>12</c:v>
                </c:pt>
                <c:pt idx="69">
                  <c:v>11</c:v>
                </c:pt>
                <c:pt idx="70">
                  <c:v>12</c:v>
                </c:pt>
                <c:pt idx="71">
                  <c:v>22</c:v>
                </c:pt>
                <c:pt idx="72">
                  <c:v>21</c:v>
                </c:pt>
                <c:pt idx="73">
                  <c:v>24</c:v>
                </c:pt>
                <c:pt idx="74">
                  <c:v>24</c:v>
                </c:pt>
                <c:pt idx="75">
                  <c:v>37</c:v>
                </c:pt>
                <c:pt idx="76">
                  <c:v>53</c:v>
                </c:pt>
                <c:pt idx="77">
                  <c:v>110</c:v>
                </c:pt>
                <c:pt idx="78">
                  <c:v>74</c:v>
                </c:pt>
                <c:pt idx="79">
                  <c:v>97</c:v>
                </c:pt>
                <c:pt idx="80">
                  <c:v>44</c:v>
                </c:pt>
                <c:pt idx="81">
                  <c:v>117</c:v>
                </c:pt>
                <c:pt idx="82">
                  <c:v>102</c:v>
                </c:pt>
                <c:pt idx="83">
                  <c:v>111</c:v>
                </c:pt>
                <c:pt idx="84">
                  <c:v>110</c:v>
                </c:pt>
                <c:pt idx="85">
                  <c:v>103</c:v>
                </c:pt>
                <c:pt idx="86">
                  <c:v>11</c:v>
                </c:pt>
              </c:numCache>
            </c:numRef>
          </c:xVal>
          <c:yVal>
            <c:numRef>
              <c:f>'[Data%20for%20conference%20(1)iogas (version 1).xlsx]Sheet17'!$AE$425:$AE$511</c:f>
              <c:numCache>
                <c:formatCode>General</c:formatCode>
                <c:ptCount val="87"/>
                <c:pt idx="0">
                  <c:v>0.42707117852975496</c:v>
                </c:pt>
                <c:pt idx="1">
                  <c:v>0.39766794291681168</c:v>
                </c:pt>
                <c:pt idx="2">
                  <c:v>1.6604303086997194</c:v>
                </c:pt>
                <c:pt idx="3">
                  <c:v>1.6391257995735609</c:v>
                </c:pt>
                <c:pt idx="4">
                  <c:v>0.71736280202285074</c:v>
                </c:pt>
                <c:pt idx="5">
                  <c:v>0.67881131691430896</c:v>
                </c:pt>
                <c:pt idx="6">
                  <c:v>0.63861805849936415</c:v>
                </c:pt>
                <c:pt idx="7">
                  <c:v>1.3422507185496353</c:v>
                </c:pt>
                <c:pt idx="8">
                  <c:v>0.3125</c:v>
                </c:pt>
                <c:pt idx="9">
                  <c:v>0.27920012119375853</c:v>
                </c:pt>
                <c:pt idx="10">
                  <c:v>0.30836737781812679</c:v>
                </c:pt>
                <c:pt idx="11">
                  <c:v>0.78861033735685548</c:v>
                </c:pt>
                <c:pt idx="12">
                  <c:v>0.55555555555555558</c:v>
                </c:pt>
                <c:pt idx="13">
                  <c:v>0.82417582417582413</c:v>
                </c:pt>
                <c:pt idx="14">
                  <c:v>0.33162393162393161</c:v>
                </c:pt>
                <c:pt idx="15">
                  <c:v>0.64029151483602287</c:v>
                </c:pt>
                <c:pt idx="16">
                  <c:v>0.42725598526703501</c:v>
                </c:pt>
                <c:pt idx="17">
                  <c:v>0.50391835246947325</c:v>
                </c:pt>
                <c:pt idx="18">
                  <c:v>0.49244378916328785</c:v>
                </c:pt>
                <c:pt idx="19">
                  <c:v>0.51189395315053565</c:v>
                </c:pt>
                <c:pt idx="20">
                  <c:v>0.25419430355052675</c:v>
                </c:pt>
                <c:pt idx="21">
                  <c:v>0.25350021213406876</c:v>
                </c:pt>
                <c:pt idx="22">
                  <c:v>0.2443814095570587</c:v>
                </c:pt>
                <c:pt idx="23">
                  <c:v>0.42819054390330608</c:v>
                </c:pt>
                <c:pt idx="24">
                  <c:v>0.76246882793017456</c:v>
                </c:pt>
                <c:pt idx="25">
                  <c:v>0.36794825727632052</c:v>
                </c:pt>
                <c:pt idx="26">
                  <c:v>0.23938384679433805</c:v>
                </c:pt>
                <c:pt idx="27">
                  <c:v>0.301759410801964</c:v>
                </c:pt>
                <c:pt idx="28">
                  <c:v>0.31016042780748665</c:v>
                </c:pt>
                <c:pt idx="29">
                  <c:v>0.404659717964439</c:v>
                </c:pt>
                <c:pt idx="30">
                  <c:v>0.36862408915559364</c:v>
                </c:pt>
                <c:pt idx="31">
                  <c:v>0.38281884646628755</c:v>
                </c:pt>
                <c:pt idx="32">
                  <c:v>0.37402821767923983</c:v>
                </c:pt>
                <c:pt idx="33">
                  <c:v>0.27091362502833827</c:v>
                </c:pt>
                <c:pt idx="34">
                  <c:v>0.23126585197140881</c:v>
                </c:pt>
                <c:pt idx="35">
                  <c:v>0.39804722979109902</c:v>
                </c:pt>
                <c:pt idx="36">
                  <c:v>0.39738693467336683</c:v>
                </c:pt>
                <c:pt idx="37">
                  <c:v>0.40584003385526873</c:v>
                </c:pt>
                <c:pt idx="38">
                  <c:v>0.28717789506364483</c:v>
                </c:pt>
                <c:pt idx="39">
                  <c:v>0.32534356024288913</c:v>
                </c:pt>
                <c:pt idx="40">
                  <c:v>0.31653477717617662</c:v>
                </c:pt>
                <c:pt idx="41">
                  <c:v>0.46166794185156845</c:v>
                </c:pt>
                <c:pt idx="42">
                  <c:v>0</c:v>
                </c:pt>
                <c:pt idx="43">
                  <c:v>0.15862377122430743</c:v>
                </c:pt>
                <c:pt idx="44">
                  <c:v>0.32552776299450065</c:v>
                </c:pt>
                <c:pt idx="45">
                  <c:v>0.38532533456391327</c:v>
                </c:pt>
                <c:pt idx="46">
                  <c:v>0.45700086430423509</c:v>
                </c:pt>
                <c:pt idx="47">
                  <c:v>0.31686046511627908</c:v>
                </c:pt>
                <c:pt idx="48">
                  <c:v>0.32886963371406064</c:v>
                </c:pt>
                <c:pt idx="49">
                  <c:v>0.34192269573835482</c:v>
                </c:pt>
                <c:pt idx="50">
                  <c:v>0.33762057877813506</c:v>
                </c:pt>
                <c:pt idx="51">
                  <c:v>0.2926225449744182</c:v>
                </c:pt>
                <c:pt idx="52">
                  <c:v>0.28814359943316015</c:v>
                </c:pt>
                <c:pt idx="53">
                  <c:v>0.13434632164886415</c:v>
                </c:pt>
                <c:pt idx="54">
                  <c:v>0.28775286184726362</c:v>
                </c:pt>
                <c:pt idx="55">
                  <c:v>0.28954122553737566</c:v>
                </c:pt>
                <c:pt idx="56">
                  <c:v>0.29698375870069604</c:v>
                </c:pt>
                <c:pt idx="57">
                  <c:v>0</c:v>
                </c:pt>
                <c:pt idx="58">
                  <c:v>0.28365960846983618</c:v>
                </c:pt>
                <c:pt idx="59">
                  <c:v>0.29724770642201837</c:v>
                </c:pt>
                <c:pt idx="60">
                  <c:v>0.30325288562434416</c:v>
                </c:pt>
                <c:pt idx="61">
                  <c:v>0.31049422336328625</c:v>
                </c:pt>
                <c:pt idx="62">
                  <c:v>0.25783182192910142</c:v>
                </c:pt>
                <c:pt idx="63">
                  <c:v>0.26706467661691541</c:v>
                </c:pt>
                <c:pt idx="64">
                  <c:v>0.29475197699496763</c:v>
                </c:pt>
                <c:pt idx="65">
                  <c:v>0.21067821067821069</c:v>
                </c:pt>
                <c:pt idx="66">
                  <c:v>0.29869236063317273</c:v>
                </c:pt>
                <c:pt idx="67">
                  <c:v>0.25873129009265861</c:v>
                </c:pt>
                <c:pt idx="68">
                  <c:v>0.23935091277890466</c:v>
                </c:pt>
                <c:pt idx="69">
                  <c:v>0.15665091154625252</c:v>
                </c:pt>
                <c:pt idx="70">
                  <c:v>0.15198956294846705</c:v>
                </c:pt>
                <c:pt idx="71">
                  <c:v>0.34755829300483942</c:v>
                </c:pt>
                <c:pt idx="72">
                  <c:v>0.25385312783318226</c:v>
                </c:pt>
                <c:pt idx="73">
                  <c:v>0.29641693811074921</c:v>
                </c:pt>
                <c:pt idx="74">
                  <c:v>0</c:v>
                </c:pt>
                <c:pt idx="75">
                  <c:v>0.2391130109537804</c:v>
                </c:pt>
                <c:pt idx="76">
                  <c:v>0.27587450414713305</c:v>
                </c:pt>
                <c:pt idx="77">
                  <c:v>0.42701599183395711</c:v>
                </c:pt>
                <c:pt idx="78">
                  <c:v>0.66034271725826188</c:v>
                </c:pt>
                <c:pt idx="79">
                  <c:v>0.65186182144459404</c:v>
                </c:pt>
                <c:pt idx="80">
                  <c:v>0.44352617079889806</c:v>
                </c:pt>
                <c:pt idx="81">
                  <c:v>0.2994170641229465</c:v>
                </c:pt>
                <c:pt idx="82">
                  <c:v>0.27691875175709868</c:v>
                </c:pt>
                <c:pt idx="83">
                  <c:v>0.36494351249572066</c:v>
                </c:pt>
                <c:pt idx="84">
                  <c:v>0.34288326729655594</c:v>
                </c:pt>
                <c:pt idx="85">
                  <c:v>0.21202916160388821</c:v>
                </c:pt>
                <c:pt idx="86">
                  <c:v>0.46175537539654565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97E2-47BD-896D-CC574D6A747C}"/>
            </c:ext>
          </c:extLst>
        </c:ser>
        <c:ser>
          <c:idx val="4"/>
          <c:order val="4"/>
          <c:tx>
            <c:v>Marcellus Formation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9525">
                <a:noFill/>
              </a:ln>
              <a:effectLst/>
            </c:spPr>
          </c:marker>
          <c:xVal>
            <c:numRef>
              <c:f>'[Data%20for%20conference%20(1)iogas (version 1).xlsx]Sheet17'!$O$2:$O$53</c:f>
              <c:numCache>
                <c:formatCode>General</c:formatCode>
                <c:ptCount val="52"/>
                <c:pt idx="0">
                  <c:v>51.4</c:v>
                </c:pt>
                <c:pt idx="1">
                  <c:v>59.2</c:v>
                </c:pt>
                <c:pt idx="2">
                  <c:v>61.3</c:v>
                </c:pt>
                <c:pt idx="3">
                  <c:v>66.599999999999994</c:v>
                </c:pt>
                <c:pt idx="4">
                  <c:v>68</c:v>
                </c:pt>
                <c:pt idx="5">
                  <c:v>53</c:v>
                </c:pt>
                <c:pt idx="6">
                  <c:v>83</c:v>
                </c:pt>
                <c:pt idx="7">
                  <c:v>86.4</c:v>
                </c:pt>
                <c:pt idx="8">
                  <c:v>95</c:v>
                </c:pt>
                <c:pt idx="9">
                  <c:v>97.6</c:v>
                </c:pt>
                <c:pt idx="10">
                  <c:v>95.9</c:v>
                </c:pt>
                <c:pt idx="11">
                  <c:v>10.7</c:v>
                </c:pt>
                <c:pt idx="12">
                  <c:v>14.5</c:v>
                </c:pt>
                <c:pt idx="13">
                  <c:v>43.9</c:v>
                </c:pt>
                <c:pt idx="14">
                  <c:v>47.9</c:v>
                </c:pt>
                <c:pt idx="15">
                  <c:v>50.9</c:v>
                </c:pt>
                <c:pt idx="16">
                  <c:v>53.2</c:v>
                </c:pt>
                <c:pt idx="17">
                  <c:v>54.7</c:v>
                </c:pt>
                <c:pt idx="18">
                  <c:v>62.3</c:v>
                </c:pt>
                <c:pt idx="19">
                  <c:v>61.9</c:v>
                </c:pt>
                <c:pt idx="20">
                  <c:v>75.599999999999994</c:v>
                </c:pt>
                <c:pt idx="21">
                  <c:v>82.5</c:v>
                </c:pt>
                <c:pt idx="22">
                  <c:v>93.7</c:v>
                </c:pt>
                <c:pt idx="23">
                  <c:v>93.3</c:v>
                </c:pt>
                <c:pt idx="24">
                  <c:v>97.6</c:v>
                </c:pt>
                <c:pt idx="25">
                  <c:v>97.4</c:v>
                </c:pt>
                <c:pt idx="26">
                  <c:v>28</c:v>
                </c:pt>
                <c:pt idx="27">
                  <c:v>35</c:v>
                </c:pt>
                <c:pt idx="28">
                  <c:v>36</c:v>
                </c:pt>
                <c:pt idx="29">
                  <c:v>39</c:v>
                </c:pt>
                <c:pt idx="30">
                  <c:v>40</c:v>
                </c:pt>
                <c:pt idx="31">
                  <c:v>45</c:v>
                </c:pt>
                <c:pt idx="32">
                  <c:v>51</c:v>
                </c:pt>
                <c:pt idx="33">
                  <c:v>54</c:v>
                </c:pt>
                <c:pt idx="34">
                  <c:v>57</c:v>
                </c:pt>
                <c:pt idx="35">
                  <c:v>60</c:v>
                </c:pt>
                <c:pt idx="36">
                  <c:v>61</c:v>
                </c:pt>
                <c:pt idx="37">
                  <c:v>62</c:v>
                </c:pt>
                <c:pt idx="38">
                  <c:v>79</c:v>
                </c:pt>
                <c:pt idx="39">
                  <c:v>235</c:v>
                </c:pt>
                <c:pt idx="40">
                  <c:v>245</c:v>
                </c:pt>
                <c:pt idx="41">
                  <c:v>249</c:v>
                </c:pt>
                <c:pt idx="42">
                  <c:v>233</c:v>
                </c:pt>
                <c:pt idx="43">
                  <c:v>208</c:v>
                </c:pt>
                <c:pt idx="44">
                  <c:v>263</c:v>
                </c:pt>
                <c:pt idx="45">
                  <c:v>254</c:v>
                </c:pt>
                <c:pt idx="46">
                  <c:v>198</c:v>
                </c:pt>
                <c:pt idx="47">
                  <c:v>103</c:v>
                </c:pt>
                <c:pt idx="48">
                  <c:v>243</c:v>
                </c:pt>
                <c:pt idx="49">
                  <c:v>282</c:v>
                </c:pt>
                <c:pt idx="50">
                  <c:v>254</c:v>
                </c:pt>
                <c:pt idx="51">
                  <c:v>169</c:v>
                </c:pt>
              </c:numCache>
            </c:numRef>
          </c:xVal>
          <c:yVal>
            <c:numRef>
              <c:f>'[Data%20for%20conference%20(1)iogas (version 1).xlsx]Sheet17'!$AE$2:$AE$53</c:f>
              <c:numCache>
                <c:formatCode>General</c:formatCode>
                <c:ptCount val="52"/>
                <c:pt idx="0">
                  <c:v>0.87859424920127793</c:v>
                </c:pt>
                <c:pt idx="1">
                  <c:v>0.42512908777969016</c:v>
                </c:pt>
                <c:pt idx="2">
                  <c:v>0.47513812154696133</c:v>
                </c:pt>
                <c:pt idx="3">
                  <c:v>0.56120527306967982</c:v>
                </c:pt>
                <c:pt idx="4">
                  <c:v>0.50822368421052633</c:v>
                </c:pt>
                <c:pt idx="5">
                  <c:v>1.65075034106412</c:v>
                </c:pt>
                <c:pt idx="6">
                  <c:v>0.46107784431137727</c:v>
                </c:pt>
                <c:pt idx="7">
                  <c:v>0.47480916030534354</c:v>
                </c:pt>
                <c:pt idx="8">
                  <c:v>0.28820512820512822</c:v>
                </c:pt>
                <c:pt idx="9">
                  <c:v>0.24607843137254901</c:v>
                </c:pt>
                <c:pt idx="10">
                  <c:v>0.29561671763506625</c:v>
                </c:pt>
                <c:pt idx="11">
                  <c:v>0.31504065040650409</c:v>
                </c:pt>
                <c:pt idx="12">
                  <c:v>1.0171428571428571</c:v>
                </c:pt>
                <c:pt idx="13">
                  <c:v>0.46846846846846846</c:v>
                </c:pt>
                <c:pt idx="14">
                  <c:v>0.45121951219512196</c:v>
                </c:pt>
                <c:pt idx="15">
                  <c:v>0.46680080482897385</c:v>
                </c:pt>
                <c:pt idx="16">
                  <c:v>0.42696629213483145</c:v>
                </c:pt>
                <c:pt idx="17">
                  <c:v>0.4119718309859155</c:v>
                </c:pt>
                <c:pt idx="18">
                  <c:v>0.43707482993197277</c:v>
                </c:pt>
                <c:pt idx="19">
                  <c:v>0.41412520064205455</c:v>
                </c:pt>
                <c:pt idx="20">
                  <c:v>0.36541143654114366</c:v>
                </c:pt>
                <c:pt idx="21">
                  <c:v>0.33415536374845867</c:v>
                </c:pt>
                <c:pt idx="22">
                  <c:v>0.3501259445843829</c:v>
                </c:pt>
                <c:pt idx="23">
                  <c:v>0.32597266035751843</c:v>
                </c:pt>
                <c:pt idx="24">
                  <c:v>0.32769556025369978</c:v>
                </c:pt>
                <c:pt idx="25">
                  <c:v>0.33862433862433861</c:v>
                </c:pt>
                <c:pt idx="26">
                  <c:v>0.45229681978798586</c:v>
                </c:pt>
                <c:pt idx="27">
                  <c:v>0.39459459459459462</c:v>
                </c:pt>
                <c:pt idx="28">
                  <c:v>0.40105540897097625</c:v>
                </c:pt>
                <c:pt idx="29">
                  <c:v>0.40601503759398494</c:v>
                </c:pt>
                <c:pt idx="30">
                  <c:v>0.41809290953545231</c:v>
                </c:pt>
                <c:pt idx="31">
                  <c:v>0.41365461847389556</c:v>
                </c:pt>
                <c:pt idx="32">
                  <c:v>0.42781690140845069</c:v>
                </c:pt>
                <c:pt idx="33">
                  <c:v>0.41833333333333333</c:v>
                </c:pt>
                <c:pt idx="34">
                  <c:v>0.41977309562398701</c:v>
                </c:pt>
                <c:pt idx="35">
                  <c:v>0.4</c:v>
                </c:pt>
                <c:pt idx="36">
                  <c:v>0.3896296296296296</c:v>
                </c:pt>
                <c:pt idx="37">
                  <c:v>0.40058910162002948</c:v>
                </c:pt>
                <c:pt idx="38">
                  <c:v>0.37529411764705883</c:v>
                </c:pt>
                <c:pt idx="39">
                  <c:v>0.30136986301369861</c:v>
                </c:pt>
                <c:pt idx="40">
                  <c:v>0.40136054421768708</c:v>
                </c:pt>
                <c:pt idx="41">
                  <c:v>0.35664335664335667</c:v>
                </c:pt>
                <c:pt idx="42">
                  <c:v>0.30714285714285716</c:v>
                </c:pt>
                <c:pt idx="43">
                  <c:v>0.25233644859813081</c:v>
                </c:pt>
                <c:pt idx="44">
                  <c:v>0.36363636363636365</c:v>
                </c:pt>
                <c:pt idx="45">
                  <c:v>0.43119266055045874</c:v>
                </c:pt>
                <c:pt idx="46">
                  <c:v>0.30769230769230771</c:v>
                </c:pt>
                <c:pt idx="47">
                  <c:v>0.23684210526315788</c:v>
                </c:pt>
                <c:pt idx="48">
                  <c:v>0.42307692307692307</c:v>
                </c:pt>
                <c:pt idx="49">
                  <c:v>0.50806451612903225</c:v>
                </c:pt>
                <c:pt idx="50">
                  <c:v>0.30645161290322581</c:v>
                </c:pt>
                <c:pt idx="51">
                  <c:v>0.21978021978021978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97E2-47BD-896D-CC574D6A74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6808143"/>
        <c:axId val="1046792335"/>
      </c:scatterChart>
      <c:valAx>
        <c:axId val="10468081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200" dirty="0"/>
                  <a:t>Lithium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6792335"/>
        <c:crosses val="autoZero"/>
        <c:crossBetween val="midCat"/>
      </c:valAx>
      <c:valAx>
        <c:axId val="1046792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2000" dirty="0"/>
                  <a:t>K/Br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680814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2400" dirty="0"/>
              <a:t>87Sr/86Sr vs 1/Li for High K/Br brines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505095189665911"/>
          <c:y val="9.0607799033707512E-2"/>
          <c:w val="0.82208582899988503"/>
          <c:h val="0.74531164958422647"/>
        </c:manualLayout>
      </c:layout>
      <c:scatterChart>
        <c:scatterStyle val="lineMarker"/>
        <c:varyColors val="0"/>
        <c:ser>
          <c:idx val="0"/>
          <c:order val="0"/>
          <c:tx>
            <c:v>Bakken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3"/>
            <c:spPr>
              <a:solidFill>
                <a:srgbClr val="FFFF00">
                  <a:alpha val="0"/>
                </a:srgbClr>
              </a:solidFill>
              <a:ln w="9525">
                <a:solidFill>
                  <a:srgbClr val="FFFF00">
                    <a:alpha val="0"/>
                  </a:srgbClr>
                </a:solidFill>
              </a:ln>
              <a:effectLst/>
            </c:spPr>
          </c:marker>
          <c:xVal>
            <c:numRef>
              <c:f>Master!$L$141:$L$171</c:f>
              <c:numCache>
                <c:formatCode>General</c:formatCode>
                <c:ptCount val="31"/>
                <c:pt idx="0">
                  <c:v>1.5128593040847203E-2</c:v>
                </c:pt>
                <c:pt idx="1">
                  <c:v>1.5898251192368838E-2</c:v>
                </c:pt>
                <c:pt idx="2">
                  <c:v>1.5174506828528072E-2</c:v>
                </c:pt>
                <c:pt idx="3">
                  <c:v>1.2406947890818859E-2</c:v>
                </c:pt>
                <c:pt idx="4">
                  <c:v>1.2531328320802006E-2</c:v>
                </c:pt>
                <c:pt idx="5">
                  <c:v>1.7985611510791366E-2</c:v>
                </c:pt>
                <c:pt idx="7">
                  <c:v>2.247191011235955E-2</c:v>
                </c:pt>
                <c:pt idx="10">
                  <c:v>2.4570024570024569E-2</c:v>
                </c:pt>
                <c:pt idx="11">
                  <c:v>2.5062656641604012E-2</c:v>
                </c:pt>
                <c:pt idx="13">
                  <c:v>2.1739130434782608E-2</c:v>
                </c:pt>
                <c:pt idx="15">
                  <c:v>2.8735632183908049E-2</c:v>
                </c:pt>
                <c:pt idx="16">
                  <c:v>2.3201856148491878E-2</c:v>
                </c:pt>
                <c:pt idx="17">
                  <c:v>1.1614401858304297E-2</c:v>
                </c:pt>
                <c:pt idx="18">
                  <c:v>1.3586956521739132E-2</c:v>
                </c:pt>
                <c:pt idx="19">
                  <c:v>1.1668611435239206E-2</c:v>
                </c:pt>
                <c:pt idx="20">
                  <c:v>1.6977928692699491E-2</c:v>
                </c:pt>
                <c:pt idx="21">
                  <c:v>1.607717041800643E-2</c:v>
                </c:pt>
                <c:pt idx="22">
                  <c:v>1.4947683109118086E-2</c:v>
                </c:pt>
                <c:pt idx="23">
                  <c:v>2.1321961620469083E-2</c:v>
                </c:pt>
                <c:pt idx="24">
                  <c:v>2.3474178403755867E-2</c:v>
                </c:pt>
                <c:pt idx="25">
                  <c:v>1.6638935108153077E-2</c:v>
                </c:pt>
                <c:pt idx="26">
                  <c:v>2.0703933747412008E-2</c:v>
                </c:pt>
                <c:pt idx="27">
                  <c:v>3.2679738562091505E-2</c:v>
                </c:pt>
                <c:pt idx="28">
                  <c:v>2.0920502092050212E-2</c:v>
                </c:pt>
                <c:pt idx="29">
                  <c:v>3.484320557491289E-2</c:v>
                </c:pt>
                <c:pt idx="30">
                  <c:v>2.1551724137931036E-2</c:v>
                </c:pt>
              </c:numCache>
            </c:numRef>
          </c:xVal>
          <c:yVal>
            <c:numRef>
              <c:f>Master!$AA$141:$AA$171</c:f>
              <c:numCache>
                <c:formatCode>0.00000</c:formatCode>
                <c:ptCount val="31"/>
                <c:pt idx="0">
                  <c:v>0.71080709064244996</c:v>
                </c:pt>
                <c:pt idx="1">
                  <c:v>0.71082409160133098</c:v>
                </c:pt>
                <c:pt idx="2">
                  <c:v>0.71084106941918002</c:v>
                </c:pt>
                <c:pt idx="3">
                  <c:v>0.71051905579762198</c:v>
                </c:pt>
                <c:pt idx="4">
                  <c:v>0.71052605609374297</c:v>
                </c:pt>
                <c:pt idx="5">
                  <c:v>0.71105507847201599</c:v>
                </c:pt>
                <c:pt idx="6">
                  <c:v>0.71020404247218505</c:v>
                </c:pt>
                <c:pt idx="7">
                  <c:v>0.710171041076187</c:v>
                </c:pt>
                <c:pt idx="8">
                  <c:v>0.70973002242057603</c:v>
                </c:pt>
                <c:pt idx="9">
                  <c:v>0.70974702313972604</c:v>
                </c:pt>
                <c:pt idx="10">
                  <c:v>0.70981402597402599</c:v>
                </c:pt>
                <c:pt idx="11">
                  <c:v>0.70983099999999999</c:v>
                </c:pt>
                <c:pt idx="13">
                  <c:v>0.71079999999999999</c:v>
                </c:pt>
                <c:pt idx="15">
                  <c:v>0.71026299999999998</c:v>
                </c:pt>
                <c:pt idx="16">
                  <c:v>0.71028104572951478</c:v>
                </c:pt>
                <c:pt idx="17">
                  <c:v>0.71062306019713195</c:v>
                </c:pt>
                <c:pt idx="18">
                  <c:v>0.71054105672828805</c:v>
                </c:pt>
                <c:pt idx="19">
                  <c:v>0.71042005160962818</c:v>
                </c:pt>
                <c:pt idx="20">
                  <c:v>0.71069506324294596</c:v>
                </c:pt>
                <c:pt idx="21">
                  <c:v>0.71035904902914671</c:v>
                </c:pt>
                <c:pt idx="22">
                  <c:v>0.71037004949447946</c:v>
                </c:pt>
                <c:pt idx="23">
                  <c:v>0.71049105461313933</c:v>
                </c:pt>
                <c:pt idx="24">
                  <c:v>0.71074506535809467</c:v>
                </c:pt>
                <c:pt idx="25">
                  <c:v>0.71048405431701855</c:v>
                </c:pt>
                <c:pt idx="26">
                  <c:v>0.70992</c:v>
                </c:pt>
                <c:pt idx="27">
                  <c:v>0.70958601632894791</c:v>
                </c:pt>
                <c:pt idx="28">
                  <c:v>0.71007103684589035</c:v>
                </c:pt>
                <c:pt idx="29">
                  <c:v>0.70931400482253903</c:v>
                </c:pt>
                <c:pt idx="30">
                  <c:v>0.71050305512077505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861-4E2D-B2ED-4E6117F1AE1B}"/>
            </c:ext>
          </c:extLst>
        </c:ser>
        <c:ser>
          <c:idx val="1"/>
          <c:order val="1"/>
          <c:tx>
            <c:v>Ellerslie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3"/>
            <c:spPr>
              <a:solidFill>
                <a:schemeClr val="accent2">
                  <a:alpha val="0"/>
                </a:schemeClr>
              </a:solidFill>
              <a:ln w="15875">
                <a:noFill/>
              </a:ln>
              <a:effectLst/>
            </c:spPr>
          </c:marker>
          <c:xVal>
            <c:numRef>
              <c:f>Master!$L$178:$L$199</c:f>
              <c:numCache>
                <c:formatCode>General</c:formatCode>
                <c:ptCount val="22"/>
                <c:pt idx="0">
                  <c:v>0.1111111111111111</c:v>
                </c:pt>
                <c:pt idx="1">
                  <c:v>9.5238095238095233E-2</c:v>
                </c:pt>
                <c:pt idx="2">
                  <c:v>0.10989010989010989</c:v>
                </c:pt>
                <c:pt idx="3">
                  <c:v>0.10638297872340426</c:v>
                </c:pt>
                <c:pt idx="4">
                  <c:v>8.8495575221238937E-2</c:v>
                </c:pt>
                <c:pt idx="5">
                  <c:v>8.1300813008130079E-2</c:v>
                </c:pt>
                <c:pt idx="6">
                  <c:v>6.6225165562913912E-2</c:v>
                </c:pt>
                <c:pt idx="7">
                  <c:v>5.9171597633136098E-2</c:v>
                </c:pt>
                <c:pt idx="8">
                  <c:v>7.0921985815602842E-2</c:v>
                </c:pt>
                <c:pt idx="9">
                  <c:v>4.6296296296296294E-2</c:v>
                </c:pt>
                <c:pt idx="10">
                  <c:v>4.7393364928909949E-2</c:v>
                </c:pt>
                <c:pt idx="11">
                  <c:v>4.5871559633027519E-2</c:v>
                </c:pt>
                <c:pt idx="12">
                  <c:v>5.6818181818181816E-2</c:v>
                </c:pt>
                <c:pt idx="13">
                  <c:v>3.7593984962406013E-2</c:v>
                </c:pt>
                <c:pt idx="14">
                  <c:v>3.968253968253968E-2</c:v>
                </c:pt>
                <c:pt idx="15">
                  <c:v>3.1347962382445145E-2</c:v>
                </c:pt>
                <c:pt idx="16">
                  <c:v>3.3557046979865772E-2</c:v>
                </c:pt>
                <c:pt idx="17">
                  <c:v>3.1746031746031744E-2</c:v>
                </c:pt>
                <c:pt idx="18">
                  <c:v>3.6496350364963508E-2</c:v>
                </c:pt>
                <c:pt idx="19">
                  <c:v>3.4965034965034961E-2</c:v>
                </c:pt>
                <c:pt idx="20">
                  <c:v>3.4364261168384876E-2</c:v>
                </c:pt>
                <c:pt idx="21">
                  <c:v>2.6954177897574122E-2</c:v>
                </c:pt>
              </c:numCache>
            </c:numRef>
          </c:xVal>
          <c:yVal>
            <c:numRef>
              <c:f>Master!$AA$178:$AA$199</c:f>
              <c:numCache>
                <c:formatCode>General</c:formatCode>
                <c:ptCount val="22"/>
                <c:pt idx="0">
                  <c:v>0.70979000000000003</c:v>
                </c:pt>
                <c:pt idx="1">
                  <c:v>0.70882000000000001</c:v>
                </c:pt>
                <c:pt idx="2">
                  <c:v>0.70959000000000005</c:v>
                </c:pt>
                <c:pt idx="3">
                  <c:v>0.70967000000000002</c:v>
                </c:pt>
                <c:pt idx="4">
                  <c:v>0.70962000000000003</c:v>
                </c:pt>
                <c:pt idx="5">
                  <c:v>0.70987</c:v>
                </c:pt>
                <c:pt idx="6">
                  <c:v>0.70974999999999999</c:v>
                </c:pt>
                <c:pt idx="7">
                  <c:v>0.70977000000000001</c:v>
                </c:pt>
                <c:pt idx="8">
                  <c:v>0.70975999999999995</c:v>
                </c:pt>
                <c:pt idx="9">
                  <c:v>0.71036999999999995</c:v>
                </c:pt>
                <c:pt idx="10">
                  <c:v>0.71026</c:v>
                </c:pt>
                <c:pt idx="11">
                  <c:v>0.71116000000000001</c:v>
                </c:pt>
                <c:pt idx="12">
                  <c:v>0.71089000000000002</c:v>
                </c:pt>
                <c:pt idx="13">
                  <c:v>0.71106999999999998</c:v>
                </c:pt>
                <c:pt idx="14">
                  <c:v>0.71130000000000004</c:v>
                </c:pt>
                <c:pt idx="15">
                  <c:v>0.71157000000000004</c:v>
                </c:pt>
                <c:pt idx="16">
                  <c:v>0.71113999999999999</c:v>
                </c:pt>
                <c:pt idx="17">
                  <c:v>0.71147000000000005</c:v>
                </c:pt>
                <c:pt idx="18">
                  <c:v>0.71145000000000003</c:v>
                </c:pt>
                <c:pt idx="19">
                  <c:v>0.71114999999999995</c:v>
                </c:pt>
                <c:pt idx="20">
                  <c:v>0.70984999999999998</c:v>
                </c:pt>
                <c:pt idx="21">
                  <c:v>0.71169000000000004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861-4E2D-B2ED-4E6117F1AE1B}"/>
            </c:ext>
          </c:extLst>
        </c:ser>
        <c:ser>
          <c:idx val="2"/>
          <c:order val="2"/>
          <c:tx>
            <c:v>Leduc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6"/>
            <c:spPr>
              <a:solidFill>
                <a:srgbClr val="00B0F0">
                  <a:alpha val="0"/>
                </a:srgbClr>
              </a:solidFill>
              <a:ln w="9525">
                <a:solidFill>
                  <a:srgbClr val="00B0F0">
                    <a:alpha val="0"/>
                  </a:srgbClr>
                </a:solidFill>
              </a:ln>
              <a:effectLst/>
            </c:spPr>
          </c:marker>
          <c:xVal>
            <c:numRef>
              <c:f>Master!$L$200:$L$223</c:f>
              <c:numCache>
                <c:formatCode>General</c:formatCode>
                <c:ptCount val="19"/>
                <c:pt idx="0">
                  <c:v>1.8281535648994516E-2</c:v>
                </c:pt>
                <c:pt idx="1">
                  <c:v>2.0964360587002094E-2</c:v>
                </c:pt>
                <c:pt idx="2">
                  <c:v>1.3386880856760375E-2</c:v>
                </c:pt>
                <c:pt idx="3">
                  <c:v>1.3755158184319119E-2</c:v>
                </c:pt>
                <c:pt idx="4">
                  <c:v>1.5600624024960999E-2</c:v>
                </c:pt>
                <c:pt idx="5">
                  <c:v>1.3605442176870748E-2</c:v>
                </c:pt>
                <c:pt idx="6">
                  <c:v>1.7543859649122806E-2</c:v>
                </c:pt>
                <c:pt idx="7">
                  <c:v>3.0030030030030033E-2</c:v>
                </c:pt>
                <c:pt idx="8">
                  <c:v>2.6737967914438502E-2</c:v>
                </c:pt>
                <c:pt idx="9">
                  <c:v>3.4246575342465752E-2</c:v>
                </c:pt>
                <c:pt idx="10">
                  <c:v>2.8490028490028491E-2</c:v>
                </c:pt>
                <c:pt idx="11">
                  <c:v>2.7855153203342621E-2</c:v>
                </c:pt>
                <c:pt idx="12">
                  <c:v>2.8248587570621469E-2</c:v>
                </c:pt>
                <c:pt idx="13">
                  <c:v>2.7472527472527472E-2</c:v>
                </c:pt>
                <c:pt idx="14">
                  <c:v>2.8571428571428571E-2</c:v>
                </c:pt>
                <c:pt idx="15">
                  <c:v>6.2893081761006289E-2</c:v>
                </c:pt>
                <c:pt idx="16">
                  <c:v>5.9523809523809521E-2</c:v>
                </c:pt>
                <c:pt idx="17">
                  <c:v>3.2786885245901641E-2</c:v>
                </c:pt>
                <c:pt idx="18">
                  <c:v>5.2910052910052914E-2</c:v>
                </c:pt>
              </c:numCache>
            </c:numRef>
          </c:xVal>
          <c:yVal>
            <c:numRef>
              <c:f>Master!$AA$200:$AA$221</c:f>
              <c:numCache>
                <c:formatCode>General</c:formatCode>
                <c:ptCount val="19"/>
                <c:pt idx="0">
                  <c:v>0.70874999999999999</c:v>
                </c:pt>
                <c:pt idx="1">
                  <c:v>0.70884999999999998</c:v>
                </c:pt>
                <c:pt idx="2">
                  <c:v>0.70877999999999997</c:v>
                </c:pt>
                <c:pt idx="3">
                  <c:v>0.70882000000000001</c:v>
                </c:pt>
                <c:pt idx="4">
                  <c:v>0.70879000000000003</c:v>
                </c:pt>
                <c:pt idx="5">
                  <c:v>0.70884999999999998</c:v>
                </c:pt>
                <c:pt idx="6">
                  <c:v>0.70877000000000001</c:v>
                </c:pt>
                <c:pt idx="7">
                  <c:v>0.70869000000000004</c:v>
                </c:pt>
                <c:pt idx="8">
                  <c:v>0.70881000000000005</c:v>
                </c:pt>
                <c:pt idx="9">
                  <c:v>0.70889000000000002</c:v>
                </c:pt>
                <c:pt idx="10">
                  <c:v>0.70887999999999995</c:v>
                </c:pt>
                <c:pt idx="11">
                  <c:v>0.71040000000000003</c:v>
                </c:pt>
                <c:pt idx="12">
                  <c:v>0.71033999999999997</c:v>
                </c:pt>
                <c:pt idx="13">
                  <c:v>0.71035000000000004</c:v>
                </c:pt>
                <c:pt idx="14">
                  <c:v>0.71031</c:v>
                </c:pt>
                <c:pt idx="15">
                  <c:v>0.70940999999999999</c:v>
                </c:pt>
                <c:pt idx="16">
                  <c:v>0.70945000000000003</c:v>
                </c:pt>
                <c:pt idx="17">
                  <c:v>0.71001000000000003</c:v>
                </c:pt>
                <c:pt idx="18">
                  <c:v>0.70950000000000002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861-4E2D-B2ED-4E6117F1AE1B}"/>
            </c:ext>
          </c:extLst>
        </c:ser>
        <c:ser>
          <c:idx val="3"/>
          <c:order val="3"/>
          <c:tx>
            <c:v>Nisku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bg1">
                  <a:alpha val="0"/>
                </a:schemeClr>
              </a:solidFill>
              <a:ln w="12700">
                <a:solidFill>
                  <a:srgbClr val="00B0F0">
                    <a:alpha val="0"/>
                  </a:srgbClr>
                </a:solidFill>
              </a:ln>
              <a:effectLst/>
            </c:spPr>
          </c:marker>
          <c:xVal>
            <c:numRef>
              <c:f>Master!$L$224:$L$235</c:f>
              <c:numCache>
                <c:formatCode>General</c:formatCode>
                <c:ptCount val="12"/>
                <c:pt idx="0">
                  <c:v>2.9239766081871343E-2</c:v>
                </c:pt>
                <c:pt idx="1">
                  <c:v>1.3495276653171391E-2</c:v>
                </c:pt>
                <c:pt idx="2">
                  <c:v>1.4124293785310734E-2</c:v>
                </c:pt>
                <c:pt idx="3">
                  <c:v>1.3477088948787061E-2</c:v>
                </c:pt>
                <c:pt idx="4">
                  <c:v>1.506024096385542E-2</c:v>
                </c:pt>
                <c:pt idx="5">
                  <c:v>1.506024096385542E-2</c:v>
                </c:pt>
                <c:pt idx="6">
                  <c:v>2.976190476190476E-2</c:v>
                </c:pt>
                <c:pt idx="7">
                  <c:v>2.7855153203342621E-2</c:v>
                </c:pt>
                <c:pt idx="8">
                  <c:v>2.8328611898017001E-2</c:v>
                </c:pt>
                <c:pt idx="9">
                  <c:v>3.5335689045936397E-2</c:v>
                </c:pt>
                <c:pt idx="10">
                  <c:v>2.6109660574412535E-2</c:v>
                </c:pt>
                <c:pt idx="11">
                  <c:v>3.215434083601286E-2</c:v>
                </c:pt>
              </c:numCache>
            </c:numRef>
          </c:xVal>
          <c:yVal>
            <c:numRef>
              <c:f>Master!$AA$224:$AA$235</c:f>
              <c:numCache>
                <c:formatCode>General</c:formatCode>
                <c:ptCount val="12"/>
                <c:pt idx="0">
                  <c:v>0.70925000000000005</c:v>
                </c:pt>
                <c:pt idx="1">
                  <c:v>0.70894000000000001</c:v>
                </c:pt>
                <c:pt idx="2">
                  <c:v>0.70887</c:v>
                </c:pt>
                <c:pt idx="3">
                  <c:v>0.70882999999999996</c:v>
                </c:pt>
                <c:pt idx="4">
                  <c:v>0.70887999999999995</c:v>
                </c:pt>
                <c:pt idx="5">
                  <c:v>0.70918999999999999</c:v>
                </c:pt>
                <c:pt idx="6">
                  <c:v>0.71126</c:v>
                </c:pt>
                <c:pt idx="7">
                  <c:v>0.71108000000000005</c:v>
                </c:pt>
                <c:pt idx="8">
                  <c:v>0.71182000000000001</c:v>
                </c:pt>
                <c:pt idx="9">
                  <c:v>0.71031999999999995</c:v>
                </c:pt>
                <c:pt idx="10">
                  <c:v>0.71013000000000004</c:v>
                </c:pt>
                <c:pt idx="11">
                  <c:v>0.71001000000000003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861-4E2D-B2ED-4E6117F1AE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7004592"/>
        <c:axId val="1747007504"/>
      </c:scatterChart>
      <c:valAx>
        <c:axId val="17470045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2400" dirty="0"/>
                  <a:t>1/Li ppm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007504"/>
        <c:crosses val="autoZero"/>
        <c:crossBetween val="midCat"/>
      </c:valAx>
      <c:valAx>
        <c:axId val="1747007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600" dirty="0"/>
                  <a:t>87Sr/86Sr</a:t>
                </a:r>
              </a:p>
            </c:rich>
          </c:tx>
          <c:layout>
            <c:manualLayout>
              <c:xMode val="edge"/>
              <c:yMode val="edge"/>
              <c:x val="8.6909090257160492E-3"/>
              <c:y val="0.393798218404517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0045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2400" dirty="0"/>
              <a:t>87Sr/86Sr vs 1/Li for High K/Br brines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505095189665911"/>
          <c:y val="9.0607799033707512E-2"/>
          <c:w val="0.82208582899988503"/>
          <c:h val="0.74531164958422647"/>
        </c:manualLayout>
      </c:layout>
      <c:scatterChart>
        <c:scatterStyle val="lineMarker"/>
        <c:varyColors val="0"/>
        <c:ser>
          <c:idx val="0"/>
          <c:order val="0"/>
          <c:tx>
            <c:v>Bakken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3"/>
            <c:spPr>
              <a:solidFill>
                <a:srgbClr val="FFFF00">
                  <a:alpha val="0"/>
                </a:srgbClr>
              </a:solidFill>
              <a:ln w="9525">
                <a:solidFill>
                  <a:srgbClr val="FFFF00">
                    <a:alpha val="0"/>
                  </a:srgbClr>
                </a:solidFill>
              </a:ln>
              <a:effectLst/>
            </c:spPr>
          </c:marker>
          <c:xVal>
            <c:numRef>
              <c:f>Master!$L$141:$L$171</c:f>
              <c:numCache>
                <c:formatCode>General</c:formatCode>
                <c:ptCount val="31"/>
                <c:pt idx="0">
                  <c:v>1.5128593040847203E-2</c:v>
                </c:pt>
                <c:pt idx="1">
                  <c:v>1.5898251192368838E-2</c:v>
                </c:pt>
                <c:pt idx="2">
                  <c:v>1.5174506828528072E-2</c:v>
                </c:pt>
                <c:pt idx="3">
                  <c:v>1.2406947890818859E-2</c:v>
                </c:pt>
                <c:pt idx="4">
                  <c:v>1.2531328320802006E-2</c:v>
                </c:pt>
                <c:pt idx="5">
                  <c:v>1.7985611510791366E-2</c:v>
                </c:pt>
                <c:pt idx="7">
                  <c:v>2.247191011235955E-2</c:v>
                </c:pt>
                <c:pt idx="10">
                  <c:v>2.4570024570024569E-2</c:v>
                </c:pt>
                <c:pt idx="11">
                  <c:v>2.5062656641604012E-2</c:v>
                </c:pt>
                <c:pt idx="13">
                  <c:v>2.1739130434782608E-2</c:v>
                </c:pt>
                <c:pt idx="15">
                  <c:v>2.8735632183908049E-2</c:v>
                </c:pt>
                <c:pt idx="16">
                  <c:v>2.3201856148491878E-2</c:v>
                </c:pt>
                <c:pt idx="17">
                  <c:v>1.1614401858304297E-2</c:v>
                </c:pt>
                <c:pt idx="18">
                  <c:v>1.3586956521739132E-2</c:v>
                </c:pt>
                <c:pt idx="19">
                  <c:v>1.1668611435239206E-2</c:v>
                </c:pt>
                <c:pt idx="20">
                  <c:v>1.6977928692699491E-2</c:v>
                </c:pt>
                <c:pt idx="21">
                  <c:v>1.607717041800643E-2</c:v>
                </c:pt>
                <c:pt idx="22">
                  <c:v>1.4947683109118086E-2</c:v>
                </c:pt>
                <c:pt idx="23">
                  <c:v>2.1321961620469083E-2</c:v>
                </c:pt>
                <c:pt idx="24">
                  <c:v>2.3474178403755867E-2</c:v>
                </c:pt>
                <c:pt idx="25">
                  <c:v>1.6638935108153077E-2</c:v>
                </c:pt>
                <c:pt idx="26">
                  <c:v>2.0703933747412008E-2</c:v>
                </c:pt>
                <c:pt idx="27">
                  <c:v>3.2679738562091505E-2</c:v>
                </c:pt>
                <c:pt idx="28">
                  <c:v>2.0920502092050212E-2</c:v>
                </c:pt>
                <c:pt idx="29">
                  <c:v>3.484320557491289E-2</c:v>
                </c:pt>
                <c:pt idx="30">
                  <c:v>2.1551724137931036E-2</c:v>
                </c:pt>
              </c:numCache>
            </c:numRef>
          </c:xVal>
          <c:yVal>
            <c:numRef>
              <c:f>Master!$AA$141:$AA$171</c:f>
              <c:numCache>
                <c:formatCode>0.00000</c:formatCode>
                <c:ptCount val="31"/>
                <c:pt idx="0">
                  <c:v>0.71080709064244996</c:v>
                </c:pt>
                <c:pt idx="1">
                  <c:v>0.71082409160133098</c:v>
                </c:pt>
                <c:pt idx="2">
                  <c:v>0.71084106941918002</c:v>
                </c:pt>
                <c:pt idx="3">
                  <c:v>0.71051905579762198</c:v>
                </c:pt>
                <c:pt idx="4">
                  <c:v>0.71052605609374297</c:v>
                </c:pt>
                <c:pt idx="5">
                  <c:v>0.71105507847201599</c:v>
                </c:pt>
                <c:pt idx="6">
                  <c:v>0.71020404247218505</c:v>
                </c:pt>
                <c:pt idx="7">
                  <c:v>0.710171041076187</c:v>
                </c:pt>
                <c:pt idx="8">
                  <c:v>0.70973002242057603</c:v>
                </c:pt>
                <c:pt idx="9">
                  <c:v>0.70974702313972604</c:v>
                </c:pt>
                <c:pt idx="10">
                  <c:v>0.70981402597402599</c:v>
                </c:pt>
                <c:pt idx="11">
                  <c:v>0.70983099999999999</c:v>
                </c:pt>
                <c:pt idx="13">
                  <c:v>0.71079999999999999</c:v>
                </c:pt>
                <c:pt idx="15">
                  <c:v>0.71026299999999998</c:v>
                </c:pt>
                <c:pt idx="16">
                  <c:v>0.71028104572951478</c:v>
                </c:pt>
                <c:pt idx="17">
                  <c:v>0.71062306019713195</c:v>
                </c:pt>
                <c:pt idx="18">
                  <c:v>0.71054105672828805</c:v>
                </c:pt>
                <c:pt idx="19">
                  <c:v>0.71042005160962818</c:v>
                </c:pt>
                <c:pt idx="20">
                  <c:v>0.71069506324294596</c:v>
                </c:pt>
                <c:pt idx="21">
                  <c:v>0.71035904902914671</c:v>
                </c:pt>
                <c:pt idx="22">
                  <c:v>0.71037004949447946</c:v>
                </c:pt>
                <c:pt idx="23">
                  <c:v>0.71049105461313933</c:v>
                </c:pt>
                <c:pt idx="24">
                  <c:v>0.71074506535809467</c:v>
                </c:pt>
                <c:pt idx="25">
                  <c:v>0.71048405431701855</c:v>
                </c:pt>
                <c:pt idx="26">
                  <c:v>0.70992</c:v>
                </c:pt>
                <c:pt idx="27">
                  <c:v>0.70958601632894791</c:v>
                </c:pt>
                <c:pt idx="28">
                  <c:v>0.71007103684589035</c:v>
                </c:pt>
                <c:pt idx="29">
                  <c:v>0.70931400482253903</c:v>
                </c:pt>
                <c:pt idx="30">
                  <c:v>0.71050305512077505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861-4E2D-B2ED-4E6117F1AE1B}"/>
            </c:ext>
          </c:extLst>
        </c:ser>
        <c:ser>
          <c:idx val="1"/>
          <c:order val="1"/>
          <c:tx>
            <c:v>Ellerslie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3"/>
            <c:spPr>
              <a:solidFill>
                <a:schemeClr val="accent2">
                  <a:alpha val="0"/>
                </a:schemeClr>
              </a:solidFill>
              <a:ln w="15875">
                <a:noFill/>
              </a:ln>
              <a:effectLst/>
            </c:spPr>
          </c:marker>
          <c:xVal>
            <c:numRef>
              <c:f>Master!$L$178:$L$199</c:f>
              <c:numCache>
                <c:formatCode>General</c:formatCode>
                <c:ptCount val="22"/>
                <c:pt idx="0">
                  <c:v>0.1111111111111111</c:v>
                </c:pt>
                <c:pt idx="1">
                  <c:v>9.5238095238095233E-2</c:v>
                </c:pt>
                <c:pt idx="2">
                  <c:v>0.10989010989010989</c:v>
                </c:pt>
                <c:pt idx="3">
                  <c:v>0.10638297872340426</c:v>
                </c:pt>
                <c:pt idx="4">
                  <c:v>8.8495575221238937E-2</c:v>
                </c:pt>
                <c:pt idx="5">
                  <c:v>8.1300813008130079E-2</c:v>
                </c:pt>
                <c:pt idx="6">
                  <c:v>6.6225165562913912E-2</c:v>
                </c:pt>
                <c:pt idx="7">
                  <c:v>5.9171597633136098E-2</c:v>
                </c:pt>
                <c:pt idx="8">
                  <c:v>7.0921985815602842E-2</c:v>
                </c:pt>
                <c:pt idx="9">
                  <c:v>4.6296296296296294E-2</c:v>
                </c:pt>
                <c:pt idx="10">
                  <c:v>4.7393364928909949E-2</c:v>
                </c:pt>
                <c:pt idx="11">
                  <c:v>4.5871559633027519E-2</c:v>
                </c:pt>
                <c:pt idx="12">
                  <c:v>5.6818181818181816E-2</c:v>
                </c:pt>
                <c:pt idx="13">
                  <c:v>3.7593984962406013E-2</c:v>
                </c:pt>
                <c:pt idx="14">
                  <c:v>3.968253968253968E-2</c:v>
                </c:pt>
                <c:pt idx="15">
                  <c:v>3.1347962382445145E-2</c:v>
                </c:pt>
                <c:pt idx="16">
                  <c:v>3.3557046979865772E-2</c:v>
                </c:pt>
                <c:pt idx="17">
                  <c:v>3.1746031746031744E-2</c:v>
                </c:pt>
                <c:pt idx="18">
                  <c:v>3.6496350364963508E-2</c:v>
                </c:pt>
                <c:pt idx="19">
                  <c:v>3.4965034965034961E-2</c:v>
                </c:pt>
                <c:pt idx="20">
                  <c:v>3.4364261168384876E-2</c:v>
                </c:pt>
                <c:pt idx="21">
                  <c:v>2.6954177897574122E-2</c:v>
                </c:pt>
              </c:numCache>
            </c:numRef>
          </c:xVal>
          <c:yVal>
            <c:numRef>
              <c:f>Master!$AA$178:$AA$199</c:f>
              <c:numCache>
                <c:formatCode>General</c:formatCode>
                <c:ptCount val="22"/>
                <c:pt idx="0">
                  <c:v>0.70979000000000003</c:v>
                </c:pt>
                <c:pt idx="1">
                  <c:v>0.70882000000000001</c:v>
                </c:pt>
                <c:pt idx="2">
                  <c:v>0.70959000000000005</c:v>
                </c:pt>
                <c:pt idx="3">
                  <c:v>0.70967000000000002</c:v>
                </c:pt>
                <c:pt idx="4">
                  <c:v>0.70962000000000003</c:v>
                </c:pt>
                <c:pt idx="5">
                  <c:v>0.70987</c:v>
                </c:pt>
                <c:pt idx="6">
                  <c:v>0.70974999999999999</c:v>
                </c:pt>
                <c:pt idx="7">
                  <c:v>0.70977000000000001</c:v>
                </c:pt>
                <c:pt idx="8">
                  <c:v>0.70975999999999995</c:v>
                </c:pt>
                <c:pt idx="9">
                  <c:v>0.71036999999999995</c:v>
                </c:pt>
                <c:pt idx="10">
                  <c:v>0.71026</c:v>
                </c:pt>
                <c:pt idx="11">
                  <c:v>0.71116000000000001</c:v>
                </c:pt>
                <c:pt idx="12">
                  <c:v>0.71089000000000002</c:v>
                </c:pt>
                <c:pt idx="13">
                  <c:v>0.71106999999999998</c:v>
                </c:pt>
                <c:pt idx="14">
                  <c:v>0.71130000000000004</c:v>
                </c:pt>
                <c:pt idx="15">
                  <c:v>0.71157000000000004</c:v>
                </c:pt>
                <c:pt idx="16">
                  <c:v>0.71113999999999999</c:v>
                </c:pt>
                <c:pt idx="17">
                  <c:v>0.71147000000000005</c:v>
                </c:pt>
                <c:pt idx="18">
                  <c:v>0.71145000000000003</c:v>
                </c:pt>
                <c:pt idx="19">
                  <c:v>0.71114999999999995</c:v>
                </c:pt>
                <c:pt idx="20">
                  <c:v>0.70984999999999998</c:v>
                </c:pt>
                <c:pt idx="21">
                  <c:v>0.71169000000000004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861-4E2D-B2ED-4E6117F1AE1B}"/>
            </c:ext>
          </c:extLst>
        </c:ser>
        <c:ser>
          <c:idx val="2"/>
          <c:order val="2"/>
          <c:tx>
            <c:v>Leduc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6"/>
            <c:spPr>
              <a:solidFill>
                <a:srgbClr val="00B0F0">
                  <a:alpha val="0"/>
                </a:srgbClr>
              </a:solidFill>
              <a:ln w="9525">
                <a:solidFill>
                  <a:srgbClr val="00B0F0">
                    <a:alpha val="0"/>
                  </a:srgbClr>
                </a:solidFill>
              </a:ln>
              <a:effectLst/>
            </c:spPr>
          </c:marker>
          <c:xVal>
            <c:numRef>
              <c:f>Master!$L$200:$L$223</c:f>
              <c:numCache>
                <c:formatCode>General</c:formatCode>
                <c:ptCount val="19"/>
                <c:pt idx="0">
                  <c:v>1.8281535648994516E-2</c:v>
                </c:pt>
                <c:pt idx="1">
                  <c:v>2.0964360587002094E-2</c:v>
                </c:pt>
                <c:pt idx="2">
                  <c:v>1.3386880856760375E-2</c:v>
                </c:pt>
                <c:pt idx="3">
                  <c:v>1.3755158184319119E-2</c:v>
                </c:pt>
                <c:pt idx="4">
                  <c:v>1.5600624024960999E-2</c:v>
                </c:pt>
                <c:pt idx="5">
                  <c:v>1.3605442176870748E-2</c:v>
                </c:pt>
                <c:pt idx="6">
                  <c:v>1.7543859649122806E-2</c:v>
                </c:pt>
                <c:pt idx="7">
                  <c:v>3.0030030030030033E-2</c:v>
                </c:pt>
                <c:pt idx="8">
                  <c:v>2.6737967914438502E-2</c:v>
                </c:pt>
                <c:pt idx="9">
                  <c:v>3.4246575342465752E-2</c:v>
                </c:pt>
                <c:pt idx="10">
                  <c:v>2.8490028490028491E-2</c:v>
                </c:pt>
                <c:pt idx="11">
                  <c:v>2.7855153203342621E-2</c:v>
                </c:pt>
                <c:pt idx="12">
                  <c:v>2.8248587570621469E-2</c:v>
                </c:pt>
                <c:pt idx="13">
                  <c:v>2.7472527472527472E-2</c:v>
                </c:pt>
                <c:pt idx="14">
                  <c:v>2.8571428571428571E-2</c:v>
                </c:pt>
                <c:pt idx="15">
                  <c:v>6.2893081761006289E-2</c:v>
                </c:pt>
                <c:pt idx="16">
                  <c:v>5.9523809523809521E-2</c:v>
                </c:pt>
                <c:pt idx="17">
                  <c:v>3.2786885245901641E-2</c:v>
                </c:pt>
                <c:pt idx="18">
                  <c:v>5.2910052910052914E-2</c:v>
                </c:pt>
              </c:numCache>
            </c:numRef>
          </c:xVal>
          <c:yVal>
            <c:numRef>
              <c:f>Master!$AA$200:$AA$221</c:f>
              <c:numCache>
                <c:formatCode>General</c:formatCode>
                <c:ptCount val="19"/>
                <c:pt idx="0">
                  <c:v>0.70874999999999999</c:v>
                </c:pt>
                <c:pt idx="1">
                  <c:v>0.70884999999999998</c:v>
                </c:pt>
                <c:pt idx="2">
                  <c:v>0.70877999999999997</c:v>
                </c:pt>
                <c:pt idx="3">
                  <c:v>0.70882000000000001</c:v>
                </c:pt>
                <c:pt idx="4">
                  <c:v>0.70879000000000003</c:v>
                </c:pt>
                <c:pt idx="5">
                  <c:v>0.70884999999999998</c:v>
                </c:pt>
                <c:pt idx="6">
                  <c:v>0.70877000000000001</c:v>
                </c:pt>
                <c:pt idx="7">
                  <c:v>0.70869000000000004</c:v>
                </c:pt>
                <c:pt idx="8">
                  <c:v>0.70881000000000005</c:v>
                </c:pt>
                <c:pt idx="9">
                  <c:v>0.70889000000000002</c:v>
                </c:pt>
                <c:pt idx="10">
                  <c:v>0.70887999999999995</c:v>
                </c:pt>
                <c:pt idx="11">
                  <c:v>0.71040000000000003</c:v>
                </c:pt>
                <c:pt idx="12">
                  <c:v>0.71033999999999997</c:v>
                </c:pt>
                <c:pt idx="13">
                  <c:v>0.71035000000000004</c:v>
                </c:pt>
                <c:pt idx="14">
                  <c:v>0.71031</c:v>
                </c:pt>
                <c:pt idx="15">
                  <c:v>0.70940999999999999</c:v>
                </c:pt>
                <c:pt idx="16">
                  <c:v>0.70945000000000003</c:v>
                </c:pt>
                <c:pt idx="17">
                  <c:v>0.71001000000000003</c:v>
                </c:pt>
                <c:pt idx="18">
                  <c:v>0.70950000000000002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861-4E2D-B2ED-4E6117F1AE1B}"/>
            </c:ext>
          </c:extLst>
        </c:ser>
        <c:ser>
          <c:idx val="3"/>
          <c:order val="3"/>
          <c:tx>
            <c:v>Nisku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bg1">
                  <a:alpha val="0"/>
                </a:schemeClr>
              </a:solidFill>
              <a:ln w="12700">
                <a:solidFill>
                  <a:srgbClr val="00B0F0">
                    <a:alpha val="0"/>
                  </a:srgbClr>
                </a:solidFill>
              </a:ln>
              <a:effectLst/>
            </c:spPr>
          </c:marker>
          <c:xVal>
            <c:numRef>
              <c:f>Master!$L$224:$L$235</c:f>
              <c:numCache>
                <c:formatCode>General</c:formatCode>
                <c:ptCount val="12"/>
                <c:pt idx="0">
                  <c:v>2.9239766081871343E-2</c:v>
                </c:pt>
                <c:pt idx="1">
                  <c:v>1.3495276653171391E-2</c:v>
                </c:pt>
                <c:pt idx="2">
                  <c:v>1.4124293785310734E-2</c:v>
                </c:pt>
                <c:pt idx="3">
                  <c:v>1.3477088948787061E-2</c:v>
                </c:pt>
                <c:pt idx="4">
                  <c:v>1.506024096385542E-2</c:v>
                </c:pt>
                <c:pt idx="5">
                  <c:v>1.506024096385542E-2</c:v>
                </c:pt>
                <c:pt idx="6">
                  <c:v>2.976190476190476E-2</c:v>
                </c:pt>
                <c:pt idx="7">
                  <c:v>2.7855153203342621E-2</c:v>
                </c:pt>
                <c:pt idx="8">
                  <c:v>2.8328611898017001E-2</c:v>
                </c:pt>
                <c:pt idx="9">
                  <c:v>3.5335689045936397E-2</c:v>
                </c:pt>
                <c:pt idx="10">
                  <c:v>2.6109660574412535E-2</c:v>
                </c:pt>
                <c:pt idx="11">
                  <c:v>3.215434083601286E-2</c:v>
                </c:pt>
              </c:numCache>
            </c:numRef>
          </c:xVal>
          <c:yVal>
            <c:numRef>
              <c:f>Master!$AA$224:$AA$235</c:f>
              <c:numCache>
                <c:formatCode>General</c:formatCode>
                <c:ptCount val="12"/>
                <c:pt idx="0">
                  <c:v>0.70925000000000005</c:v>
                </c:pt>
                <c:pt idx="1">
                  <c:v>0.70894000000000001</c:v>
                </c:pt>
                <c:pt idx="2">
                  <c:v>0.70887</c:v>
                </c:pt>
                <c:pt idx="3">
                  <c:v>0.70882999999999996</c:v>
                </c:pt>
                <c:pt idx="4">
                  <c:v>0.70887999999999995</c:v>
                </c:pt>
                <c:pt idx="5">
                  <c:v>0.70918999999999999</c:v>
                </c:pt>
                <c:pt idx="6">
                  <c:v>0.71126</c:v>
                </c:pt>
                <c:pt idx="7">
                  <c:v>0.71108000000000005</c:v>
                </c:pt>
                <c:pt idx="8">
                  <c:v>0.71182000000000001</c:v>
                </c:pt>
                <c:pt idx="9">
                  <c:v>0.71031999999999995</c:v>
                </c:pt>
                <c:pt idx="10">
                  <c:v>0.71013000000000004</c:v>
                </c:pt>
                <c:pt idx="11">
                  <c:v>0.71001000000000003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861-4E2D-B2ED-4E6117F1AE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7004592"/>
        <c:axId val="1747007504"/>
      </c:scatterChart>
      <c:valAx>
        <c:axId val="17470045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2400" dirty="0"/>
                  <a:t>1/Li ppm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007504"/>
        <c:crosses val="autoZero"/>
        <c:crossBetween val="midCat"/>
      </c:valAx>
      <c:valAx>
        <c:axId val="1747007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600" dirty="0"/>
                  <a:t>87Sr/86Sr</a:t>
                </a:r>
              </a:p>
            </c:rich>
          </c:tx>
          <c:layout>
            <c:manualLayout>
              <c:xMode val="edge"/>
              <c:yMode val="edge"/>
              <c:x val="8.6909090257160492E-3"/>
              <c:y val="0.393798218404517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0045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2400" dirty="0"/>
              <a:t>87Sr/86Sr vs 1/Li for High K/Br brines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505095189665911"/>
          <c:y val="9.0607799033707512E-2"/>
          <c:w val="0.82208582899988503"/>
          <c:h val="0.74531164958422647"/>
        </c:manualLayout>
      </c:layout>
      <c:scatterChart>
        <c:scatterStyle val="lineMarker"/>
        <c:varyColors val="0"/>
        <c:ser>
          <c:idx val="0"/>
          <c:order val="0"/>
          <c:tx>
            <c:v>Bakken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3"/>
            <c:spPr>
              <a:solidFill>
                <a:srgbClr val="FFFF00"/>
              </a:solidFill>
              <a:ln w="9525">
                <a:solidFill>
                  <a:srgbClr val="FFFF00"/>
                </a:solidFill>
              </a:ln>
              <a:effectLst/>
            </c:spPr>
          </c:marker>
          <c:xVal>
            <c:numRef>
              <c:f>Master!$M$141:$M$171</c:f>
              <c:numCache>
                <c:formatCode>General</c:formatCode>
                <c:ptCount val="31"/>
                <c:pt idx="0">
                  <c:v>1.5128593040847203E-2</c:v>
                </c:pt>
                <c:pt idx="1">
                  <c:v>1.5898251192368838E-2</c:v>
                </c:pt>
                <c:pt idx="2">
                  <c:v>1.5174506828528072E-2</c:v>
                </c:pt>
                <c:pt idx="3">
                  <c:v>1.2406947890818859E-2</c:v>
                </c:pt>
                <c:pt idx="4">
                  <c:v>1.2531328320802006E-2</c:v>
                </c:pt>
                <c:pt idx="5">
                  <c:v>1.7985611510791366E-2</c:v>
                </c:pt>
                <c:pt idx="7">
                  <c:v>2.247191011235955E-2</c:v>
                </c:pt>
                <c:pt idx="10">
                  <c:v>2.4570024570024569E-2</c:v>
                </c:pt>
                <c:pt idx="11">
                  <c:v>2.5062656641604012E-2</c:v>
                </c:pt>
                <c:pt idx="13">
                  <c:v>2.1739130434782608E-2</c:v>
                </c:pt>
                <c:pt idx="15">
                  <c:v>2.8735632183908049E-2</c:v>
                </c:pt>
                <c:pt idx="16">
                  <c:v>2.3201856148491878E-2</c:v>
                </c:pt>
                <c:pt idx="17">
                  <c:v>1.1614401858304297E-2</c:v>
                </c:pt>
                <c:pt idx="18">
                  <c:v>1.3586956521739132E-2</c:v>
                </c:pt>
                <c:pt idx="19">
                  <c:v>1.1668611435239206E-2</c:v>
                </c:pt>
                <c:pt idx="20">
                  <c:v>1.6977928692699491E-2</c:v>
                </c:pt>
                <c:pt idx="21">
                  <c:v>1.607717041800643E-2</c:v>
                </c:pt>
                <c:pt idx="22">
                  <c:v>1.4947683109118086E-2</c:v>
                </c:pt>
                <c:pt idx="23">
                  <c:v>2.1321961620469083E-2</c:v>
                </c:pt>
                <c:pt idx="24">
                  <c:v>2.3474178403755867E-2</c:v>
                </c:pt>
                <c:pt idx="25">
                  <c:v>1.6638935108153077E-2</c:v>
                </c:pt>
                <c:pt idx="26">
                  <c:v>2.0703933747412008E-2</c:v>
                </c:pt>
                <c:pt idx="27">
                  <c:v>3.2679738562091505E-2</c:v>
                </c:pt>
                <c:pt idx="28">
                  <c:v>2.0920502092050212E-2</c:v>
                </c:pt>
                <c:pt idx="29">
                  <c:v>3.484320557491289E-2</c:v>
                </c:pt>
                <c:pt idx="30">
                  <c:v>2.1551724137931036E-2</c:v>
                </c:pt>
              </c:numCache>
            </c:numRef>
          </c:xVal>
          <c:yVal>
            <c:numRef>
              <c:f>Master!$AE$141:$AE$171</c:f>
              <c:numCache>
                <c:formatCode>0.00000</c:formatCode>
                <c:ptCount val="31"/>
                <c:pt idx="0">
                  <c:v>0.71080709064244996</c:v>
                </c:pt>
                <c:pt idx="1">
                  <c:v>0.71082409160133098</c:v>
                </c:pt>
                <c:pt idx="2">
                  <c:v>0.71084106941918002</c:v>
                </c:pt>
                <c:pt idx="3">
                  <c:v>0.71051905579762198</c:v>
                </c:pt>
                <c:pt idx="4">
                  <c:v>0.71052605609374297</c:v>
                </c:pt>
                <c:pt idx="5">
                  <c:v>0.71105507847201599</c:v>
                </c:pt>
                <c:pt idx="6">
                  <c:v>0.71020404247218505</c:v>
                </c:pt>
                <c:pt idx="7">
                  <c:v>0.710171041076187</c:v>
                </c:pt>
                <c:pt idx="8">
                  <c:v>0.70973002242057603</c:v>
                </c:pt>
                <c:pt idx="9">
                  <c:v>0.70974702313972604</c:v>
                </c:pt>
                <c:pt idx="10">
                  <c:v>0.70981402597402599</c:v>
                </c:pt>
                <c:pt idx="11">
                  <c:v>0.70983099999999999</c:v>
                </c:pt>
                <c:pt idx="13">
                  <c:v>0.71079999999999999</c:v>
                </c:pt>
                <c:pt idx="15">
                  <c:v>0.71026299999999998</c:v>
                </c:pt>
                <c:pt idx="16">
                  <c:v>0.71028104572951478</c:v>
                </c:pt>
                <c:pt idx="17">
                  <c:v>0.71062306019713195</c:v>
                </c:pt>
                <c:pt idx="18">
                  <c:v>0.71054105672828805</c:v>
                </c:pt>
                <c:pt idx="19">
                  <c:v>0.71042005160962818</c:v>
                </c:pt>
                <c:pt idx="20">
                  <c:v>0.71069506324294596</c:v>
                </c:pt>
                <c:pt idx="21">
                  <c:v>0.71035904902914671</c:v>
                </c:pt>
                <c:pt idx="22">
                  <c:v>0.71037004949447946</c:v>
                </c:pt>
                <c:pt idx="23">
                  <c:v>0.71049105461313933</c:v>
                </c:pt>
                <c:pt idx="24">
                  <c:v>0.71074506535809467</c:v>
                </c:pt>
                <c:pt idx="25">
                  <c:v>0.71048405431701855</c:v>
                </c:pt>
                <c:pt idx="26">
                  <c:v>0.70992</c:v>
                </c:pt>
                <c:pt idx="27">
                  <c:v>0.70958601632894791</c:v>
                </c:pt>
                <c:pt idx="28">
                  <c:v>0.71007103684589035</c:v>
                </c:pt>
                <c:pt idx="29">
                  <c:v>0.70931400482253903</c:v>
                </c:pt>
                <c:pt idx="30">
                  <c:v>0.71050305512077505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861-4E2D-B2ED-4E6117F1AE1B}"/>
            </c:ext>
          </c:extLst>
        </c:ser>
        <c:ser>
          <c:idx val="1"/>
          <c:order val="1"/>
          <c:tx>
            <c:v>Ellerslie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3"/>
            <c:spPr>
              <a:solidFill>
                <a:schemeClr val="accent2"/>
              </a:solidFill>
              <a:ln w="15875">
                <a:solidFill>
                  <a:schemeClr val="bg1"/>
                </a:solidFill>
              </a:ln>
              <a:effectLst/>
            </c:spPr>
          </c:marker>
          <c:xVal>
            <c:numRef>
              <c:f>Master!$M$178:$M$199</c:f>
              <c:numCache>
                <c:formatCode>General</c:formatCode>
                <c:ptCount val="22"/>
                <c:pt idx="0">
                  <c:v>0.1111111111111111</c:v>
                </c:pt>
                <c:pt idx="1">
                  <c:v>9.5238095238095233E-2</c:v>
                </c:pt>
                <c:pt idx="2">
                  <c:v>0.10989010989010989</c:v>
                </c:pt>
                <c:pt idx="3">
                  <c:v>0.10638297872340426</c:v>
                </c:pt>
                <c:pt idx="4">
                  <c:v>8.8495575221238937E-2</c:v>
                </c:pt>
                <c:pt idx="5">
                  <c:v>8.1300813008130079E-2</c:v>
                </c:pt>
                <c:pt idx="6">
                  <c:v>6.6225165562913912E-2</c:v>
                </c:pt>
                <c:pt idx="7">
                  <c:v>5.9171597633136098E-2</c:v>
                </c:pt>
                <c:pt idx="8">
                  <c:v>7.0921985815602842E-2</c:v>
                </c:pt>
                <c:pt idx="9">
                  <c:v>4.6296296296296294E-2</c:v>
                </c:pt>
                <c:pt idx="10">
                  <c:v>4.7393364928909949E-2</c:v>
                </c:pt>
                <c:pt idx="11">
                  <c:v>4.5871559633027519E-2</c:v>
                </c:pt>
                <c:pt idx="12">
                  <c:v>5.6818181818181816E-2</c:v>
                </c:pt>
                <c:pt idx="13">
                  <c:v>3.7593984962406013E-2</c:v>
                </c:pt>
                <c:pt idx="14">
                  <c:v>3.968253968253968E-2</c:v>
                </c:pt>
                <c:pt idx="15">
                  <c:v>3.1347962382445145E-2</c:v>
                </c:pt>
                <c:pt idx="16">
                  <c:v>3.3557046979865772E-2</c:v>
                </c:pt>
                <c:pt idx="17">
                  <c:v>3.1746031746031744E-2</c:v>
                </c:pt>
                <c:pt idx="18">
                  <c:v>3.6496350364963508E-2</c:v>
                </c:pt>
                <c:pt idx="19">
                  <c:v>3.4965034965034961E-2</c:v>
                </c:pt>
                <c:pt idx="20">
                  <c:v>3.4364261168384876E-2</c:v>
                </c:pt>
                <c:pt idx="21">
                  <c:v>2.6954177897574122E-2</c:v>
                </c:pt>
              </c:numCache>
            </c:numRef>
          </c:xVal>
          <c:yVal>
            <c:numRef>
              <c:f>Master!$AE$178:$AE$199</c:f>
              <c:numCache>
                <c:formatCode>General</c:formatCode>
                <c:ptCount val="22"/>
                <c:pt idx="0">
                  <c:v>0.70979000000000003</c:v>
                </c:pt>
                <c:pt idx="1">
                  <c:v>0.70882000000000001</c:v>
                </c:pt>
                <c:pt idx="2">
                  <c:v>0.70959000000000005</c:v>
                </c:pt>
                <c:pt idx="3">
                  <c:v>0.70967000000000002</c:v>
                </c:pt>
                <c:pt idx="4">
                  <c:v>0.70962000000000003</c:v>
                </c:pt>
                <c:pt idx="5">
                  <c:v>0.70987</c:v>
                </c:pt>
                <c:pt idx="6">
                  <c:v>0.70974999999999999</c:v>
                </c:pt>
                <c:pt idx="7">
                  <c:v>0.70977000000000001</c:v>
                </c:pt>
                <c:pt idx="8">
                  <c:v>0.70975999999999995</c:v>
                </c:pt>
                <c:pt idx="9">
                  <c:v>0.71036999999999995</c:v>
                </c:pt>
                <c:pt idx="10">
                  <c:v>0.71026</c:v>
                </c:pt>
                <c:pt idx="11">
                  <c:v>0.71116000000000001</c:v>
                </c:pt>
                <c:pt idx="12">
                  <c:v>0.71089000000000002</c:v>
                </c:pt>
                <c:pt idx="13">
                  <c:v>0.71106999999999998</c:v>
                </c:pt>
                <c:pt idx="14">
                  <c:v>0.71130000000000004</c:v>
                </c:pt>
                <c:pt idx="15">
                  <c:v>0.71157000000000004</c:v>
                </c:pt>
                <c:pt idx="16">
                  <c:v>0.71113999999999999</c:v>
                </c:pt>
                <c:pt idx="17">
                  <c:v>0.71147000000000005</c:v>
                </c:pt>
                <c:pt idx="18">
                  <c:v>0.71145000000000003</c:v>
                </c:pt>
                <c:pt idx="19">
                  <c:v>0.71114999999999995</c:v>
                </c:pt>
                <c:pt idx="20">
                  <c:v>0.70984999999999998</c:v>
                </c:pt>
                <c:pt idx="21">
                  <c:v>0.71169000000000004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861-4E2D-B2ED-4E6117F1AE1B}"/>
            </c:ext>
          </c:extLst>
        </c:ser>
        <c:ser>
          <c:idx val="2"/>
          <c:order val="2"/>
          <c:tx>
            <c:v>Leduc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6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xVal>
            <c:numRef>
              <c:f>Master!$M$200:$M$223</c:f>
              <c:numCache>
                <c:formatCode>General</c:formatCode>
                <c:ptCount val="19"/>
                <c:pt idx="0">
                  <c:v>3.0030030030030033E-2</c:v>
                </c:pt>
                <c:pt idx="1">
                  <c:v>1.8281535648994516E-2</c:v>
                </c:pt>
                <c:pt idx="2">
                  <c:v>1.7543859649122806E-2</c:v>
                </c:pt>
                <c:pt idx="3">
                  <c:v>1.3386880856760375E-2</c:v>
                </c:pt>
                <c:pt idx="4">
                  <c:v>1.5600624024960999E-2</c:v>
                </c:pt>
                <c:pt idx="5">
                  <c:v>2.6737967914438502E-2</c:v>
                </c:pt>
                <c:pt idx="6">
                  <c:v>1.3755158184319119E-2</c:v>
                </c:pt>
                <c:pt idx="7">
                  <c:v>1.3477088948787061E-2</c:v>
                </c:pt>
                <c:pt idx="8">
                  <c:v>2.0964360587002094E-2</c:v>
                </c:pt>
                <c:pt idx="9">
                  <c:v>1.3605442176870748E-2</c:v>
                </c:pt>
                <c:pt idx="10">
                  <c:v>1.4124293785310734E-2</c:v>
                </c:pt>
                <c:pt idx="11">
                  <c:v>2.8490028490028491E-2</c:v>
                </c:pt>
                <c:pt idx="12">
                  <c:v>1.506024096385542E-2</c:v>
                </c:pt>
                <c:pt idx="13">
                  <c:v>3.4246575342465752E-2</c:v>
                </c:pt>
                <c:pt idx="14">
                  <c:v>1.3495276653171391E-2</c:v>
                </c:pt>
                <c:pt idx="15">
                  <c:v>1.506024096385542E-2</c:v>
                </c:pt>
                <c:pt idx="16">
                  <c:v>2.9239766081871343E-2</c:v>
                </c:pt>
                <c:pt idx="17">
                  <c:v>6.2893081761006289E-2</c:v>
                </c:pt>
                <c:pt idx="18">
                  <c:v>5.9523809523809521E-2</c:v>
                </c:pt>
              </c:numCache>
            </c:numRef>
          </c:xVal>
          <c:yVal>
            <c:numRef>
              <c:f>Master!$AE$200:$AE$221</c:f>
              <c:numCache>
                <c:formatCode>General</c:formatCode>
                <c:ptCount val="19"/>
                <c:pt idx="0">
                  <c:v>0.70869000000000004</c:v>
                </c:pt>
                <c:pt idx="1">
                  <c:v>0.70874999999999999</c:v>
                </c:pt>
                <c:pt idx="2">
                  <c:v>0.70877000000000001</c:v>
                </c:pt>
                <c:pt idx="3">
                  <c:v>0.70877999999999997</c:v>
                </c:pt>
                <c:pt idx="4">
                  <c:v>0.70879000000000003</c:v>
                </c:pt>
                <c:pt idx="5">
                  <c:v>0.70881000000000005</c:v>
                </c:pt>
                <c:pt idx="6">
                  <c:v>0.70882000000000001</c:v>
                </c:pt>
                <c:pt idx="7">
                  <c:v>0.70882999999999996</c:v>
                </c:pt>
                <c:pt idx="8">
                  <c:v>0.70884999999999998</c:v>
                </c:pt>
                <c:pt idx="9">
                  <c:v>0.70884999999999998</c:v>
                </c:pt>
                <c:pt idx="10">
                  <c:v>0.70887</c:v>
                </c:pt>
                <c:pt idx="11">
                  <c:v>0.70887999999999995</c:v>
                </c:pt>
                <c:pt idx="12">
                  <c:v>0.70887999999999995</c:v>
                </c:pt>
                <c:pt idx="13">
                  <c:v>0.70889000000000002</c:v>
                </c:pt>
                <c:pt idx="14">
                  <c:v>0.70894000000000001</c:v>
                </c:pt>
                <c:pt idx="15">
                  <c:v>0.70918999999999999</c:v>
                </c:pt>
                <c:pt idx="16">
                  <c:v>0.70925000000000005</c:v>
                </c:pt>
                <c:pt idx="17">
                  <c:v>0.70940999999999999</c:v>
                </c:pt>
                <c:pt idx="18">
                  <c:v>0.70945000000000003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861-4E2D-B2ED-4E6117F1AE1B}"/>
            </c:ext>
          </c:extLst>
        </c:ser>
        <c:ser>
          <c:idx val="3"/>
          <c:order val="3"/>
          <c:tx>
            <c:v>Nisku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12700">
                <a:solidFill>
                  <a:srgbClr val="00B0F0"/>
                </a:solidFill>
              </a:ln>
              <a:effectLst/>
            </c:spPr>
          </c:marker>
          <c:xVal>
            <c:numRef>
              <c:f>Master!$M$224:$M$235</c:f>
              <c:numCache>
                <c:formatCode>General</c:formatCode>
                <c:ptCount val="12"/>
                <c:pt idx="0">
                  <c:v>5.2910052910052914E-2</c:v>
                </c:pt>
                <c:pt idx="1">
                  <c:v>3.2786885245901641E-2</c:v>
                </c:pt>
                <c:pt idx="2">
                  <c:v>3.215434083601286E-2</c:v>
                </c:pt>
                <c:pt idx="3">
                  <c:v>2.6109660574412535E-2</c:v>
                </c:pt>
                <c:pt idx="4">
                  <c:v>2.8571428571428571E-2</c:v>
                </c:pt>
                <c:pt idx="5">
                  <c:v>3.5335689045936397E-2</c:v>
                </c:pt>
                <c:pt idx="6">
                  <c:v>2.8248587570621469E-2</c:v>
                </c:pt>
                <c:pt idx="7">
                  <c:v>2.7472527472527472E-2</c:v>
                </c:pt>
                <c:pt idx="8">
                  <c:v>2.7855153203342621E-2</c:v>
                </c:pt>
                <c:pt idx="9">
                  <c:v>2.7855153203342621E-2</c:v>
                </c:pt>
                <c:pt idx="10">
                  <c:v>2.976190476190476E-2</c:v>
                </c:pt>
                <c:pt idx="11">
                  <c:v>2.8328611898017001E-2</c:v>
                </c:pt>
              </c:numCache>
            </c:numRef>
          </c:xVal>
          <c:yVal>
            <c:numRef>
              <c:f>Master!$AE$224:$AE$235</c:f>
              <c:numCache>
                <c:formatCode>General</c:formatCode>
                <c:ptCount val="12"/>
                <c:pt idx="0">
                  <c:v>0.70950000000000002</c:v>
                </c:pt>
                <c:pt idx="1">
                  <c:v>0.71001000000000003</c:v>
                </c:pt>
                <c:pt idx="2">
                  <c:v>0.71001000000000003</c:v>
                </c:pt>
                <c:pt idx="3">
                  <c:v>0.71013000000000004</c:v>
                </c:pt>
                <c:pt idx="4">
                  <c:v>0.71031</c:v>
                </c:pt>
                <c:pt idx="5">
                  <c:v>0.71031999999999995</c:v>
                </c:pt>
                <c:pt idx="6">
                  <c:v>0.71033999999999997</c:v>
                </c:pt>
                <c:pt idx="7">
                  <c:v>0.71035000000000004</c:v>
                </c:pt>
                <c:pt idx="8">
                  <c:v>0.71040000000000003</c:v>
                </c:pt>
                <c:pt idx="9">
                  <c:v>0.71108000000000005</c:v>
                </c:pt>
                <c:pt idx="10">
                  <c:v>0.71126</c:v>
                </c:pt>
                <c:pt idx="11">
                  <c:v>0.71182000000000001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861-4E2D-B2ED-4E6117F1AE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7004592"/>
        <c:axId val="1747007504"/>
      </c:scatterChart>
      <c:valAx>
        <c:axId val="17470045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2400" dirty="0"/>
                  <a:t>1/Li mg/L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007504"/>
        <c:crosses val="autoZero"/>
        <c:crossBetween val="midCat"/>
      </c:valAx>
      <c:valAx>
        <c:axId val="1747007504"/>
        <c:scaling>
          <c:orientation val="minMax"/>
          <c:max val="0.71200000000000008"/>
          <c:min val="0.7085000000000000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600" dirty="0"/>
                  <a:t>87Sr/86Sr</a:t>
                </a:r>
              </a:p>
            </c:rich>
          </c:tx>
          <c:layout>
            <c:manualLayout>
              <c:xMode val="edge"/>
              <c:yMode val="edge"/>
              <c:x val="8.6909090257160492E-3"/>
              <c:y val="0.393798218404517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0045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4534793727707114"/>
          <c:y val="2.8458168594135205E-2"/>
          <c:w val="0.1379298741503466"/>
          <c:h val="0.27839864734576664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2400" dirty="0"/>
              <a:t>87Sr/86Sr vs 1/Li for High K/Br brines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505095189665911"/>
          <c:y val="9.0607799033707512E-2"/>
          <c:w val="0.82208582899988503"/>
          <c:h val="0.74531164958422647"/>
        </c:manualLayout>
      </c:layout>
      <c:scatterChart>
        <c:scatterStyle val="lineMarker"/>
        <c:varyColors val="0"/>
        <c:ser>
          <c:idx val="0"/>
          <c:order val="0"/>
          <c:tx>
            <c:v>Bakken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3"/>
            <c:spPr>
              <a:solidFill>
                <a:srgbClr val="FFFF00"/>
              </a:solidFill>
              <a:ln w="9525">
                <a:solidFill>
                  <a:srgbClr val="FFFF00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-0.10822220096981805"/>
                  <c:y val="-5.0378720874826893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trendline>
            <c:spPr>
              <a:ln w="57150" cap="rnd">
                <a:solidFill>
                  <a:srgbClr val="FFFF00">
                    <a:alpha val="95000"/>
                  </a:srgbClr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Master!$L$141:$L$171</c:f>
              <c:numCache>
                <c:formatCode>General</c:formatCode>
                <c:ptCount val="31"/>
                <c:pt idx="0">
                  <c:v>1.5128593040847203E-2</c:v>
                </c:pt>
                <c:pt idx="1">
                  <c:v>1.5898251192368838E-2</c:v>
                </c:pt>
                <c:pt idx="2">
                  <c:v>1.5174506828528072E-2</c:v>
                </c:pt>
                <c:pt idx="3">
                  <c:v>1.2406947890818859E-2</c:v>
                </c:pt>
                <c:pt idx="4">
                  <c:v>1.2531328320802006E-2</c:v>
                </c:pt>
                <c:pt idx="5">
                  <c:v>1.7985611510791366E-2</c:v>
                </c:pt>
                <c:pt idx="7">
                  <c:v>2.247191011235955E-2</c:v>
                </c:pt>
                <c:pt idx="10">
                  <c:v>2.4570024570024569E-2</c:v>
                </c:pt>
                <c:pt idx="11">
                  <c:v>2.5062656641604012E-2</c:v>
                </c:pt>
                <c:pt idx="13">
                  <c:v>2.1739130434782608E-2</c:v>
                </c:pt>
                <c:pt idx="15">
                  <c:v>2.8735632183908049E-2</c:v>
                </c:pt>
                <c:pt idx="16">
                  <c:v>2.3201856148491878E-2</c:v>
                </c:pt>
                <c:pt idx="17">
                  <c:v>1.1614401858304297E-2</c:v>
                </c:pt>
                <c:pt idx="18">
                  <c:v>1.3586956521739132E-2</c:v>
                </c:pt>
                <c:pt idx="19">
                  <c:v>1.1668611435239206E-2</c:v>
                </c:pt>
                <c:pt idx="20">
                  <c:v>1.6977928692699491E-2</c:v>
                </c:pt>
                <c:pt idx="21">
                  <c:v>1.607717041800643E-2</c:v>
                </c:pt>
                <c:pt idx="22">
                  <c:v>1.4947683109118086E-2</c:v>
                </c:pt>
                <c:pt idx="23">
                  <c:v>2.1321961620469083E-2</c:v>
                </c:pt>
                <c:pt idx="24">
                  <c:v>2.3474178403755867E-2</c:v>
                </c:pt>
                <c:pt idx="25">
                  <c:v>1.6638935108153077E-2</c:v>
                </c:pt>
                <c:pt idx="26">
                  <c:v>2.0703933747412008E-2</c:v>
                </c:pt>
                <c:pt idx="27">
                  <c:v>3.2679738562091505E-2</c:v>
                </c:pt>
                <c:pt idx="28">
                  <c:v>2.0920502092050212E-2</c:v>
                </c:pt>
                <c:pt idx="29">
                  <c:v>3.484320557491289E-2</c:v>
                </c:pt>
                <c:pt idx="30">
                  <c:v>2.1551724137931036E-2</c:v>
                </c:pt>
              </c:numCache>
            </c:numRef>
          </c:xVal>
          <c:yVal>
            <c:numRef>
              <c:f>Master!$AA$141:$AA$171</c:f>
              <c:numCache>
                <c:formatCode>0.00000</c:formatCode>
                <c:ptCount val="31"/>
                <c:pt idx="0">
                  <c:v>0.71080709064244996</c:v>
                </c:pt>
                <c:pt idx="1">
                  <c:v>0.71082409160133098</c:v>
                </c:pt>
                <c:pt idx="2">
                  <c:v>0.71084106941918002</c:v>
                </c:pt>
                <c:pt idx="3">
                  <c:v>0.71051905579762198</c:v>
                </c:pt>
                <c:pt idx="4">
                  <c:v>0.71052605609374297</c:v>
                </c:pt>
                <c:pt idx="5">
                  <c:v>0.71105507847201599</c:v>
                </c:pt>
                <c:pt idx="6">
                  <c:v>0.71020404247218505</c:v>
                </c:pt>
                <c:pt idx="7">
                  <c:v>0.710171041076187</c:v>
                </c:pt>
                <c:pt idx="8">
                  <c:v>0.70973002242057603</c:v>
                </c:pt>
                <c:pt idx="9">
                  <c:v>0.70974702313972604</c:v>
                </c:pt>
                <c:pt idx="10">
                  <c:v>0.70981402597402599</c:v>
                </c:pt>
                <c:pt idx="11">
                  <c:v>0.70983099999999999</c:v>
                </c:pt>
                <c:pt idx="13">
                  <c:v>0.71079999999999999</c:v>
                </c:pt>
                <c:pt idx="15">
                  <c:v>0.71026299999999998</c:v>
                </c:pt>
                <c:pt idx="16">
                  <c:v>0.71028104572951478</c:v>
                </c:pt>
                <c:pt idx="17">
                  <c:v>0.71062306019713195</c:v>
                </c:pt>
                <c:pt idx="18">
                  <c:v>0.71054105672828805</c:v>
                </c:pt>
                <c:pt idx="19">
                  <c:v>0.71042005160962818</c:v>
                </c:pt>
                <c:pt idx="20">
                  <c:v>0.71069506324294596</c:v>
                </c:pt>
                <c:pt idx="21">
                  <c:v>0.71035904902914671</c:v>
                </c:pt>
                <c:pt idx="22">
                  <c:v>0.71037004949447946</c:v>
                </c:pt>
                <c:pt idx="23">
                  <c:v>0.71049105461313933</c:v>
                </c:pt>
                <c:pt idx="24">
                  <c:v>0.71074506535809467</c:v>
                </c:pt>
                <c:pt idx="25">
                  <c:v>0.71048405431701855</c:v>
                </c:pt>
                <c:pt idx="26">
                  <c:v>0.70992</c:v>
                </c:pt>
                <c:pt idx="27">
                  <c:v>0.70958601632894791</c:v>
                </c:pt>
                <c:pt idx="28">
                  <c:v>0.71007103684589035</c:v>
                </c:pt>
                <c:pt idx="29">
                  <c:v>0.70931400482253903</c:v>
                </c:pt>
                <c:pt idx="30">
                  <c:v>0.71050305512077505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861-4E2D-B2ED-4E6117F1AE1B}"/>
            </c:ext>
          </c:extLst>
        </c:ser>
        <c:ser>
          <c:idx val="1"/>
          <c:order val="1"/>
          <c:tx>
            <c:v>Ellerslie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3"/>
            <c:spPr>
              <a:solidFill>
                <a:schemeClr val="accent2"/>
              </a:solidFill>
              <a:ln w="15875">
                <a:solidFill>
                  <a:schemeClr val="bg1"/>
                </a:solidFill>
              </a:ln>
              <a:effectLst/>
            </c:spPr>
          </c:marker>
          <c:trendline>
            <c:spPr>
              <a:ln w="41275" cap="rnd">
                <a:solidFill>
                  <a:schemeClr val="accent2"/>
                </a:solidFill>
                <a:prstDash val="solid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-5.4699703528961717E-2"/>
                  <c:y val="-0.20585714581670006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Master!$L$178:$L$199</c:f>
              <c:numCache>
                <c:formatCode>General</c:formatCode>
                <c:ptCount val="22"/>
                <c:pt idx="0">
                  <c:v>0.1111111111111111</c:v>
                </c:pt>
                <c:pt idx="1">
                  <c:v>9.5238095238095233E-2</c:v>
                </c:pt>
                <c:pt idx="2">
                  <c:v>0.10989010989010989</c:v>
                </c:pt>
                <c:pt idx="3">
                  <c:v>0.10638297872340426</c:v>
                </c:pt>
                <c:pt idx="4">
                  <c:v>8.8495575221238937E-2</c:v>
                </c:pt>
                <c:pt idx="5">
                  <c:v>8.1300813008130079E-2</c:v>
                </c:pt>
                <c:pt idx="6">
                  <c:v>6.6225165562913912E-2</c:v>
                </c:pt>
                <c:pt idx="7">
                  <c:v>5.9171597633136098E-2</c:v>
                </c:pt>
                <c:pt idx="8">
                  <c:v>7.0921985815602842E-2</c:v>
                </c:pt>
                <c:pt idx="9">
                  <c:v>4.6296296296296294E-2</c:v>
                </c:pt>
                <c:pt idx="10">
                  <c:v>4.7393364928909949E-2</c:v>
                </c:pt>
                <c:pt idx="11">
                  <c:v>4.5871559633027519E-2</c:v>
                </c:pt>
                <c:pt idx="12">
                  <c:v>5.6818181818181816E-2</c:v>
                </c:pt>
                <c:pt idx="13">
                  <c:v>3.7593984962406013E-2</c:v>
                </c:pt>
                <c:pt idx="14">
                  <c:v>3.968253968253968E-2</c:v>
                </c:pt>
                <c:pt idx="15">
                  <c:v>3.1347962382445145E-2</c:v>
                </c:pt>
                <c:pt idx="16">
                  <c:v>3.3557046979865772E-2</c:v>
                </c:pt>
                <c:pt idx="17">
                  <c:v>3.1746031746031744E-2</c:v>
                </c:pt>
                <c:pt idx="18">
                  <c:v>3.6496350364963508E-2</c:v>
                </c:pt>
                <c:pt idx="19">
                  <c:v>3.4965034965034961E-2</c:v>
                </c:pt>
                <c:pt idx="20">
                  <c:v>3.4364261168384876E-2</c:v>
                </c:pt>
                <c:pt idx="21">
                  <c:v>2.6954177897574122E-2</c:v>
                </c:pt>
              </c:numCache>
            </c:numRef>
          </c:xVal>
          <c:yVal>
            <c:numRef>
              <c:f>Master!$AA$178:$AA$199</c:f>
              <c:numCache>
                <c:formatCode>General</c:formatCode>
                <c:ptCount val="22"/>
                <c:pt idx="0">
                  <c:v>0.70979000000000003</c:v>
                </c:pt>
                <c:pt idx="1">
                  <c:v>0.70882000000000001</c:v>
                </c:pt>
                <c:pt idx="2">
                  <c:v>0.70959000000000005</c:v>
                </c:pt>
                <c:pt idx="3">
                  <c:v>0.70967000000000002</c:v>
                </c:pt>
                <c:pt idx="4">
                  <c:v>0.70962000000000003</c:v>
                </c:pt>
                <c:pt idx="5">
                  <c:v>0.70987</c:v>
                </c:pt>
                <c:pt idx="6">
                  <c:v>0.70974999999999999</c:v>
                </c:pt>
                <c:pt idx="7">
                  <c:v>0.70977000000000001</c:v>
                </c:pt>
                <c:pt idx="8">
                  <c:v>0.70975999999999995</c:v>
                </c:pt>
                <c:pt idx="9">
                  <c:v>0.71036999999999995</c:v>
                </c:pt>
                <c:pt idx="10">
                  <c:v>0.71026</c:v>
                </c:pt>
                <c:pt idx="11">
                  <c:v>0.71116000000000001</c:v>
                </c:pt>
                <c:pt idx="12">
                  <c:v>0.71089000000000002</c:v>
                </c:pt>
                <c:pt idx="13">
                  <c:v>0.71106999999999998</c:v>
                </c:pt>
                <c:pt idx="14">
                  <c:v>0.71130000000000004</c:v>
                </c:pt>
                <c:pt idx="15">
                  <c:v>0.71157000000000004</c:v>
                </c:pt>
                <c:pt idx="16">
                  <c:v>0.71113999999999999</c:v>
                </c:pt>
                <c:pt idx="17">
                  <c:v>0.71147000000000005</c:v>
                </c:pt>
                <c:pt idx="18">
                  <c:v>0.71145000000000003</c:v>
                </c:pt>
                <c:pt idx="19">
                  <c:v>0.71114999999999995</c:v>
                </c:pt>
                <c:pt idx="20">
                  <c:v>0.70984999999999998</c:v>
                </c:pt>
                <c:pt idx="21">
                  <c:v>0.71169000000000004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861-4E2D-B2ED-4E6117F1AE1B}"/>
            </c:ext>
          </c:extLst>
        </c:ser>
        <c:ser>
          <c:idx val="2"/>
          <c:order val="2"/>
          <c:tx>
            <c:v>Leduc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6"/>
            <c:spPr>
              <a:solidFill>
                <a:srgbClr val="00B0F0">
                  <a:alpha val="20000"/>
                </a:srgbClr>
              </a:solidFill>
              <a:ln w="9525">
                <a:solidFill>
                  <a:srgbClr val="00B0F0"/>
                </a:solidFill>
              </a:ln>
              <a:effectLst/>
            </c:spPr>
          </c:marker>
          <c:xVal>
            <c:numRef>
              <c:f>Master!$L$200:$L$223</c:f>
              <c:numCache>
                <c:formatCode>General</c:formatCode>
                <c:ptCount val="19"/>
                <c:pt idx="0">
                  <c:v>1.8281535648994516E-2</c:v>
                </c:pt>
                <c:pt idx="1">
                  <c:v>2.0964360587002094E-2</c:v>
                </c:pt>
                <c:pt idx="2">
                  <c:v>1.3386880856760375E-2</c:v>
                </c:pt>
                <c:pt idx="3">
                  <c:v>1.3755158184319119E-2</c:v>
                </c:pt>
                <c:pt idx="4">
                  <c:v>1.5600624024960999E-2</c:v>
                </c:pt>
                <c:pt idx="5">
                  <c:v>1.3605442176870748E-2</c:v>
                </c:pt>
                <c:pt idx="6">
                  <c:v>1.7543859649122806E-2</c:v>
                </c:pt>
                <c:pt idx="7">
                  <c:v>3.0030030030030033E-2</c:v>
                </c:pt>
                <c:pt idx="8">
                  <c:v>2.6737967914438502E-2</c:v>
                </c:pt>
                <c:pt idx="9">
                  <c:v>3.4246575342465752E-2</c:v>
                </c:pt>
                <c:pt idx="10">
                  <c:v>2.8490028490028491E-2</c:v>
                </c:pt>
                <c:pt idx="11">
                  <c:v>2.7855153203342621E-2</c:v>
                </c:pt>
                <c:pt idx="12">
                  <c:v>2.8248587570621469E-2</c:v>
                </c:pt>
                <c:pt idx="13">
                  <c:v>2.7472527472527472E-2</c:v>
                </c:pt>
                <c:pt idx="14">
                  <c:v>2.8571428571428571E-2</c:v>
                </c:pt>
                <c:pt idx="15">
                  <c:v>6.2893081761006289E-2</c:v>
                </c:pt>
                <c:pt idx="16">
                  <c:v>5.9523809523809521E-2</c:v>
                </c:pt>
                <c:pt idx="17">
                  <c:v>3.2786885245901641E-2</c:v>
                </c:pt>
                <c:pt idx="18">
                  <c:v>5.2910052910052914E-2</c:v>
                </c:pt>
              </c:numCache>
            </c:numRef>
          </c:xVal>
          <c:yVal>
            <c:numRef>
              <c:f>Master!$AA$200:$AA$221</c:f>
              <c:numCache>
                <c:formatCode>General</c:formatCode>
                <c:ptCount val="19"/>
                <c:pt idx="0">
                  <c:v>0.70874999999999999</c:v>
                </c:pt>
                <c:pt idx="1">
                  <c:v>0.70884999999999998</c:v>
                </c:pt>
                <c:pt idx="2">
                  <c:v>0.70877999999999997</c:v>
                </c:pt>
                <c:pt idx="3">
                  <c:v>0.70882000000000001</c:v>
                </c:pt>
                <c:pt idx="4">
                  <c:v>0.70879000000000003</c:v>
                </c:pt>
                <c:pt idx="5">
                  <c:v>0.70884999999999998</c:v>
                </c:pt>
                <c:pt idx="6">
                  <c:v>0.70877000000000001</c:v>
                </c:pt>
                <c:pt idx="7">
                  <c:v>0.70869000000000004</c:v>
                </c:pt>
                <c:pt idx="8">
                  <c:v>0.70881000000000005</c:v>
                </c:pt>
                <c:pt idx="9">
                  <c:v>0.70889000000000002</c:v>
                </c:pt>
                <c:pt idx="10">
                  <c:v>0.70887999999999995</c:v>
                </c:pt>
                <c:pt idx="11">
                  <c:v>0.71040000000000003</c:v>
                </c:pt>
                <c:pt idx="12">
                  <c:v>0.71033999999999997</c:v>
                </c:pt>
                <c:pt idx="13">
                  <c:v>0.71035000000000004</c:v>
                </c:pt>
                <c:pt idx="14">
                  <c:v>0.71031</c:v>
                </c:pt>
                <c:pt idx="15">
                  <c:v>0.70940999999999999</c:v>
                </c:pt>
                <c:pt idx="16">
                  <c:v>0.70945000000000003</c:v>
                </c:pt>
                <c:pt idx="17">
                  <c:v>0.71001000000000003</c:v>
                </c:pt>
                <c:pt idx="18">
                  <c:v>0.70950000000000002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861-4E2D-B2ED-4E6117F1AE1B}"/>
            </c:ext>
          </c:extLst>
        </c:ser>
        <c:ser>
          <c:idx val="3"/>
          <c:order val="3"/>
          <c:tx>
            <c:v>Nisku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bg1">
                  <a:alpha val="20000"/>
                </a:schemeClr>
              </a:solidFill>
              <a:ln w="12700">
                <a:solidFill>
                  <a:srgbClr val="00B0F0"/>
                </a:solidFill>
              </a:ln>
              <a:effectLst/>
            </c:spPr>
          </c:marker>
          <c:xVal>
            <c:numRef>
              <c:f>Master!$L$224:$L$235</c:f>
              <c:numCache>
                <c:formatCode>General</c:formatCode>
                <c:ptCount val="12"/>
                <c:pt idx="0">
                  <c:v>2.9239766081871343E-2</c:v>
                </c:pt>
                <c:pt idx="1">
                  <c:v>1.3495276653171391E-2</c:v>
                </c:pt>
                <c:pt idx="2">
                  <c:v>1.4124293785310734E-2</c:v>
                </c:pt>
                <c:pt idx="3">
                  <c:v>1.3477088948787061E-2</c:v>
                </c:pt>
                <c:pt idx="4">
                  <c:v>1.506024096385542E-2</c:v>
                </c:pt>
                <c:pt idx="5">
                  <c:v>1.506024096385542E-2</c:v>
                </c:pt>
                <c:pt idx="6">
                  <c:v>2.976190476190476E-2</c:v>
                </c:pt>
                <c:pt idx="7">
                  <c:v>2.7855153203342621E-2</c:v>
                </c:pt>
                <c:pt idx="8">
                  <c:v>2.8328611898017001E-2</c:v>
                </c:pt>
                <c:pt idx="9">
                  <c:v>3.5335689045936397E-2</c:v>
                </c:pt>
                <c:pt idx="10">
                  <c:v>2.6109660574412535E-2</c:v>
                </c:pt>
                <c:pt idx="11">
                  <c:v>3.215434083601286E-2</c:v>
                </c:pt>
              </c:numCache>
            </c:numRef>
          </c:xVal>
          <c:yVal>
            <c:numRef>
              <c:f>Master!$AA$224:$AA$235</c:f>
              <c:numCache>
                <c:formatCode>General</c:formatCode>
                <c:ptCount val="12"/>
                <c:pt idx="0">
                  <c:v>0.70925000000000005</c:v>
                </c:pt>
                <c:pt idx="1">
                  <c:v>0.70894000000000001</c:v>
                </c:pt>
                <c:pt idx="2">
                  <c:v>0.70887</c:v>
                </c:pt>
                <c:pt idx="3">
                  <c:v>0.70882999999999996</c:v>
                </c:pt>
                <c:pt idx="4">
                  <c:v>0.70887999999999995</c:v>
                </c:pt>
                <c:pt idx="5">
                  <c:v>0.70918999999999999</c:v>
                </c:pt>
                <c:pt idx="6">
                  <c:v>0.71126</c:v>
                </c:pt>
                <c:pt idx="7">
                  <c:v>0.71108000000000005</c:v>
                </c:pt>
                <c:pt idx="8">
                  <c:v>0.71182000000000001</c:v>
                </c:pt>
                <c:pt idx="9">
                  <c:v>0.71031999999999995</c:v>
                </c:pt>
                <c:pt idx="10">
                  <c:v>0.71013000000000004</c:v>
                </c:pt>
                <c:pt idx="11">
                  <c:v>0.71001000000000003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861-4E2D-B2ED-4E6117F1AE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7004592"/>
        <c:axId val="1747007504"/>
      </c:scatterChart>
      <c:valAx>
        <c:axId val="17470045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2400" dirty="0"/>
                  <a:t>1/Li mg/L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007504"/>
        <c:crosses val="autoZero"/>
        <c:crossBetween val="midCat"/>
      </c:valAx>
      <c:valAx>
        <c:axId val="1747007504"/>
        <c:scaling>
          <c:orientation val="minMax"/>
          <c:max val="0.7120000000000000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600" dirty="0"/>
                  <a:t>87Sr/86Sr</a:t>
                </a:r>
              </a:p>
            </c:rich>
          </c:tx>
          <c:layout>
            <c:manualLayout>
              <c:xMode val="edge"/>
              <c:yMode val="edge"/>
              <c:x val="8.6909090257160492E-3"/>
              <c:y val="0.393798218404517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0045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097096921589255"/>
          <c:y val="3.8577577620648063E-2"/>
          <c:w val="0.1379298741503466"/>
          <c:h val="0.337091219699541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2400" dirty="0"/>
              <a:t>87Sr/86Sr vs 1/Li for High K/Br brines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505095189665911"/>
          <c:y val="9.0607799033707512E-2"/>
          <c:w val="0.82208582899988503"/>
          <c:h val="0.74531164958422647"/>
        </c:manualLayout>
      </c:layout>
      <c:scatterChart>
        <c:scatterStyle val="lineMarker"/>
        <c:varyColors val="0"/>
        <c:ser>
          <c:idx val="0"/>
          <c:order val="0"/>
          <c:tx>
            <c:v>Bakken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3"/>
            <c:spPr>
              <a:solidFill>
                <a:srgbClr val="FFFF00"/>
              </a:solidFill>
              <a:ln w="9525">
                <a:solidFill>
                  <a:srgbClr val="FFFF00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-0.10822220096981805"/>
                  <c:y val="-5.0378720874826893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trendline>
            <c:spPr>
              <a:ln w="57150" cap="rnd">
                <a:solidFill>
                  <a:srgbClr val="FFFF00">
                    <a:alpha val="95000"/>
                  </a:srgbClr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Master!$L$141:$L$171</c:f>
              <c:numCache>
                <c:formatCode>General</c:formatCode>
                <c:ptCount val="31"/>
                <c:pt idx="0">
                  <c:v>1.5128593040847203E-2</c:v>
                </c:pt>
                <c:pt idx="1">
                  <c:v>1.5898251192368838E-2</c:v>
                </c:pt>
                <c:pt idx="2">
                  <c:v>1.5174506828528072E-2</c:v>
                </c:pt>
                <c:pt idx="3">
                  <c:v>1.2406947890818859E-2</c:v>
                </c:pt>
                <c:pt idx="4">
                  <c:v>1.2531328320802006E-2</c:v>
                </c:pt>
                <c:pt idx="5">
                  <c:v>1.7985611510791366E-2</c:v>
                </c:pt>
                <c:pt idx="7">
                  <c:v>2.247191011235955E-2</c:v>
                </c:pt>
                <c:pt idx="10">
                  <c:v>2.4570024570024569E-2</c:v>
                </c:pt>
                <c:pt idx="11">
                  <c:v>2.5062656641604012E-2</c:v>
                </c:pt>
                <c:pt idx="13">
                  <c:v>2.1739130434782608E-2</c:v>
                </c:pt>
                <c:pt idx="15">
                  <c:v>2.8735632183908049E-2</c:v>
                </c:pt>
                <c:pt idx="16">
                  <c:v>2.3201856148491878E-2</c:v>
                </c:pt>
                <c:pt idx="17">
                  <c:v>1.1614401858304297E-2</c:v>
                </c:pt>
                <c:pt idx="18">
                  <c:v>1.3586956521739132E-2</c:v>
                </c:pt>
                <c:pt idx="19">
                  <c:v>1.1668611435239206E-2</c:v>
                </c:pt>
                <c:pt idx="20">
                  <c:v>1.6977928692699491E-2</c:v>
                </c:pt>
                <c:pt idx="21">
                  <c:v>1.607717041800643E-2</c:v>
                </c:pt>
                <c:pt idx="22">
                  <c:v>1.4947683109118086E-2</c:v>
                </c:pt>
                <c:pt idx="23">
                  <c:v>2.1321961620469083E-2</c:v>
                </c:pt>
                <c:pt idx="24">
                  <c:v>2.3474178403755867E-2</c:v>
                </c:pt>
                <c:pt idx="25">
                  <c:v>1.6638935108153077E-2</c:v>
                </c:pt>
                <c:pt idx="26">
                  <c:v>2.0703933747412008E-2</c:v>
                </c:pt>
                <c:pt idx="27">
                  <c:v>3.2679738562091505E-2</c:v>
                </c:pt>
                <c:pt idx="28">
                  <c:v>2.0920502092050212E-2</c:v>
                </c:pt>
                <c:pt idx="29">
                  <c:v>3.484320557491289E-2</c:v>
                </c:pt>
                <c:pt idx="30">
                  <c:v>2.1551724137931036E-2</c:v>
                </c:pt>
              </c:numCache>
            </c:numRef>
          </c:xVal>
          <c:yVal>
            <c:numRef>
              <c:f>Master!$AA$141:$AA$171</c:f>
              <c:numCache>
                <c:formatCode>0.00000</c:formatCode>
                <c:ptCount val="31"/>
                <c:pt idx="0">
                  <c:v>0.71080709064244996</c:v>
                </c:pt>
                <c:pt idx="1">
                  <c:v>0.71082409160133098</c:v>
                </c:pt>
                <c:pt idx="2">
                  <c:v>0.71084106941918002</c:v>
                </c:pt>
                <c:pt idx="3">
                  <c:v>0.71051905579762198</c:v>
                </c:pt>
                <c:pt idx="4">
                  <c:v>0.71052605609374297</c:v>
                </c:pt>
                <c:pt idx="5">
                  <c:v>0.71105507847201599</c:v>
                </c:pt>
                <c:pt idx="6">
                  <c:v>0.71020404247218505</c:v>
                </c:pt>
                <c:pt idx="7">
                  <c:v>0.710171041076187</c:v>
                </c:pt>
                <c:pt idx="8">
                  <c:v>0.70973002242057603</c:v>
                </c:pt>
                <c:pt idx="9">
                  <c:v>0.70974702313972604</c:v>
                </c:pt>
                <c:pt idx="10">
                  <c:v>0.70981402597402599</c:v>
                </c:pt>
                <c:pt idx="11">
                  <c:v>0.70983099999999999</c:v>
                </c:pt>
                <c:pt idx="13">
                  <c:v>0.71079999999999999</c:v>
                </c:pt>
                <c:pt idx="15">
                  <c:v>0.71026299999999998</c:v>
                </c:pt>
                <c:pt idx="16">
                  <c:v>0.71028104572951478</c:v>
                </c:pt>
                <c:pt idx="17">
                  <c:v>0.71062306019713195</c:v>
                </c:pt>
                <c:pt idx="18">
                  <c:v>0.71054105672828805</c:v>
                </c:pt>
                <c:pt idx="19">
                  <c:v>0.71042005160962818</c:v>
                </c:pt>
                <c:pt idx="20">
                  <c:v>0.71069506324294596</c:v>
                </c:pt>
                <c:pt idx="21">
                  <c:v>0.71035904902914671</c:v>
                </c:pt>
                <c:pt idx="22">
                  <c:v>0.71037004949447946</c:v>
                </c:pt>
                <c:pt idx="23">
                  <c:v>0.71049105461313933</c:v>
                </c:pt>
                <c:pt idx="24">
                  <c:v>0.71074506535809467</c:v>
                </c:pt>
                <c:pt idx="25">
                  <c:v>0.71048405431701855</c:v>
                </c:pt>
                <c:pt idx="26">
                  <c:v>0.70992</c:v>
                </c:pt>
                <c:pt idx="27">
                  <c:v>0.70958601632894791</c:v>
                </c:pt>
                <c:pt idx="28">
                  <c:v>0.71007103684589035</c:v>
                </c:pt>
                <c:pt idx="29">
                  <c:v>0.70931400482253903</c:v>
                </c:pt>
                <c:pt idx="30">
                  <c:v>0.71050305512077505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861-4E2D-B2ED-4E6117F1AE1B}"/>
            </c:ext>
          </c:extLst>
        </c:ser>
        <c:ser>
          <c:idx val="1"/>
          <c:order val="1"/>
          <c:tx>
            <c:v>Ellerslie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3"/>
            <c:spPr>
              <a:solidFill>
                <a:schemeClr val="accent2"/>
              </a:solidFill>
              <a:ln w="15875">
                <a:solidFill>
                  <a:schemeClr val="bg1"/>
                </a:solidFill>
              </a:ln>
              <a:effectLst/>
            </c:spPr>
          </c:marker>
          <c:trendline>
            <c:spPr>
              <a:ln w="41275" cap="rnd">
                <a:solidFill>
                  <a:schemeClr val="accent2"/>
                </a:solidFill>
                <a:prstDash val="solid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-5.4699703528961717E-2"/>
                  <c:y val="-0.20585714581670006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Master!$L$178:$L$199</c:f>
              <c:numCache>
                <c:formatCode>General</c:formatCode>
                <c:ptCount val="22"/>
                <c:pt idx="0">
                  <c:v>0.1111111111111111</c:v>
                </c:pt>
                <c:pt idx="1">
                  <c:v>9.5238095238095233E-2</c:v>
                </c:pt>
                <c:pt idx="2">
                  <c:v>0.10989010989010989</c:v>
                </c:pt>
                <c:pt idx="3">
                  <c:v>0.10638297872340426</c:v>
                </c:pt>
                <c:pt idx="4">
                  <c:v>8.8495575221238937E-2</c:v>
                </c:pt>
                <c:pt idx="5">
                  <c:v>8.1300813008130079E-2</c:v>
                </c:pt>
                <c:pt idx="6">
                  <c:v>6.6225165562913912E-2</c:v>
                </c:pt>
                <c:pt idx="7">
                  <c:v>5.9171597633136098E-2</c:v>
                </c:pt>
                <c:pt idx="8">
                  <c:v>7.0921985815602842E-2</c:v>
                </c:pt>
                <c:pt idx="9">
                  <c:v>4.6296296296296294E-2</c:v>
                </c:pt>
                <c:pt idx="10">
                  <c:v>4.7393364928909949E-2</c:v>
                </c:pt>
                <c:pt idx="11">
                  <c:v>4.5871559633027519E-2</c:v>
                </c:pt>
                <c:pt idx="12">
                  <c:v>5.6818181818181816E-2</c:v>
                </c:pt>
                <c:pt idx="13">
                  <c:v>3.7593984962406013E-2</c:v>
                </c:pt>
                <c:pt idx="14">
                  <c:v>3.968253968253968E-2</c:v>
                </c:pt>
                <c:pt idx="15">
                  <c:v>3.1347962382445145E-2</c:v>
                </c:pt>
                <c:pt idx="16">
                  <c:v>3.3557046979865772E-2</c:v>
                </c:pt>
                <c:pt idx="17">
                  <c:v>3.1746031746031744E-2</c:v>
                </c:pt>
                <c:pt idx="18">
                  <c:v>3.6496350364963508E-2</c:v>
                </c:pt>
                <c:pt idx="19">
                  <c:v>3.4965034965034961E-2</c:v>
                </c:pt>
                <c:pt idx="20">
                  <c:v>3.4364261168384876E-2</c:v>
                </c:pt>
                <c:pt idx="21">
                  <c:v>2.6954177897574122E-2</c:v>
                </c:pt>
              </c:numCache>
            </c:numRef>
          </c:xVal>
          <c:yVal>
            <c:numRef>
              <c:f>Master!$AA$178:$AA$199</c:f>
              <c:numCache>
                <c:formatCode>General</c:formatCode>
                <c:ptCount val="22"/>
                <c:pt idx="0">
                  <c:v>0.70979000000000003</c:v>
                </c:pt>
                <c:pt idx="1">
                  <c:v>0.70882000000000001</c:v>
                </c:pt>
                <c:pt idx="2">
                  <c:v>0.70959000000000005</c:v>
                </c:pt>
                <c:pt idx="3">
                  <c:v>0.70967000000000002</c:v>
                </c:pt>
                <c:pt idx="4">
                  <c:v>0.70962000000000003</c:v>
                </c:pt>
                <c:pt idx="5">
                  <c:v>0.70987</c:v>
                </c:pt>
                <c:pt idx="6">
                  <c:v>0.70974999999999999</c:v>
                </c:pt>
                <c:pt idx="7">
                  <c:v>0.70977000000000001</c:v>
                </c:pt>
                <c:pt idx="8">
                  <c:v>0.70975999999999995</c:v>
                </c:pt>
                <c:pt idx="9">
                  <c:v>0.71036999999999995</c:v>
                </c:pt>
                <c:pt idx="10">
                  <c:v>0.71026</c:v>
                </c:pt>
                <c:pt idx="11">
                  <c:v>0.71116000000000001</c:v>
                </c:pt>
                <c:pt idx="12">
                  <c:v>0.71089000000000002</c:v>
                </c:pt>
                <c:pt idx="13">
                  <c:v>0.71106999999999998</c:v>
                </c:pt>
                <c:pt idx="14">
                  <c:v>0.71130000000000004</c:v>
                </c:pt>
                <c:pt idx="15">
                  <c:v>0.71157000000000004</c:v>
                </c:pt>
                <c:pt idx="16">
                  <c:v>0.71113999999999999</c:v>
                </c:pt>
                <c:pt idx="17">
                  <c:v>0.71147000000000005</c:v>
                </c:pt>
                <c:pt idx="18">
                  <c:v>0.71145000000000003</c:v>
                </c:pt>
                <c:pt idx="19">
                  <c:v>0.71114999999999995</c:v>
                </c:pt>
                <c:pt idx="20">
                  <c:v>0.70984999999999998</c:v>
                </c:pt>
                <c:pt idx="21">
                  <c:v>0.71169000000000004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861-4E2D-B2ED-4E6117F1AE1B}"/>
            </c:ext>
          </c:extLst>
        </c:ser>
        <c:ser>
          <c:idx val="2"/>
          <c:order val="2"/>
          <c:tx>
            <c:v>Leduc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6"/>
            <c:spPr>
              <a:solidFill>
                <a:srgbClr val="00B0F0">
                  <a:alpha val="20000"/>
                </a:srgbClr>
              </a:solidFill>
              <a:ln w="9525">
                <a:solidFill>
                  <a:srgbClr val="00B0F0"/>
                </a:solidFill>
              </a:ln>
              <a:effectLst/>
            </c:spPr>
          </c:marker>
          <c:xVal>
            <c:numRef>
              <c:f>Master!$L$200:$L$223</c:f>
              <c:numCache>
                <c:formatCode>General</c:formatCode>
                <c:ptCount val="19"/>
                <c:pt idx="0">
                  <c:v>1.8281535648994516E-2</c:v>
                </c:pt>
                <c:pt idx="1">
                  <c:v>2.0964360587002094E-2</c:v>
                </c:pt>
                <c:pt idx="2">
                  <c:v>1.3386880856760375E-2</c:v>
                </c:pt>
                <c:pt idx="3">
                  <c:v>1.3755158184319119E-2</c:v>
                </c:pt>
                <c:pt idx="4">
                  <c:v>1.5600624024960999E-2</c:v>
                </c:pt>
                <c:pt idx="5">
                  <c:v>1.3605442176870748E-2</c:v>
                </c:pt>
                <c:pt idx="6">
                  <c:v>1.7543859649122806E-2</c:v>
                </c:pt>
                <c:pt idx="7">
                  <c:v>3.0030030030030033E-2</c:v>
                </c:pt>
                <c:pt idx="8">
                  <c:v>2.6737967914438502E-2</c:v>
                </c:pt>
                <c:pt idx="9">
                  <c:v>3.4246575342465752E-2</c:v>
                </c:pt>
                <c:pt idx="10">
                  <c:v>2.8490028490028491E-2</c:v>
                </c:pt>
                <c:pt idx="11">
                  <c:v>2.7855153203342621E-2</c:v>
                </c:pt>
                <c:pt idx="12">
                  <c:v>2.8248587570621469E-2</c:v>
                </c:pt>
                <c:pt idx="13">
                  <c:v>2.7472527472527472E-2</c:v>
                </c:pt>
                <c:pt idx="14">
                  <c:v>2.8571428571428571E-2</c:v>
                </c:pt>
                <c:pt idx="15">
                  <c:v>6.2893081761006289E-2</c:v>
                </c:pt>
                <c:pt idx="16">
                  <c:v>5.9523809523809521E-2</c:v>
                </c:pt>
                <c:pt idx="17">
                  <c:v>3.2786885245901641E-2</c:v>
                </c:pt>
                <c:pt idx="18">
                  <c:v>5.2910052910052914E-2</c:v>
                </c:pt>
              </c:numCache>
            </c:numRef>
          </c:xVal>
          <c:yVal>
            <c:numRef>
              <c:f>Master!$AA$200:$AA$221</c:f>
              <c:numCache>
                <c:formatCode>General</c:formatCode>
                <c:ptCount val="19"/>
                <c:pt idx="0">
                  <c:v>0.70874999999999999</c:v>
                </c:pt>
                <c:pt idx="1">
                  <c:v>0.70884999999999998</c:v>
                </c:pt>
                <c:pt idx="2">
                  <c:v>0.70877999999999997</c:v>
                </c:pt>
                <c:pt idx="3">
                  <c:v>0.70882000000000001</c:v>
                </c:pt>
                <c:pt idx="4">
                  <c:v>0.70879000000000003</c:v>
                </c:pt>
                <c:pt idx="5">
                  <c:v>0.70884999999999998</c:v>
                </c:pt>
                <c:pt idx="6">
                  <c:v>0.70877000000000001</c:v>
                </c:pt>
                <c:pt idx="7">
                  <c:v>0.70869000000000004</c:v>
                </c:pt>
                <c:pt idx="8">
                  <c:v>0.70881000000000005</c:v>
                </c:pt>
                <c:pt idx="9">
                  <c:v>0.70889000000000002</c:v>
                </c:pt>
                <c:pt idx="10">
                  <c:v>0.70887999999999995</c:v>
                </c:pt>
                <c:pt idx="11">
                  <c:v>0.71040000000000003</c:v>
                </c:pt>
                <c:pt idx="12">
                  <c:v>0.71033999999999997</c:v>
                </c:pt>
                <c:pt idx="13">
                  <c:v>0.71035000000000004</c:v>
                </c:pt>
                <c:pt idx="14">
                  <c:v>0.71031</c:v>
                </c:pt>
                <c:pt idx="15">
                  <c:v>0.70940999999999999</c:v>
                </c:pt>
                <c:pt idx="16">
                  <c:v>0.70945000000000003</c:v>
                </c:pt>
                <c:pt idx="17">
                  <c:v>0.71001000000000003</c:v>
                </c:pt>
                <c:pt idx="18">
                  <c:v>0.70950000000000002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861-4E2D-B2ED-4E6117F1AE1B}"/>
            </c:ext>
          </c:extLst>
        </c:ser>
        <c:ser>
          <c:idx val="3"/>
          <c:order val="3"/>
          <c:tx>
            <c:v>Nisku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bg1">
                  <a:alpha val="20000"/>
                </a:schemeClr>
              </a:solidFill>
              <a:ln w="12700">
                <a:solidFill>
                  <a:srgbClr val="00B0F0"/>
                </a:solidFill>
              </a:ln>
              <a:effectLst/>
            </c:spPr>
          </c:marker>
          <c:xVal>
            <c:numRef>
              <c:f>Master!$L$224:$L$235</c:f>
              <c:numCache>
                <c:formatCode>General</c:formatCode>
                <c:ptCount val="12"/>
                <c:pt idx="0">
                  <c:v>2.9239766081871343E-2</c:v>
                </c:pt>
                <c:pt idx="1">
                  <c:v>1.3495276653171391E-2</c:v>
                </c:pt>
                <c:pt idx="2">
                  <c:v>1.4124293785310734E-2</c:v>
                </c:pt>
                <c:pt idx="3">
                  <c:v>1.3477088948787061E-2</c:v>
                </c:pt>
                <c:pt idx="4">
                  <c:v>1.506024096385542E-2</c:v>
                </c:pt>
                <c:pt idx="5">
                  <c:v>1.506024096385542E-2</c:v>
                </c:pt>
                <c:pt idx="6">
                  <c:v>2.976190476190476E-2</c:v>
                </c:pt>
                <c:pt idx="7">
                  <c:v>2.7855153203342621E-2</c:v>
                </c:pt>
                <c:pt idx="8">
                  <c:v>2.8328611898017001E-2</c:v>
                </c:pt>
                <c:pt idx="9">
                  <c:v>3.5335689045936397E-2</c:v>
                </c:pt>
                <c:pt idx="10">
                  <c:v>2.6109660574412535E-2</c:v>
                </c:pt>
                <c:pt idx="11">
                  <c:v>3.215434083601286E-2</c:v>
                </c:pt>
              </c:numCache>
            </c:numRef>
          </c:xVal>
          <c:yVal>
            <c:numRef>
              <c:f>Master!$AA$224:$AA$235</c:f>
              <c:numCache>
                <c:formatCode>General</c:formatCode>
                <c:ptCount val="12"/>
                <c:pt idx="0">
                  <c:v>0.70925000000000005</c:v>
                </c:pt>
                <c:pt idx="1">
                  <c:v>0.70894000000000001</c:v>
                </c:pt>
                <c:pt idx="2">
                  <c:v>0.70887</c:v>
                </c:pt>
                <c:pt idx="3">
                  <c:v>0.70882999999999996</c:v>
                </c:pt>
                <c:pt idx="4">
                  <c:v>0.70887999999999995</c:v>
                </c:pt>
                <c:pt idx="5">
                  <c:v>0.70918999999999999</c:v>
                </c:pt>
                <c:pt idx="6">
                  <c:v>0.71126</c:v>
                </c:pt>
                <c:pt idx="7">
                  <c:v>0.71108000000000005</c:v>
                </c:pt>
                <c:pt idx="8">
                  <c:v>0.71182000000000001</c:v>
                </c:pt>
                <c:pt idx="9">
                  <c:v>0.71031999999999995</c:v>
                </c:pt>
                <c:pt idx="10">
                  <c:v>0.71013000000000004</c:v>
                </c:pt>
                <c:pt idx="11">
                  <c:v>0.71001000000000003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861-4E2D-B2ED-4E6117F1AE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7004592"/>
        <c:axId val="1747007504"/>
      </c:scatterChart>
      <c:valAx>
        <c:axId val="17470045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2400" dirty="0"/>
                  <a:t>1/Li mg/L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007504"/>
        <c:crosses val="autoZero"/>
        <c:crossBetween val="midCat"/>
      </c:valAx>
      <c:valAx>
        <c:axId val="1747007504"/>
        <c:scaling>
          <c:orientation val="minMax"/>
          <c:max val="0.7120000000000000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600" dirty="0"/>
                  <a:t>87Sr/86Sr</a:t>
                </a:r>
              </a:p>
            </c:rich>
          </c:tx>
          <c:layout>
            <c:manualLayout>
              <c:xMode val="edge"/>
              <c:yMode val="edge"/>
              <c:x val="8.6909090257160492E-3"/>
              <c:y val="0.393798218404517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0045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097096921589255"/>
          <c:y val="3.8577577620648063E-2"/>
          <c:w val="0.1379298741503466"/>
          <c:h val="0.337091219699541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2400" dirty="0"/>
              <a:t>87Sr/86Sr vs 1/Li for High K/Br brines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505095189665911"/>
          <c:y val="9.0607799033707512E-2"/>
          <c:w val="0.82208582899988503"/>
          <c:h val="0.74531164958422647"/>
        </c:manualLayout>
      </c:layout>
      <c:scatterChart>
        <c:scatterStyle val="lineMarker"/>
        <c:varyColors val="0"/>
        <c:ser>
          <c:idx val="0"/>
          <c:order val="0"/>
          <c:tx>
            <c:v>Bakken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3"/>
            <c:spPr>
              <a:solidFill>
                <a:srgbClr val="FFFF00"/>
              </a:solidFill>
              <a:ln w="9525">
                <a:solidFill>
                  <a:srgbClr val="FFFF00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-0.10822220096981805"/>
                  <c:y val="-5.0378720874826893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trendline>
            <c:spPr>
              <a:ln w="57150" cap="rnd">
                <a:solidFill>
                  <a:srgbClr val="FFFF00">
                    <a:alpha val="95000"/>
                  </a:srgbClr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Master!$L$141:$L$171</c:f>
              <c:numCache>
                <c:formatCode>General</c:formatCode>
                <c:ptCount val="31"/>
                <c:pt idx="0">
                  <c:v>1.5128593040847203E-2</c:v>
                </c:pt>
                <c:pt idx="1">
                  <c:v>1.5898251192368838E-2</c:v>
                </c:pt>
                <c:pt idx="2">
                  <c:v>1.5174506828528072E-2</c:v>
                </c:pt>
                <c:pt idx="3">
                  <c:v>1.2406947890818859E-2</c:v>
                </c:pt>
                <c:pt idx="4">
                  <c:v>1.2531328320802006E-2</c:v>
                </c:pt>
                <c:pt idx="5">
                  <c:v>1.7985611510791366E-2</c:v>
                </c:pt>
                <c:pt idx="7">
                  <c:v>2.247191011235955E-2</c:v>
                </c:pt>
                <c:pt idx="10">
                  <c:v>2.4570024570024569E-2</c:v>
                </c:pt>
                <c:pt idx="11">
                  <c:v>2.5062656641604012E-2</c:v>
                </c:pt>
                <c:pt idx="13">
                  <c:v>2.1739130434782608E-2</c:v>
                </c:pt>
                <c:pt idx="15">
                  <c:v>2.8735632183908049E-2</c:v>
                </c:pt>
                <c:pt idx="16">
                  <c:v>2.3201856148491878E-2</c:v>
                </c:pt>
                <c:pt idx="17">
                  <c:v>1.1614401858304297E-2</c:v>
                </c:pt>
                <c:pt idx="18">
                  <c:v>1.3586956521739132E-2</c:v>
                </c:pt>
                <c:pt idx="19">
                  <c:v>1.1668611435239206E-2</c:v>
                </c:pt>
                <c:pt idx="20">
                  <c:v>1.6977928692699491E-2</c:v>
                </c:pt>
                <c:pt idx="21">
                  <c:v>1.607717041800643E-2</c:v>
                </c:pt>
                <c:pt idx="22">
                  <c:v>1.4947683109118086E-2</c:v>
                </c:pt>
                <c:pt idx="23">
                  <c:v>2.1321961620469083E-2</c:v>
                </c:pt>
                <c:pt idx="24">
                  <c:v>2.3474178403755867E-2</c:v>
                </c:pt>
                <c:pt idx="25">
                  <c:v>1.6638935108153077E-2</c:v>
                </c:pt>
                <c:pt idx="26">
                  <c:v>2.0703933747412008E-2</c:v>
                </c:pt>
                <c:pt idx="27">
                  <c:v>3.2679738562091505E-2</c:v>
                </c:pt>
                <c:pt idx="28">
                  <c:v>2.0920502092050212E-2</c:v>
                </c:pt>
                <c:pt idx="29">
                  <c:v>3.484320557491289E-2</c:v>
                </c:pt>
                <c:pt idx="30">
                  <c:v>2.1551724137931036E-2</c:v>
                </c:pt>
              </c:numCache>
            </c:numRef>
          </c:xVal>
          <c:yVal>
            <c:numRef>
              <c:f>Master!$AA$141:$AA$171</c:f>
              <c:numCache>
                <c:formatCode>0.00000</c:formatCode>
                <c:ptCount val="31"/>
                <c:pt idx="0">
                  <c:v>0.71080709064244996</c:v>
                </c:pt>
                <c:pt idx="1">
                  <c:v>0.71082409160133098</c:v>
                </c:pt>
                <c:pt idx="2">
                  <c:v>0.71084106941918002</c:v>
                </c:pt>
                <c:pt idx="3">
                  <c:v>0.71051905579762198</c:v>
                </c:pt>
                <c:pt idx="4">
                  <c:v>0.71052605609374297</c:v>
                </c:pt>
                <c:pt idx="5">
                  <c:v>0.71105507847201599</c:v>
                </c:pt>
                <c:pt idx="6">
                  <c:v>0.71020404247218505</c:v>
                </c:pt>
                <c:pt idx="7">
                  <c:v>0.710171041076187</c:v>
                </c:pt>
                <c:pt idx="8">
                  <c:v>0.70973002242057603</c:v>
                </c:pt>
                <c:pt idx="9">
                  <c:v>0.70974702313972604</c:v>
                </c:pt>
                <c:pt idx="10">
                  <c:v>0.70981402597402599</c:v>
                </c:pt>
                <c:pt idx="11">
                  <c:v>0.70983099999999999</c:v>
                </c:pt>
                <c:pt idx="13">
                  <c:v>0.71079999999999999</c:v>
                </c:pt>
                <c:pt idx="15">
                  <c:v>0.71026299999999998</c:v>
                </c:pt>
                <c:pt idx="16">
                  <c:v>0.71028104572951478</c:v>
                </c:pt>
                <c:pt idx="17">
                  <c:v>0.71062306019713195</c:v>
                </c:pt>
                <c:pt idx="18">
                  <c:v>0.71054105672828805</c:v>
                </c:pt>
                <c:pt idx="19">
                  <c:v>0.71042005160962818</c:v>
                </c:pt>
                <c:pt idx="20">
                  <c:v>0.71069506324294596</c:v>
                </c:pt>
                <c:pt idx="21">
                  <c:v>0.71035904902914671</c:v>
                </c:pt>
                <c:pt idx="22">
                  <c:v>0.71037004949447946</c:v>
                </c:pt>
                <c:pt idx="23">
                  <c:v>0.71049105461313933</c:v>
                </c:pt>
                <c:pt idx="24">
                  <c:v>0.71074506535809467</c:v>
                </c:pt>
                <c:pt idx="25">
                  <c:v>0.71048405431701855</c:v>
                </c:pt>
                <c:pt idx="26">
                  <c:v>0.70992</c:v>
                </c:pt>
                <c:pt idx="27">
                  <c:v>0.70958601632894791</c:v>
                </c:pt>
                <c:pt idx="28">
                  <c:v>0.71007103684589035</c:v>
                </c:pt>
                <c:pt idx="29">
                  <c:v>0.70931400482253903</c:v>
                </c:pt>
                <c:pt idx="30">
                  <c:v>0.71050305512077505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861-4E2D-B2ED-4E6117F1AE1B}"/>
            </c:ext>
          </c:extLst>
        </c:ser>
        <c:ser>
          <c:idx val="1"/>
          <c:order val="1"/>
          <c:tx>
            <c:v>Ellerslie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3"/>
            <c:spPr>
              <a:solidFill>
                <a:schemeClr val="accent2"/>
              </a:solidFill>
              <a:ln w="15875">
                <a:solidFill>
                  <a:schemeClr val="bg1"/>
                </a:solidFill>
              </a:ln>
              <a:effectLst/>
            </c:spPr>
          </c:marker>
          <c:trendline>
            <c:spPr>
              <a:ln w="41275" cap="rnd">
                <a:solidFill>
                  <a:schemeClr val="accent2"/>
                </a:solidFill>
                <a:prstDash val="solid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-5.4699703528961717E-2"/>
                  <c:y val="-0.20585714581670006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Master!$L$178:$L$199</c:f>
              <c:numCache>
                <c:formatCode>General</c:formatCode>
                <c:ptCount val="22"/>
                <c:pt idx="0">
                  <c:v>0.1111111111111111</c:v>
                </c:pt>
                <c:pt idx="1">
                  <c:v>9.5238095238095233E-2</c:v>
                </c:pt>
                <c:pt idx="2">
                  <c:v>0.10989010989010989</c:v>
                </c:pt>
                <c:pt idx="3">
                  <c:v>0.10638297872340426</c:v>
                </c:pt>
                <c:pt idx="4">
                  <c:v>8.8495575221238937E-2</c:v>
                </c:pt>
                <c:pt idx="5">
                  <c:v>8.1300813008130079E-2</c:v>
                </c:pt>
                <c:pt idx="6">
                  <c:v>6.6225165562913912E-2</c:v>
                </c:pt>
                <c:pt idx="7">
                  <c:v>5.9171597633136098E-2</c:v>
                </c:pt>
                <c:pt idx="8">
                  <c:v>7.0921985815602842E-2</c:v>
                </c:pt>
                <c:pt idx="9">
                  <c:v>4.6296296296296294E-2</c:v>
                </c:pt>
                <c:pt idx="10">
                  <c:v>4.7393364928909949E-2</c:v>
                </c:pt>
                <c:pt idx="11">
                  <c:v>4.5871559633027519E-2</c:v>
                </c:pt>
                <c:pt idx="12">
                  <c:v>5.6818181818181816E-2</c:v>
                </c:pt>
                <c:pt idx="13">
                  <c:v>3.7593984962406013E-2</c:v>
                </c:pt>
                <c:pt idx="14">
                  <c:v>3.968253968253968E-2</c:v>
                </c:pt>
                <c:pt idx="15">
                  <c:v>3.1347962382445145E-2</c:v>
                </c:pt>
                <c:pt idx="16">
                  <c:v>3.3557046979865772E-2</c:v>
                </c:pt>
                <c:pt idx="17">
                  <c:v>3.1746031746031744E-2</c:v>
                </c:pt>
                <c:pt idx="18">
                  <c:v>3.6496350364963508E-2</c:v>
                </c:pt>
                <c:pt idx="19">
                  <c:v>3.4965034965034961E-2</c:v>
                </c:pt>
                <c:pt idx="20">
                  <c:v>3.4364261168384876E-2</c:v>
                </c:pt>
                <c:pt idx="21">
                  <c:v>2.6954177897574122E-2</c:v>
                </c:pt>
              </c:numCache>
            </c:numRef>
          </c:xVal>
          <c:yVal>
            <c:numRef>
              <c:f>Master!$AA$178:$AA$199</c:f>
              <c:numCache>
                <c:formatCode>General</c:formatCode>
                <c:ptCount val="22"/>
                <c:pt idx="0">
                  <c:v>0.70979000000000003</c:v>
                </c:pt>
                <c:pt idx="1">
                  <c:v>0.70882000000000001</c:v>
                </c:pt>
                <c:pt idx="2">
                  <c:v>0.70959000000000005</c:v>
                </c:pt>
                <c:pt idx="3">
                  <c:v>0.70967000000000002</c:v>
                </c:pt>
                <c:pt idx="4">
                  <c:v>0.70962000000000003</c:v>
                </c:pt>
                <c:pt idx="5">
                  <c:v>0.70987</c:v>
                </c:pt>
                <c:pt idx="6">
                  <c:v>0.70974999999999999</c:v>
                </c:pt>
                <c:pt idx="7">
                  <c:v>0.70977000000000001</c:v>
                </c:pt>
                <c:pt idx="8">
                  <c:v>0.70975999999999995</c:v>
                </c:pt>
                <c:pt idx="9">
                  <c:v>0.71036999999999995</c:v>
                </c:pt>
                <c:pt idx="10">
                  <c:v>0.71026</c:v>
                </c:pt>
                <c:pt idx="11">
                  <c:v>0.71116000000000001</c:v>
                </c:pt>
                <c:pt idx="12">
                  <c:v>0.71089000000000002</c:v>
                </c:pt>
                <c:pt idx="13">
                  <c:v>0.71106999999999998</c:v>
                </c:pt>
                <c:pt idx="14">
                  <c:v>0.71130000000000004</c:v>
                </c:pt>
                <c:pt idx="15">
                  <c:v>0.71157000000000004</c:v>
                </c:pt>
                <c:pt idx="16">
                  <c:v>0.71113999999999999</c:v>
                </c:pt>
                <c:pt idx="17">
                  <c:v>0.71147000000000005</c:v>
                </c:pt>
                <c:pt idx="18">
                  <c:v>0.71145000000000003</c:v>
                </c:pt>
                <c:pt idx="19">
                  <c:v>0.71114999999999995</c:v>
                </c:pt>
                <c:pt idx="20">
                  <c:v>0.70984999999999998</c:v>
                </c:pt>
                <c:pt idx="21">
                  <c:v>0.71169000000000004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861-4E2D-B2ED-4E6117F1AE1B}"/>
            </c:ext>
          </c:extLst>
        </c:ser>
        <c:ser>
          <c:idx val="2"/>
          <c:order val="2"/>
          <c:tx>
            <c:v>Leduc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6"/>
            <c:spPr>
              <a:solidFill>
                <a:srgbClr val="00B0F0">
                  <a:alpha val="20000"/>
                </a:srgbClr>
              </a:solidFill>
              <a:ln w="9525">
                <a:solidFill>
                  <a:srgbClr val="00B0F0"/>
                </a:solidFill>
              </a:ln>
              <a:effectLst/>
            </c:spPr>
          </c:marker>
          <c:xVal>
            <c:numRef>
              <c:f>Master!$L$200:$L$223</c:f>
              <c:numCache>
                <c:formatCode>General</c:formatCode>
                <c:ptCount val="19"/>
                <c:pt idx="0">
                  <c:v>1.8281535648994516E-2</c:v>
                </c:pt>
                <c:pt idx="1">
                  <c:v>2.0964360587002094E-2</c:v>
                </c:pt>
                <c:pt idx="2">
                  <c:v>1.3386880856760375E-2</c:v>
                </c:pt>
                <c:pt idx="3">
                  <c:v>1.3755158184319119E-2</c:v>
                </c:pt>
                <c:pt idx="4">
                  <c:v>1.5600624024960999E-2</c:v>
                </c:pt>
                <c:pt idx="5">
                  <c:v>1.3605442176870748E-2</c:v>
                </c:pt>
                <c:pt idx="6">
                  <c:v>1.7543859649122806E-2</c:v>
                </c:pt>
                <c:pt idx="7">
                  <c:v>3.0030030030030033E-2</c:v>
                </c:pt>
                <c:pt idx="8">
                  <c:v>2.6737967914438502E-2</c:v>
                </c:pt>
                <c:pt idx="9">
                  <c:v>3.4246575342465752E-2</c:v>
                </c:pt>
                <c:pt idx="10">
                  <c:v>2.8490028490028491E-2</c:v>
                </c:pt>
                <c:pt idx="11">
                  <c:v>2.7855153203342621E-2</c:v>
                </c:pt>
                <c:pt idx="12">
                  <c:v>2.8248587570621469E-2</c:v>
                </c:pt>
                <c:pt idx="13">
                  <c:v>2.7472527472527472E-2</c:v>
                </c:pt>
                <c:pt idx="14">
                  <c:v>2.8571428571428571E-2</c:v>
                </c:pt>
                <c:pt idx="15">
                  <c:v>6.2893081761006289E-2</c:v>
                </c:pt>
                <c:pt idx="16">
                  <c:v>5.9523809523809521E-2</c:v>
                </c:pt>
                <c:pt idx="17">
                  <c:v>3.2786885245901641E-2</c:v>
                </c:pt>
                <c:pt idx="18">
                  <c:v>5.2910052910052914E-2</c:v>
                </c:pt>
              </c:numCache>
            </c:numRef>
          </c:xVal>
          <c:yVal>
            <c:numRef>
              <c:f>Master!$AA$200:$AA$221</c:f>
              <c:numCache>
                <c:formatCode>General</c:formatCode>
                <c:ptCount val="19"/>
                <c:pt idx="0">
                  <c:v>0.70874999999999999</c:v>
                </c:pt>
                <c:pt idx="1">
                  <c:v>0.70884999999999998</c:v>
                </c:pt>
                <c:pt idx="2">
                  <c:v>0.70877999999999997</c:v>
                </c:pt>
                <c:pt idx="3">
                  <c:v>0.70882000000000001</c:v>
                </c:pt>
                <c:pt idx="4">
                  <c:v>0.70879000000000003</c:v>
                </c:pt>
                <c:pt idx="5">
                  <c:v>0.70884999999999998</c:v>
                </c:pt>
                <c:pt idx="6">
                  <c:v>0.70877000000000001</c:v>
                </c:pt>
                <c:pt idx="7">
                  <c:v>0.70869000000000004</c:v>
                </c:pt>
                <c:pt idx="8">
                  <c:v>0.70881000000000005</c:v>
                </c:pt>
                <c:pt idx="9">
                  <c:v>0.70889000000000002</c:v>
                </c:pt>
                <c:pt idx="10">
                  <c:v>0.70887999999999995</c:v>
                </c:pt>
                <c:pt idx="11">
                  <c:v>0.71040000000000003</c:v>
                </c:pt>
                <c:pt idx="12">
                  <c:v>0.71033999999999997</c:v>
                </c:pt>
                <c:pt idx="13">
                  <c:v>0.71035000000000004</c:v>
                </c:pt>
                <c:pt idx="14">
                  <c:v>0.71031</c:v>
                </c:pt>
                <c:pt idx="15">
                  <c:v>0.70940999999999999</c:v>
                </c:pt>
                <c:pt idx="16">
                  <c:v>0.70945000000000003</c:v>
                </c:pt>
                <c:pt idx="17">
                  <c:v>0.71001000000000003</c:v>
                </c:pt>
                <c:pt idx="18">
                  <c:v>0.70950000000000002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861-4E2D-B2ED-4E6117F1AE1B}"/>
            </c:ext>
          </c:extLst>
        </c:ser>
        <c:ser>
          <c:idx val="3"/>
          <c:order val="3"/>
          <c:tx>
            <c:v>Nisku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bg1">
                  <a:alpha val="20000"/>
                </a:schemeClr>
              </a:solidFill>
              <a:ln w="12700">
                <a:solidFill>
                  <a:srgbClr val="00B0F0"/>
                </a:solidFill>
              </a:ln>
              <a:effectLst/>
            </c:spPr>
          </c:marker>
          <c:xVal>
            <c:numRef>
              <c:f>Master!$L$224:$L$235</c:f>
              <c:numCache>
                <c:formatCode>General</c:formatCode>
                <c:ptCount val="12"/>
                <c:pt idx="0">
                  <c:v>2.9239766081871343E-2</c:v>
                </c:pt>
                <c:pt idx="1">
                  <c:v>1.3495276653171391E-2</c:v>
                </c:pt>
                <c:pt idx="2">
                  <c:v>1.4124293785310734E-2</c:v>
                </c:pt>
                <c:pt idx="3">
                  <c:v>1.3477088948787061E-2</c:v>
                </c:pt>
                <c:pt idx="4">
                  <c:v>1.506024096385542E-2</c:v>
                </c:pt>
                <c:pt idx="5">
                  <c:v>1.506024096385542E-2</c:v>
                </c:pt>
                <c:pt idx="6">
                  <c:v>2.976190476190476E-2</c:v>
                </c:pt>
                <c:pt idx="7">
                  <c:v>2.7855153203342621E-2</c:v>
                </c:pt>
                <c:pt idx="8">
                  <c:v>2.8328611898017001E-2</c:v>
                </c:pt>
                <c:pt idx="9">
                  <c:v>3.5335689045936397E-2</c:v>
                </c:pt>
                <c:pt idx="10">
                  <c:v>2.6109660574412535E-2</c:v>
                </c:pt>
                <c:pt idx="11">
                  <c:v>3.215434083601286E-2</c:v>
                </c:pt>
              </c:numCache>
            </c:numRef>
          </c:xVal>
          <c:yVal>
            <c:numRef>
              <c:f>Master!$AA$224:$AA$235</c:f>
              <c:numCache>
                <c:formatCode>General</c:formatCode>
                <c:ptCount val="12"/>
                <c:pt idx="0">
                  <c:v>0.70925000000000005</c:v>
                </c:pt>
                <c:pt idx="1">
                  <c:v>0.70894000000000001</c:v>
                </c:pt>
                <c:pt idx="2">
                  <c:v>0.70887</c:v>
                </c:pt>
                <c:pt idx="3">
                  <c:v>0.70882999999999996</c:v>
                </c:pt>
                <c:pt idx="4">
                  <c:v>0.70887999999999995</c:v>
                </c:pt>
                <c:pt idx="5">
                  <c:v>0.70918999999999999</c:v>
                </c:pt>
                <c:pt idx="6">
                  <c:v>0.71126</c:v>
                </c:pt>
                <c:pt idx="7">
                  <c:v>0.71108000000000005</c:v>
                </c:pt>
                <c:pt idx="8">
                  <c:v>0.71182000000000001</c:v>
                </c:pt>
                <c:pt idx="9">
                  <c:v>0.71031999999999995</c:v>
                </c:pt>
                <c:pt idx="10">
                  <c:v>0.71013000000000004</c:v>
                </c:pt>
                <c:pt idx="11">
                  <c:v>0.71001000000000003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861-4E2D-B2ED-4E6117F1AE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7004592"/>
        <c:axId val="1747007504"/>
      </c:scatterChart>
      <c:valAx>
        <c:axId val="17470045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2400" dirty="0"/>
                  <a:t>1/Li mg/L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007504"/>
        <c:crosses val="autoZero"/>
        <c:crossBetween val="midCat"/>
      </c:valAx>
      <c:valAx>
        <c:axId val="1747007504"/>
        <c:scaling>
          <c:orientation val="minMax"/>
          <c:max val="0.7120000000000000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600" dirty="0"/>
                  <a:t>87Sr/86Sr</a:t>
                </a:r>
              </a:p>
            </c:rich>
          </c:tx>
          <c:layout>
            <c:manualLayout>
              <c:xMode val="edge"/>
              <c:yMode val="edge"/>
              <c:x val="8.6909090257160492E-3"/>
              <c:y val="0.393798218404517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0045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097096921589255"/>
          <c:y val="3.8577577620648063E-2"/>
          <c:w val="0.1379298741503466"/>
          <c:h val="0.337091219699541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2400" dirty="0"/>
              <a:t>87Sr/86Sr vs 1/Li for High K/Br brines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505095189665911"/>
          <c:y val="9.0607799033707512E-2"/>
          <c:w val="0.82208582899988503"/>
          <c:h val="0.74531164958422647"/>
        </c:manualLayout>
      </c:layout>
      <c:scatterChart>
        <c:scatterStyle val="lineMarker"/>
        <c:varyColors val="0"/>
        <c:ser>
          <c:idx val="0"/>
          <c:order val="0"/>
          <c:tx>
            <c:v>Bakken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3"/>
            <c:spPr>
              <a:solidFill>
                <a:srgbClr val="FFFF00"/>
              </a:solidFill>
              <a:ln w="9525">
                <a:solidFill>
                  <a:srgbClr val="FFFF00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-0.10822220096981805"/>
                  <c:y val="-5.0378720874826893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trendline>
            <c:spPr>
              <a:ln w="57150" cap="rnd">
                <a:solidFill>
                  <a:srgbClr val="FFFF00">
                    <a:alpha val="95000"/>
                  </a:srgbClr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Master!$L$141:$L$171</c:f>
              <c:numCache>
                <c:formatCode>General</c:formatCode>
                <c:ptCount val="31"/>
                <c:pt idx="0">
                  <c:v>1.5128593040847203E-2</c:v>
                </c:pt>
                <c:pt idx="1">
                  <c:v>1.5898251192368838E-2</c:v>
                </c:pt>
                <c:pt idx="2">
                  <c:v>1.5174506828528072E-2</c:v>
                </c:pt>
                <c:pt idx="3">
                  <c:v>1.2406947890818859E-2</c:v>
                </c:pt>
                <c:pt idx="4">
                  <c:v>1.2531328320802006E-2</c:v>
                </c:pt>
                <c:pt idx="5">
                  <c:v>1.7985611510791366E-2</c:v>
                </c:pt>
                <c:pt idx="7">
                  <c:v>2.247191011235955E-2</c:v>
                </c:pt>
                <c:pt idx="10">
                  <c:v>2.4570024570024569E-2</c:v>
                </c:pt>
                <c:pt idx="11">
                  <c:v>2.5062656641604012E-2</c:v>
                </c:pt>
                <c:pt idx="13">
                  <c:v>2.1739130434782608E-2</c:v>
                </c:pt>
                <c:pt idx="15">
                  <c:v>2.8735632183908049E-2</c:v>
                </c:pt>
                <c:pt idx="16">
                  <c:v>2.3201856148491878E-2</c:v>
                </c:pt>
                <c:pt idx="17">
                  <c:v>1.1614401858304297E-2</c:v>
                </c:pt>
                <c:pt idx="18">
                  <c:v>1.3586956521739132E-2</c:v>
                </c:pt>
                <c:pt idx="19">
                  <c:v>1.1668611435239206E-2</c:v>
                </c:pt>
                <c:pt idx="20">
                  <c:v>1.6977928692699491E-2</c:v>
                </c:pt>
                <c:pt idx="21">
                  <c:v>1.607717041800643E-2</c:v>
                </c:pt>
                <c:pt idx="22">
                  <c:v>1.4947683109118086E-2</c:v>
                </c:pt>
                <c:pt idx="23">
                  <c:v>2.1321961620469083E-2</c:v>
                </c:pt>
                <c:pt idx="24">
                  <c:v>2.3474178403755867E-2</c:v>
                </c:pt>
                <c:pt idx="25">
                  <c:v>1.6638935108153077E-2</c:v>
                </c:pt>
                <c:pt idx="26">
                  <c:v>2.0703933747412008E-2</c:v>
                </c:pt>
                <c:pt idx="27">
                  <c:v>3.2679738562091505E-2</c:v>
                </c:pt>
                <c:pt idx="28">
                  <c:v>2.0920502092050212E-2</c:v>
                </c:pt>
                <c:pt idx="29">
                  <c:v>3.484320557491289E-2</c:v>
                </c:pt>
                <c:pt idx="30">
                  <c:v>2.1551724137931036E-2</c:v>
                </c:pt>
              </c:numCache>
            </c:numRef>
          </c:xVal>
          <c:yVal>
            <c:numRef>
              <c:f>Master!$AA$141:$AA$171</c:f>
              <c:numCache>
                <c:formatCode>0.00000</c:formatCode>
                <c:ptCount val="31"/>
                <c:pt idx="0">
                  <c:v>0.71080709064244996</c:v>
                </c:pt>
                <c:pt idx="1">
                  <c:v>0.71082409160133098</c:v>
                </c:pt>
                <c:pt idx="2">
                  <c:v>0.71084106941918002</c:v>
                </c:pt>
                <c:pt idx="3">
                  <c:v>0.71051905579762198</c:v>
                </c:pt>
                <c:pt idx="4">
                  <c:v>0.71052605609374297</c:v>
                </c:pt>
                <c:pt idx="5">
                  <c:v>0.71105507847201599</c:v>
                </c:pt>
                <c:pt idx="6">
                  <c:v>0.71020404247218505</c:v>
                </c:pt>
                <c:pt idx="7">
                  <c:v>0.710171041076187</c:v>
                </c:pt>
                <c:pt idx="8">
                  <c:v>0.70973002242057603</c:v>
                </c:pt>
                <c:pt idx="9">
                  <c:v>0.70974702313972604</c:v>
                </c:pt>
                <c:pt idx="10">
                  <c:v>0.70981402597402599</c:v>
                </c:pt>
                <c:pt idx="11">
                  <c:v>0.70983099999999999</c:v>
                </c:pt>
                <c:pt idx="13">
                  <c:v>0.71079999999999999</c:v>
                </c:pt>
                <c:pt idx="15">
                  <c:v>0.71026299999999998</c:v>
                </c:pt>
                <c:pt idx="16">
                  <c:v>0.71028104572951478</c:v>
                </c:pt>
                <c:pt idx="17">
                  <c:v>0.71062306019713195</c:v>
                </c:pt>
                <c:pt idx="18">
                  <c:v>0.71054105672828805</c:v>
                </c:pt>
                <c:pt idx="19">
                  <c:v>0.71042005160962818</c:v>
                </c:pt>
                <c:pt idx="20">
                  <c:v>0.71069506324294596</c:v>
                </c:pt>
                <c:pt idx="21">
                  <c:v>0.71035904902914671</c:v>
                </c:pt>
                <c:pt idx="22">
                  <c:v>0.71037004949447946</c:v>
                </c:pt>
                <c:pt idx="23">
                  <c:v>0.71049105461313933</c:v>
                </c:pt>
                <c:pt idx="24">
                  <c:v>0.71074506535809467</c:v>
                </c:pt>
                <c:pt idx="25">
                  <c:v>0.71048405431701855</c:v>
                </c:pt>
                <c:pt idx="26">
                  <c:v>0.70992</c:v>
                </c:pt>
                <c:pt idx="27">
                  <c:v>0.70958601632894791</c:v>
                </c:pt>
                <c:pt idx="28">
                  <c:v>0.71007103684589035</c:v>
                </c:pt>
                <c:pt idx="29">
                  <c:v>0.70931400482253903</c:v>
                </c:pt>
                <c:pt idx="30">
                  <c:v>0.71050305512077505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861-4E2D-B2ED-4E6117F1AE1B}"/>
            </c:ext>
          </c:extLst>
        </c:ser>
        <c:ser>
          <c:idx val="1"/>
          <c:order val="1"/>
          <c:tx>
            <c:v>Ellerslie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3"/>
            <c:spPr>
              <a:solidFill>
                <a:schemeClr val="accent2"/>
              </a:solidFill>
              <a:ln w="15875">
                <a:solidFill>
                  <a:schemeClr val="bg1"/>
                </a:solidFill>
              </a:ln>
              <a:effectLst/>
            </c:spPr>
          </c:marker>
          <c:trendline>
            <c:spPr>
              <a:ln w="41275" cap="rnd">
                <a:solidFill>
                  <a:schemeClr val="accent2"/>
                </a:solidFill>
                <a:prstDash val="solid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-5.4699703528961717E-2"/>
                  <c:y val="-0.20585714581670006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Master!$L$178:$L$199</c:f>
              <c:numCache>
                <c:formatCode>General</c:formatCode>
                <c:ptCount val="22"/>
                <c:pt idx="0">
                  <c:v>0.1111111111111111</c:v>
                </c:pt>
                <c:pt idx="1">
                  <c:v>9.5238095238095233E-2</c:v>
                </c:pt>
                <c:pt idx="2">
                  <c:v>0.10989010989010989</c:v>
                </c:pt>
                <c:pt idx="3">
                  <c:v>0.10638297872340426</c:v>
                </c:pt>
                <c:pt idx="4">
                  <c:v>8.8495575221238937E-2</c:v>
                </c:pt>
                <c:pt idx="5">
                  <c:v>8.1300813008130079E-2</c:v>
                </c:pt>
                <c:pt idx="6">
                  <c:v>6.6225165562913912E-2</c:v>
                </c:pt>
                <c:pt idx="7">
                  <c:v>5.9171597633136098E-2</c:v>
                </c:pt>
                <c:pt idx="8">
                  <c:v>7.0921985815602842E-2</c:v>
                </c:pt>
                <c:pt idx="9">
                  <c:v>4.6296296296296294E-2</c:v>
                </c:pt>
                <c:pt idx="10">
                  <c:v>4.7393364928909949E-2</c:v>
                </c:pt>
                <c:pt idx="11">
                  <c:v>4.5871559633027519E-2</c:v>
                </c:pt>
                <c:pt idx="12">
                  <c:v>5.6818181818181816E-2</c:v>
                </c:pt>
                <c:pt idx="13">
                  <c:v>3.7593984962406013E-2</c:v>
                </c:pt>
                <c:pt idx="14">
                  <c:v>3.968253968253968E-2</c:v>
                </c:pt>
                <c:pt idx="15">
                  <c:v>3.1347962382445145E-2</c:v>
                </c:pt>
                <c:pt idx="16">
                  <c:v>3.3557046979865772E-2</c:v>
                </c:pt>
                <c:pt idx="17">
                  <c:v>3.1746031746031744E-2</c:v>
                </c:pt>
                <c:pt idx="18">
                  <c:v>3.6496350364963508E-2</c:v>
                </c:pt>
                <c:pt idx="19">
                  <c:v>3.4965034965034961E-2</c:v>
                </c:pt>
                <c:pt idx="20">
                  <c:v>3.4364261168384876E-2</c:v>
                </c:pt>
                <c:pt idx="21">
                  <c:v>2.6954177897574122E-2</c:v>
                </c:pt>
              </c:numCache>
            </c:numRef>
          </c:xVal>
          <c:yVal>
            <c:numRef>
              <c:f>Master!$AA$178:$AA$199</c:f>
              <c:numCache>
                <c:formatCode>General</c:formatCode>
                <c:ptCount val="22"/>
                <c:pt idx="0">
                  <c:v>0.70979000000000003</c:v>
                </c:pt>
                <c:pt idx="1">
                  <c:v>0.70882000000000001</c:v>
                </c:pt>
                <c:pt idx="2">
                  <c:v>0.70959000000000005</c:v>
                </c:pt>
                <c:pt idx="3">
                  <c:v>0.70967000000000002</c:v>
                </c:pt>
                <c:pt idx="4">
                  <c:v>0.70962000000000003</c:v>
                </c:pt>
                <c:pt idx="5">
                  <c:v>0.70987</c:v>
                </c:pt>
                <c:pt idx="6">
                  <c:v>0.70974999999999999</c:v>
                </c:pt>
                <c:pt idx="7">
                  <c:v>0.70977000000000001</c:v>
                </c:pt>
                <c:pt idx="8">
                  <c:v>0.70975999999999995</c:v>
                </c:pt>
                <c:pt idx="9">
                  <c:v>0.71036999999999995</c:v>
                </c:pt>
                <c:pt idx="10">
                  <c:v>0.71026</c:v>
                </c:pt>
                <c:pt idx="11">
                  <c:v>0.71116000000000001</c:v>
                </c:pt>
                <c:pt idx="12">
                  <c:v>0.71089000000000002</c:v>
                </c:pt>
                <c:pt idx="13">
                  <c:v>0.71106999999999998</c:v>
                </c:pt>
                <c:pt idx="14">
                  <c:v>0.71130000000000004</c:v>
                </c:pt>
                <c:pt idx="15">
                  <c:v>0.71157000000000004</c:v>
                </c:pt>
                <c:pt idx="16">
                  <c:v>0.71113999999999999</c:v>
                </c:pt>
                <c:pt idx="17">
                  <c:v>0.71147000000000005</c:v>
                </c:pt>
                <c:pt idx="18">
                  <c:v>0.71145000000000003</c:v>
                </c:pt>
                <c:pt idx="19">
                  <c:v>0.71114999999999995</c:v>
                </c:pt>
                <c:pt idx="20">
                  <c:v>0.70984999999999998</c:v>
                </c:pt>
                <c:pt idx="21">
                  <c:v>0.71169000000000004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861-4E2D-B2ED-4E6117F1AE1B}"/>
            </c:ext>
          </c:extLst>
        </c:ser>
        <c:ser>
          <c:idx val="2"/>
          <c:order val="2"/>
          <c:tx>
            <c:v>Leduc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6"/>
            <c:spPr>
              <a:solidFill>
                <a:srgbClr val="00B0F0">
                  <a:alpha val="20000"/>
                </a:srgbClr>
              </a:solidFill>
              <a:ln w="9525">
                <a:solidFill>
                  <a:srgbClr val="00B0F0"/>
                </a:solidFill>
              </a:ln>
              <a:effectLst/>
            </c:spPr>
          </c:marker>
          <c:xVal>
            <c:numRef>
              <c:f>Master!$L$200:$L$223</c:f>
              <c:numCache>
                <c:formatCode>General</c:formatCode>
                <c:ptCount val="19"/>
                <c:pt idx="0">
                  <c:v>1.8281535648994516E-2</c:v>
                </c:pt>
                <c:pt idx="1">
                  <c:v>2.0964360587002094E-2</c:v>
                </c:pt>
                <c:pt idx="2">
                  <c:v>1.3386880856760375E-2</c:v>
                </c:pt>
                <c:pt idx="3">
                  <c:v>1.3755158184319119E-2</c:v>
                </c:pt>
                <c:pt idx="4">
                  <c:v>1.5600624024960999E-2</c:v>
                </c:pt>
                <c:pt idx="5">
                  <c:v>1.3605442176870748E-2</c:v>
                </c:pt>
                <c:pt idx="6">
                  <c:v>1.7543859649122806E-2</c:v>
                </c:pt>
                <c:pt idx="7">
                  <c:v>3.0030030030030033E-2</c:v>
                </c:pt>
                <c:pt idx="8">
                  <c:v>2.6737967914438502E-2</c:v>
                </c:pt>
                <c:pt idx="9">
                  <c:v>3.4246575342465752E-2</c:v>
                </c:pt>
                <c:pt idx="10">
                  <c:v>2.8490028490028491E-2</c:v>
                </c:pt>
                <c:pt idx="11">
                  <c:v>2.7855153203342621E-2</c:v>
                </c:pt>
                <c:pt idx="12">
                  <c:v>2.8248587570621469E-2</c:v>
                </c:pt>
                <c:pt idx="13">
                  <c:v>2.7472527472527472E-2</c:v>
                </c:pt>
                <c:pt idx="14">
                  <c:v>2.8571428571428571E-2</c:v>
                </c:pt>
                <c:pt idx="15">
                  <c:v>6.2893081761006289E-2</c:v>
                </c:pt>
                <c:pt idx="16">
                  <c:v>5.9523809523809521E-2</c:v>
                </c:pt>
                <c:pt idx="17">
                  <c:v>3.2786885245901641E-2</c:v>
                </c:pt>
                <c:pt idx="18">
                  <c:v>5.2910052910052914E-2</c:v>
                </c:pt>
              </c:numCache>
            </c:numRef>
          </c:xVal>
          <c:yVal>
            <c:numRef>
              <c:f>Master!$AA$200:$AA$221</c:f>
              <c:numCache>
                <c:formatCode>General</c:formatCode>
                <c:ptCount val="19"/>
                <c:pt idx="0">
                  <c:v>0.70874999999999999</c:v>
                </c:pt>
                <c:pt idx="1">
                  <c:v>0.70884999999999998</c:v>
                </c:pt>
                <c:pt idx="2">
                  <c:v>0.70877999999999997</c:v>
                </c:pt>
                <c:pt idx="3">
                  <c:v>0.70882000000000001</c:v>
                </c:pt>
                <c:pt idx="4">
                  <c:v>0.70879000000000003</c:v>
                </c:pt>
                <c:pt idx="5">
                  <c:v>0.70884999999999998</c:v>
                </c:pt>
                <c:pt idx="6">
                  <c:v>0.70877000000000001</c:v>
                </c:pt>
                <c:pt idx="7">
                  <c:v>0.70869000000000004</c:v>
                </c:pt>
                <c:pt idx="8">
                  <c:v>0.70881000000000005</c:v>
                </c:pt>
                <c:pt idx="9">
                  <c:v>0.70889000000000002</c:v>
                </c:pt>
                <c:pt idx="10">
                  <c:v>0.70887999999999995</c:v>
                </c:pt>
                <c:pt idx="11">
                  <c:v>0.71040000000000003</c:v>
                </c:pt>
                <c:pt idx="12">
                  <c:v>0.71033999999999997</c:v>
                </c:pt>
                <c:pt idx="13">
                  <c:v>0.71035000000000004</c:v>
                </c:pt>
                <c:pt idx="14">
                  <c:v>0.71031</c:v>
                </c:pt>
                <c:pt idx="15">
                  <c:v>0.70940999999999999</c:v>
                </c:pt>
                <c:pt idx="16">
                  <c:v>0.70945000000000003</c:v>
                </c:pt>
                <c:pt idx="17">
                  <c:v>0.71001000000000003</c:v>
                </c:pt>
                <c:pt idx="18">
                  <c:v>0.70950000000000002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861-4E2D-B2ED-4E6117F1AE1B}"/>
            </c:ext>
          </c:extLst>
        </c:ser>
        <c:ser>
          <c:idx val="3"/>
          <c:order val="3"/>
          <c:tx>
            <c:v>Nisku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bg1">
                  <a:alpha val="20000"/>
                </a:schemeClr>
              </a:solidFill>
              <a:ln w="12700">
                <a:solidFill>
                  <a:srgbClr val="00B0F0"/>
                </a:solidFill>
              </a:ln>
              <a:effectLst/>
            </c:spPr>
          </c:marker>
          <c:xVal>
            <c:numRef>
              <c:f>Master!$L$224:$L$235</c:f>
              <c:numCache>
                <c:formatCode>General</c:formatCode>
                <c:ptCount val="12"/>
                <c:pt idx="0">
                  <c:v>2.9239766081871343E-2</c:v>
                </c:pt>
                <c:pt idx="1">
                  <c:v>1.3495276653171391E-2</c:v>
                </c:pt>
                <c:pt idx="2">
                  <c:v>1.4124293785310734E-2</c:v>
                </c:pt>
                <c:pt idx="3">
                  <c:v>1.3477088948787061E-2</c:v>
                </c:pt>
                <c:pt idx="4">
                  <c:v>1.506024096385542E-2</c:v>
                </c:pt>
                <c:pt idx="5">
                  <c:v>1.506024096385542E-2</c:v>
                </c:pt>
                <c:pt idx="6">
                  <c:v>2.976190476190476E-2</c:v>
                </c:pt>
                <c:pt idx="7">
                  <c:v>2.7855153203342621E-2</c:v>
                </c:pt>
                <c:pt idx="8">
                  <c:v>2.8328611898017001E-2</c:v>
                </c:pt>
                <c:pt idx="9">
                  <c:v>3.5335689045936397E-2</c:v>
                </c:pt>
                <c:pt idx="10">
                  <c:v>2.6109660574412535E-2</c:v>
                </c:pt>
                <c:pt idx="11">
                  <c:v>3.215434083601286E-2</c:v>
                </c:pt>
              </c:numCache>
            </c:numRef>
          </c:xVal>
          <c:yVal>
            <c:numRef>
              <c:f>Master!$AA$224:$AA$235</c:f>
              <c:numCache>
                <c:formatCode>General</c:formatCode>
                <c:ptCount val="12"/>
                <c:pt idx="0">
                  <c:v>0.70925000000000005</c:v>
                </c:pt>
                <c:pt idx="1">
                  <c:v>0.70894000000000001</c:v>
                </c:pt>
                <c:pt idx="2">
                  <c:v>0.70887</c:v>
                </c:pt>
                <c:pt idx="3">
                  <c:v>0.70882999999999996</c:v>
                </c:pt>
                <c:pt idx="4">
                  <c:v>0.70887999999999995</c:v>
                </c:pt>
                <c:pt idx="5">
                  <c:v>0.70918999999999999</c:v>
                </c:pt>
                <c:pt idx="6">
                  <c:v>0.71126</c:v>
                </c:pt>
                <c:pt idx="7">
                  <c:v>0.71108000000000005</c:v>
                </c:pt>
                <c:pt idx="8">
                  <c:v>0.71182000000000001</c:v>
                </c:pt>
                <c:pt idx="9">
                  <c:v>0.71031999999999995</c:v>
                </c:pt>
                <c:pt idx="10">
                  <c:v>0.71013000000000004</c:v>
                </c:pt>
                <c:pt idx="11">
                  <c:v>0.71001000000000003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861-4E2D-B2ED-4E6117F1AE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7004592"/>
        <c:axId val="1747007504"/>
      </c:scatterChart>
      <c:valAx>
        <c:axId val="17470045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2400" dirty="0"/>
                  <a:t>1/Li mg/L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007504"/>
        <c:crosses val="autoZero"/>
        <c:crossBetween val="midCat"/>
      </c:valAx>
      <c:valAx>
        <c:axId val="1747007504"/>
        <c:scaling>
          <c:orientation val="minMax"/>
          <c:max val="0.7120000000000000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600" dirty="0"/>
                  <a:t>87Sr/86Sr</a:t>
                </a:r>
              </a:p>
            </c:rich>
          </c:tx>
          <c:layout>
            <c:manualLayout>
              <c:xMode val="edge"/>
              <c:yMode val="edge"/>
              <c:x val="8.6909090257160492E-3"/>
              <c:y val="0.393798218404517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0045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097096921589255"/>
          <c:y val="3.8577577620648063E-2"/>
          <c:w val="0.1379298741503466"/>
          <c:h val="0.337091219699541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2400" dirty="0"/>
              <a:t>87Sr/86Sr vs 1/Li for High K/Br brines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505095189665911"/>
          <c:y val="9.0607799033707512E-2"/>
          <c:w val="0.82208582899988503"/>
          <c:h val="0.74531164958422647"/>
        </c:manualLayout>
      </c:layout>
      <c:scatterChart>
        <c:scatterStyle val="lineMarker"/>
        <c:varyColors val="0"/>
        <c:ser>
          <c:idx val="0"/>
          <c:order val="0"/>
          <c:tx>
            <c:v>Bakken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3"/>
            <c:spPr>
              <a:solidFill>
                <a:srgbClr val="FFFF00"/>
              </a:solidFill>
              <a:ln w="9525">
                <a:solidFill>
                  <a:srgbClr val="FFFF00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-0.10822220096981805"/>
                  <c:y val="-5.0378720874826893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trendline>
            <c:spPr>
              <a:ln w="57150" cap="rnd">
                <a:solidFill>
                  <a:srgbClr val="FFFF00">
                    <a:alpha val="95000"/>
                  </a:srgbClr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Master!$L$141:$L$171</c:f>
              <c:numCache>
                <c:formatCode>General</c:formatCode>
                <c:ptCount val="31"/>
                <c:pt idx="0">
                  <c:v>1.5128593040847203E-2</c:v>
                </c:pt>
                <c:pt idx="1">
                  <c:v>1.5898251192368838E-2</c:v>
                </c:pt>
                <c:pt idx="2">
                  <c:v>1.5174506828528072E-2</c:v>
                </c:pt>
                <c:pt idx="3">
                  <c:v>1.2406947890818859E-2</c:v>
                </c:pt>
                <c:pt idx="4">
                  <c:v>1.2531328320802006E-2</c:v>
                </c:pt>
                <c:pt idx="5">
                  <c:v>1.7985611510791366E-2</c:v>
                </c:pt>
                <c:pt idx="7">
                  <c:v>2.247191011235955E-2</c:v>
                </c:pt>
                <c:pt idx="10">
                  <c:v>2.4570024570024569E-2</c:v>
                </c:pt>
                <c:pt idx="11">
                  <c:v>2.5062656641604012E-2</c:v>
                </c:pt>
                <c:pt idx="13">
                  <c:v>2.1739130434782608E-2</c:v>
                </c:pt>
                <c:pt idx="15">
                  <c:v>2.8735632183908049E-2</c:v>
                </c:pt>
                <c:pt idx="16">
                  <c:v>2.3201856148491878E-2</c:v>
                </c:pt>
                <c:pt idx="17">
                  <c:v>1.1614401858304297E-2</c:v>
                </c:pt>
                <c:pt idx="18">
                  <c:v>1.3586956521739132E-2</c:v>
                </c:pt>
                <c:pt idx="19">
                  <c:v>1.1668611435239206E-2</c:v>
                </c:pt>
                <c:pt idx="20">
                  <c:v>1.6977928692699491E-2</c:v>
                </c:pt>
                <c:pt idx="21">
                  <c:v>1.607717041800643E-2</c:v>
                </c:pt>
                <c:pt idx="22">
                  <c:v>1.4947683109118086E-2</c:v>
                </c:pt>
                <c:pt idx="23">
                  <c:v>2.1321961620469083E-2</c:v>
                </c:pt>
                <c:pt idx="24">
                  <c:v>2.3474178403755867E-2</c:v>
                </c:pt>
                <c:pt idx="25">
                  <c:v>1.6638935108153077E-2</c:v>
                </c:pt>
                <c:pt idx="26">
                  <c:v>2.0703933747412008E-2</c:v>
                </c:pt>
                <c:pt idx="27">
                  <c:v>3.2679738562091505E-2</c:v>
                </c:pt>
                <c:pt idx="28">
                  <c:v>2.0920502092050212E-2</c:v>
                </c:pt>
                <c:pt idx="29">
                  <c:v>3.484320557491289E-2</c:v>
                </c:pt>
                <c:pt idx="30">
                  <c:v>2.1551724137931036E-2</c:v>
                </c:pt>
              </c:numCache>
            </c:numRef>
          </c:xVal>
          <c:yVal>
            <c:numRef>
              <c:f>Master!$AA$141:$AA$171</c:f>
              <c:numCache>
                <c:formatCode>0.00000</c:formatCode>
                <c:ptCount val="31"/>
                <c:pt idx="0">
                  <c:v>0.71080709064244996</c:v>
                </c:pt>
                <c:pt idx="1">
                  <c:v>0.71082409160133098</c:v>
                </c:pt>
                <c:pt idx="2">
                  <c:v>0.71084106941918002</c:v>
                </c:pt>
                <c:pt idx="3">
                  <c:v>0.71051905579762198</c:v>
                </c:pt>
                <c:pt idx="4">
                  <c:v>0.71052605609374297</c:v>
                </c:pt>
                <c:pt idx="5">
                  <c:v>0.71105507847201599</c:v>
                </c:pt>
                <c:pt idx="6">
                  <c:v>0.71020404247218505</c:v>
                </c:pt>
                <c:pt idx="7">
                  <c:v>0.710171041076187</c:v>
                </c:pt>
                <c:pt idx="8">
                  <c:v>0.70973002242057603</c:v>
                </c:pt>
                <c:pt idx="9">
                  <c:v>0.70974702313972604</c:v>
                </c:pt>
                <c:pt idx="10">
                  <c:v>0.70981402597402599</c:v>
                </c:pt>
                <c:pt idx="11">
                  <c:v>0.70983099999999999</c:v>
                </c:pt>
                <c:pt idx="13">
                  <c:v>0.71079999999999999</c:v>
                </c:pt>
                <c:pt idx="15">
                  <c:v>0.71026299999999998</c:v>
                </c:pt>
                <c:pt idx="16">
                  <c:v>0.71028104572951478</c:v>
                </c:pt>
                <c:pt idx="17">
                  <c:v>0.71062306019713195</c:v>
                </c:pt>
                <c:pt idx="18">
                  <c:v>0.71054105672828805</c:v>
                </c:pt>
                <c:pt idx="19">
                  <c:v>0.71042005160962818</c:v>
                </c:pt>
                <c:pt idx="20">
                  <c:v>0.71069506324294596</c:v>
                </c:pt>
                <c:pt idx="21">
                  <c:v>0.71035904902914671</c:v>
                </c:pt>
                <c:pt idx="22">
                  <c:v>0.71037004949447946</c:v>
                </c:pt>
                <c:pt idx="23">
                  <c:v>0.71049105461313933</c:v>
                </c:pt>
                <c:pt idx="24">
                  <c:v>0.71074506535809467</c:v>
                </c:pt>
                <c:pt idx="25">
                  <c:v>0.71048405431701855</c:v>
                </c:pt>
                <c:pt idx="26">
                  <c:v>0.70992</c:v>
                </c:pt>
                <c:pt idx="27">
                  <c:v>0.70958601632894791</c:v>
                </c:pt>
                <c:pt idx="28">
                  <c:v>0.71007103684589035</c:v>
                </c:pt>
                <c:pt idx="29">
                  <c:v>0.70931400482253903</c:v>
                </c:pt>
                <c:pt idx="30">
                  <c:v>0.71050305512077505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861-4E2D-B2ED-4E6117F1AE1B}"/>
            </c:ext>
          </c:extLst>
        </c:ser>
        <c:ser>
          <c:idx val="1"/>
          <c:order val="1"/>
          <c:tx>
            <c:v>Ellerslie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3"/>
            <c:spPr>
              <a:solidFill>
                <a:schemeClr val="accent2"/>
              </a:solidFill>
              <a:ln w="15875">
                <a:solidFill>
                  <a:schemeClr val="bg1"/>
                </a:solidFill>
              </a:ln>
              <a:effectLst/>
            </c:spPr>
          </c:marker>
          <c:trendline>
            <c:spPr>
              <a:ln w="41275" cap="rnd">
                <a:solidFill>
                  <a:schemeClr val="accent2"/>
                </a:solidFill>
                <a:prstDash val="solid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-5.4699703528961717E-2"/>
                  <c:y val="-0.20585714581670006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Master!$L$178:$L$199</c:f>
              <c:numCache>
                <c:formatCode>General</c:formatCode>
                <c:ptCount val="22"/>
                <c:pt idx="0">
                  <c:v>0.1111111111111111</c:v>
                </c:pt>
                <c:pt idx="1">
                  <c:v>9.5238095238095233E-2</c:v>
                </c:pt>
                <c:pt idx="2">
                  <c:v>0.10989010989010989</c:v>
                </c:pt>
                <c:pt idx="3">
                  <c:v>0.10638297872340426</c:v>
                </c:pt>
                <c:pt idx="4">
                  <c:v>8.8495575221238937E-2</c:v>
                </c:pt>
                <c:pt idx="5">
                  <c:v>8.1300813008130079E-2</c:v>
                </c:pt>
                <c:pt idx="6">
                  <c:v>6.6225165562913912E-2</c:v>
                </c:pt>
                <c:pt idx="7">
                  <c:v>5.9171597633136098E-2</c:v>
                </c:pt>
                <c:pt idx="8">
                  <c:v>7.0921985815602842E-2</c:v>
                </c:pt>
                <c:pt idx="9">
                  <c:v>4.6296296296296294E-2</c:v>
                </c:pt>
                <c:pt idx="10">
                  <c:v>4.7393364928909949E-2</c:v>
                </c:pt>
                <c:pt idx="11">
                  <c:v>4.5871559633027519E-2</c:v>
                </c:pt>
                <c:pt idx="12">
                  <c:v>5.6818181818181816E-2</c:v>
                </c:pt>
                <c:pt idx="13">
                  <c:v>3.7593984962406013E-2</c:v>
                </c:pt>
                <c:pt idx="14">
                  <c:v>3.968253968253968E-2</c:v>
                </c:pt>
                <c:pt idx="15">
                  <c:v>3.1347962382445145E-2</c:v>
                </c:pt>
                <c:pt idx="16">
                  <c:v>3.3557046979865772E-2</c:v>
                </c:pt>
                <c:pt idx="17">
                  <c:v>3.1746031746031744E-2</c:v>
                </c:pt>
                <c:pt idx="18">
                  <c:v>3.6496350364963508E-2</c:v>
                </c:pt>
                <c:pt idx="19">
                  <c:v>3.4965034965034961E-2</c:v>
                </c:pt>
                <c:pt idx="20">
                  <c:v>3.4364261168384876E-2</c:v>
                </c:pt>
                <c:pt idx="21">
                  <c:v>2.6954177897574122E-2</c:v>
                </c:pt>
              </c:numCache>
            </c:numRef>
          </c:xVal>
          <c:yVal>
            <c:numRef>
              <c:f>Master!$AA$178:$AA$199</c:f>
              <c:numCache>
                <c:formatCode>General</c:formatCode>
                <c:ptCount val="22"/>
                <c:pt idx="0">
                  <c:v>0.70979000000000003</c:v>
                </c:pt>
                <c:pt idx="1">
                  <c:v>0.70882000000000001</c:v>
                </c:pt>
                <c:pt idx="2">
                  <c:v>0.70959000000000005</c:v>
                </c:pt>
                <c:pt idx="3">
                  <c:v>0.70967000000000002</c:v>
                </c:pt>
                <c:pt idx="4">
                  <c:v>0.70962000000000003</c:v>
                </c:pt>
                <c:pt idx="5">
                  <c:v>0.70987</c:v>
                </c:pt>
                <c:pt idx="6">
                  <c:v>0.70974999999999999</c:v>
                </c:pt>
                <c:pt idx="7">
                  <c:v>0.70977000000000001</c:v>
                </c:pt>
                <c:pt idx="8">
                  <c:v>0.70975999999999995</c:v>
                </c:pt>
                <c:pt idx="9">
                  <c:v>0.71036999999999995</c:v>
                </c:pt>
                <c:pt idx="10">
                  <c:v>0.71026</c:v>
                </c:pt>
                <c:pt idx="11">
                  <c:v>0.71116000000000001</c:v>
                </c:pt>
                <c:pt idx="12">
                  <c:v>0.71089000000000002</c:v>
                </c:pt>
                <c:pt idx="13">
                  <c:v>0.71106999999999998</c:v>
                </c:pt>
                <c:pt idx="14">
                  <c:v>0.71130000000000004</c:v>
                </c:pt>
                <c:pt idx="15">
                  <c:v>0.71157000000000004</c:v>
                </c:pt>
                <c:pt idx="16">
                  <c:v>0.71113999999999999</c:v>
                </c:pt>
                <c:pt idx="17">
                  <c:v>0.71147000000000005</c:v>
                </c:pt>
                <c:pt idx="18">
                  <c:v>0.71145000000000003</c:v>
                </c:pt>
                <c:pt idx="19">
                  <c:v>0.71114999999999995</c:v>
                </c:pt>
                <c:pt idx="20">
                  <c:v>0.70984999999999998</c:v>
                </c:pt>
                <c:pt idx="21">
                  <c:v>0.71169000000000004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861-4E2D-B2ED-4E6117F1AE1B}"/>
            </c:ext>
          </c:extLst>
        </c:ser>
        <c:ser>
          <c:idx val="2"/>
          <c:order val="2"/>
          <c:tx>
            <c:v>Leduc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6"/>
            <c:spPr>
              <a:solidFill>
                <a:srgbClr val="00B0F0">
                  <a:alpha val="20000"/>
                </a:srgbClr>
              </a:solidFill>
              <a:ln w="9525">
                <a:solidFill>
                  <a:srgbClr val="00B0F0"/>
                </a:solidFill>
              </a:ln>
              <a:effectLst/>
            </c:spPr>
          </c:marker>
          <c:xVal>
            <c:numRef>
              <c:f>Master!$L$200:$L$223</c:f>
              <c:numCache>
                <c:formatCode>General</c:formatCode>
                <c:ptCount val="19"/>
                <c:pt idx="0">
                  <c:v>1.8281535648994516E-2</c:v>
                </c:pt>
                <c:pt idx="1">
                  <c:v>2.0964360587002094E-2</c:v>
                </c:pt>
                <c:pt idx="2">
                  <c:v>1.3386880856760375E-2</c:v>
                </c:pt>
                <c:pt idx="3">
                  <c:v>1.3755158184319119E-2</c:v>
                </c:pt>
                <c:pt idx="4">
                  <c:v>1.5600624024960999E-2</c:v>
                </c:pt>
                <c:pt idx="5">
                  <c:v>1.3605442176870748E-2</c:v>
                </c:pt>
                <c:pt idx="6">
                  <c:v>1.7543859649122806E-2</c:v>
                </c:pt>
                <c:pt idx="7">
                  <c:v>3.0030030030030033E-2</c:v>
                </c:pt>
                <c:pt idx="8">
                  <c:v>2.6737967914438502E-2</c:v>
                </c:pt>
                <c:pt idx="9">
                  <c:v>3.4246575342465752E-2</c:v>
                </c:pt>
                <c:pt idx="10">
                  <c:v>2.8490028490028491E-2</c:v>
                </c:pt>
                <c:pt idx="11">
                  <c:v>2.7855153203342621E-2</c:v>
                </c:pt>
                <c:pt idx="12">
                  <c:v>2.8248587570621469E-2</c:v>
                </c:pt>
                <c:pt idx="13">
                  <c:v>2.7472527472527472E-2</c:v>
                </c:pt>
                <c:pt idx="14">
                  <c:v>2.8571428571428571E-2</c:v>
                </c:pt>
                <c:pt idx="15">
                  <c:v>6.2893081761006289E-2</c:v>
                </c:pt>
                <c:pt idx="16">
                  <c:v>5.9523809523809521E-2</c:v>
                </c:pt>
                <c:pt idx="17">
                  <c:v>3.2786885245901641E-2</c:v>
                </c:pt>
                <c:pt idx="18">
                  <c:v>5.2910052910052914E-2</c:v>
                </c:pt>
              </c:numCache>
            </c:numRef>
          </c:xVal>
          <c:yVal>
            <c:numRef>
              <c:f>Master!$AA$200:$AA$221</c:f>
              <c:numCache>
                <c:formatCode>General</c:formatCode>
                <c:ptCount val="19"/>
                <c:pt idx="0">
                  <c:v>0.70874999999999999</c:v>
                </c:pt>
                <c:pt idx="1">
                  <c:v>0.70884999999999998</c:v>
                </c:pt>
                <c:pt idx="2">
                  <c:v>0.70877999999999997</c:v>
                </c:pt>
                <c:pt idx="3">
                  <c:v>0.70882000000000001</c:v>
                </c:pt>
                <c:pt idx="4">
                  <c:v>0.70879000000000003</c:v>
                </c:pt>
                <c:pt idx="5">
                  <c:v>0.70884999999999998</c:v>
                </c:pt>
                <c:pt idx="6">
                  <c:v>0.70877000000000001</c:v>
                </c:pt>
                <c:pt idx="7">
                  <c:v>0.70869000000000004</c:v>
                </c:pt>
                <c:pt idx="8">
                  <c:v>0.70881000000000005</c:v>
                </c:pt>
                <c:pt idx="9">
                  <c:v>0.70889000000000002</c:v>
                </c:pt>
                <c:pt idx="10">
                  <c:v>0.70887999999999995</c:v>
                </c:pt>
                <c:pt idx="11">
                  <c:v>0.71040000000000003</c:v>
                </c:pt>
                <c:pt idx="12">
                  <c:v>0.71033999999999997</c:v>
                </c:pt>
                <c:pt idx="13">
                  <c:v>0.71035000000000004</c:v>
                </c:pt>
                <c:pt idx="14">
                  <c:v>0.71031</c:v>
                </c:pt>
                <c:pt idx="15">
                  <c:v>0.70940999999999999</c:v>
                </c:pt>
                <c:pt idx="16">
                  <c:v>0.70945000000000003</c:v>
                </c:pt>
                <c:pt idx="17">
                  <c:v>0.71001000000000003</c:v>
                </c:pt>
                <c:pt idx="18">
                  <c:v>0.70950000000000002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861-4E2D-B2ED-4E6117F1AE1B}"/>
            </c:ext>
          </c:extLst>
        </c:ser>
        <c:ser>
          <c:idx val="3"/>
          <c:order val="3"/>
          <c:tx>
            <c:v>Nisku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bg1">
                  <a:alpha val="20000"/>
                </a:schemeClr>
              </a:solidFill>
              <a:ln w="12700">
                <a:solidFill>
                  <a:srgbClr val="00B0F0"/>
                </a:solidFill>
              </a:ln>
              <a:effectLst/>
            </c:spPr>
          </c:marker>
          <c:xVal>
            <c:numRef>
              <c:f>Master!$L$224:$L$235</c:f>
              <c:numCache>
                <c:formatCode>General</c:formatCode>
                <c:ptCount val="12"/>
                <c:pt idx="0">
                  <c:v>2.9239766081871343E-2</c:v>
                </c:pt>
                <c:pt idx="1">
                  <c:v>1.3495276653171391E-2</c:v>
                </c:pt>
                <c:pt idx="2">
                  <c:v>1.4124293785310734E-2</c:v>
                </c:pt>
                <c:pt idx="3">
                  <c:v>1.3477088948787061E-2</c:v>
                </c:pt>
                <c:pt idx="4">
                  <c:v>1.506024096385542E-2</c:v>
                </c:pt>
                <c:pt idx="5">
                  <c:v>1.506024096385542E-2</c:v>
                </c:pt>
                <c:pt idx="6">
                  <c:v>2.976190476190476E-2</c:v>
                </c:pt>
                <c:pt idx="7">
                  <c:v>2.7855153203342621E-2</c:v>
                </c:pt>
                <c:pt idx="8">
                  <c:v>2.8328611898017001E-2</c:v>
                </c:pt>
                <c:pt idx="9">
                  <c:v>3.5335689045936397E-2</c:v>
                </c:pt>
                <c:pt idx="10">
                  <c:v>2.6109660574412535E-2</c:v>
                </c:pt>
                <c:pt idx="11">
                  <c:v>3.215434083601286E-2</c:v>
                </c:pt>
              </c:numCache>
            </c:numRef>
          </c:xVal>
          <c:yVal>
            <c:numRef>
              <c:f>Master!$AA$224:$AA$235</c:f>
              <c:numCache>
                <c:formatCode>General</c:formatCode>
                <c:ptCount val="12"/>
                <c:pt idx="0">
                  <c:v>0.70925000000000005</c:v>
                </c:pt>
                <c:pt idx="1">
                  <c:v>0.70894000000000001</c:v>
                </c:pt>
                <c:pt idx="2">
                  <c:v>0.70887</c:v>
                </c:pt>
                <c:pt idx="3">
                  <c:v>0.70882999999999996</c:v>
                </c:pt>
                <c:pt idx="4">
                  <c:v>0.70887999999999995</c:v>
                </c:pt>
                <c:pt idx="5">
                  <c:v>0.70918999999999999</c:v>
                </c:pt>
                <c:pt idx="6">
                  <c:v>0.71126</c:v>
                </c:pt>
                <c:pt idx="7">
                  <c:v>0.71108000000000005</c:v>
                </c:pt>
                <c:pt idx="8">
                  <c:v>0.71182000000000001</c:v>
                </c:pt>
                <c:pt idx="9">
                  <c:v>0.71031999999999995</c:v>
                </c:pt>
                <c:pt idx="10">
                  <c:v>0.71013000000000004</c:v>
                </c:pt>
                <c:pt idx="11">
                  <c:v>0.71001000000000003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861-4E2D-B2ED-4E6117F1AE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7004592"/>
        <c:axId val="1747007504"/>
      </c:scatterChart>
      <c:valAx>
        <c:axId val="17470045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2400" dirty="0"/>
                  <a:t>1/Li mg/L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007504"/>
        <c:crosses val="autoZero"/>
        <c:crossBetween val="midCat"/>
      </c:valAx>
      <c:valAx>
        <c:axId val="1747007504"/>
        <c:scaling>
          <c:orientation val="minMax"/>
          <c:max val="0.7120000000000000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600" dirty="0"/>
                  <a:t>87Sr/86Sr</a:t>
                </a:r>
              </a:p>
            </c:rich>
          </c:tx>
          <c:layout>
            <c:manualLayout>
              <c:xMode val="edge"/>
              <c:yMode val="edge"/>
              <c:x val="8.6909090257160492E-3"/>
              <c:y val="0.393798218404517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0045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097096921589255"/>
          <c:y val="3.8577577620648063E-2"/>
          <c:w val="0.1379298741503466"/>
          <c:h val="0.337091219699541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2400" dirty="0"/>
              <a:t>87Sr/86Sr vs 1/Li for High K/Br brines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505095189665911"/>
          <c:y val="9.0607799033707512E-2"/>
          <c:w val="0.82208582899988503"/>
          <c:h val="0.74531164958422647"/>
        </c:manualLayout>
      </c:layout>
      <c:scatterChart>
        <c:scatterStyle val="lineMarker"/>
        <c:varyColors val="0"/>
        <c:ser>
          <c:idx val="0"/>
          <c:order val="0"/>
          <c:tx>
            <c:v>Bakken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3"/>
            <c:spPr>
              <a:solidFill>
                <a:srgbClr val="FFFF00"/>
              </a:solidFill>
              <a:ln w="9525">
                <a:solidFill>
                  <a:srgbClr val="FFFF00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-0.10822220096981805"/>
                  <c:y val="-5.0378720874826893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trendline>
            <c:spPr>
              <a:ln w="57150" cap="rnd">
                <a:solidFill>
                  <a:srgbClr val="FFFF00">
                    <a:alpha val="95000"/>
                  </a:srgbClr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Master!$L$141:$L$171</c:f>
              <c:numCache>
                <c:formatCode>General</c:formatCode>
                <c:ptCount val="31"/>
                <c:pt idx="0">
                  <c:v>1.5128593040847203E-2</c:v>
                </c:pt>
                <c:pt idx="1">
                  <c:v>1.5898251192368838E-2</c:v>
                </c:pt>
                <c:pt idx="2">
                  <c:v>1.5174506828528072E-2</c:v>
                </c:pt>
                <c:pt idx="3">
                  <c:v>1.2406947890818859E-2</c:v>
                </c:pt>
                <c:pt idx="4">
                  <c:v>1.2531328320802006E-2</c:v>
                </c:pt>
                <c:pt idx="5">
                  <c:v>1.7985611510791366E-2</c:v>
                </c:pt>
                <c:pt idx="7">
                  <c:v>2.247191011235955E-2</c:v>
                </c:pt>
                <c:pt idx="10">
                  <c:v>2.4570024570024569E-2</c:v>
                </c:pt>
                <c:pt idx="11">
                  <c:v>2.5062656641604012E-2</c:v>
                </c:pt>
                <c:pt idx="13">
                  <c:v>2.1739130434782608E-2</c:v>
                </c:pt>
                <c:pt idx="15">
                  <c:v>2.8735632183908049E-2</c:v>
                </c:pt>
                <c:pt idx="16">
                  <c:v>2.3201856148491878E-2</c:v>
                </c:pt>
                <c:pt idx="17">
                  <c:v>1.1614401858304297E-2</c:v>
                </c:pt>
                <c:pt idx="18">
                  <c:v>1.3586956521739132E-2</c:v>
                </c:pt>
                <c:pt idx="19">
                  <c:v>1.1668611435239206E-2</c:v>
                </c:pt>
                <c:pt idx="20">
                  <c:v>1.6977928692699491E-2</c:v>
                </c:pt>
                <c:pt idx="21">
                  <c:v>1.607717041800643E-2</c:v>
                </c:pt>
                <c:pt idx="22">
                  <c:v>1.4947683109118086E-2</c:v>
                </c:pt>
                <c:pt idx="23">
                  <c:v>2.1321961620469083E-2</c:v>
                </c:pt>
                <c:pt idx="24">
                  <c:v>2.3474178403755867E-2</c:v>
                </c:pt>
                <c:pt idx="25">
                  <c:v>1.6638935108153077E-2</c:v>
                </c:pt>
                <c:pt idx="26">
                  <c:v>2.0703933747412008E-2</c:v>
                </c:pt>
                <c:pt idx="27">
                  <c:v>3.2679738562091505E-2</c:v>
                </c:pt>
                <c:pt idx="28">
                  <c:v>2.0920502092050212E-2</c:v>
                </c:pt>
                <c:pt idx="29">
                  <c:v>3.484320557491289E-2</c:v>
                </c:pt>
                <c:pt idx="30">
                  <c:v>2.1551724137931036E-2</c:v>
                </c:pt>
              </c:numCache>
            </c:numRef>
          </c:xVal>
          <c:yVal>
            <c:numRef>
              <c:f>Master!$AA$141:$AA$171</c:f>
              <c:numCache>
                <c:formatCode>0.00000</c:formatCode>
                <c:ptCount val="31"/>
                <c:pt idx="0">
                  <c:v>0.71080709064244996</c:v>
                </c:pt>
                <c:pt idx="1">
                  <c:v>0.71082409160133098</c:v>
                </c:pt>
                <c:pt idx="2">
                  <c:v>0.71084106941918002</c:v>
                </c:pt>
                <c:pt idx="3">
                  <c:v>0.71051905579762198</c:v>
                </c:pt>
                <c:pt idx="4">
                  <c:v>0.71052605609374297</c:v>
                </c:pt>
                <c:pt idx="5">
                  <c:v>0.71105507847201599</c:v>
                </c:pt>
                <c:pt idx="6">
                  <c:v>0.71020404247218505</c:v>
                </c:pt>
                <c:pt idx="7">
                  <c:v>0.710171041076187</c:v>
                </c:pt>
                <c:pt idx="8">
                  <c:v>0.70973002242057603</c:v>
                </c:pt>
                <c:pt idx="9">
                  <c:v>0.70974702313972604</c:v>
                </c:pt>
                <c:pt idx="10">
                  <c:v>0.70981402597402599</c:v>
                </c:pt>
                <c:pt idx="11">
                  <c:v>0.70983099999999999</c:v>
                </c:pt>
                <c:pt idx="13">
                  <c:v>0.71079999999999999</c:v>
                </c:pt>
                <c:pt idx="15">
                  <c:v>0.71026299999999998</c:v>
                </c:pt>
                <c:pt idx="16">
                  <c:v>0.71028104572951478</c:v>
                </c:pt>
                <c:pt idx="17">
                  <c:v>0.71062306019713195</c:v>
                </c:pt>
                <c:pt idx="18">
                  <c:v>0.71054105672828805</c:v>
                </c:pt>
                <c:pt idx="19">
                  <c:v>0.71042005160962818</c:v>
                </c:pt>
                <c:pt idx="20">
                  <c:v>0.71069506324294596</c:v>
                </c:pt>
                <c:pt idx="21">
                  <c:v>0.71035904902914671</c:v>
                </c:pt>
                <c:pt idx="22">
                  <c:v>0.71037004949447946</c:v>
                </c:pt>
                <c:pt idx="23">
                  <c:v>0.71049105461313933</c:v>
                </c:pt>
                <c:pt idx="24">
                  <c:v>0.71074506535809467</c:v>
                </c:pt>
                <c:pt idx="25">
                  <c:v>0.71048405431701855</c:v>
                </c:pt>
                <c:pt idx="26">
                  <c:v>0.70992</c:v>
                </c:pt>
                <c:pt idx="27">
                  <c:v>0.70958601632894791</c:v>
                </c:pt>
                <c:pt idx="28">
                  <c:v>0.71007103684589035</c:v>
                </c:pt>
                <c:pt idx="29">
                  <c:v>0.70931400482253903</c:v>
                </c:pt>
                <c:pt idx="30">
                  <c:v>0.71050305512077505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861-4E2D-B2ED-4E6117F1AE1B}"/>
            </c:ext>
          </c:extLst>
        </c:ser>
        <c:ser>
          <c:idx val="1"/>
          <c:order val="1"/>
          <c:tx>
            <c:v>Ellerslie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3"/>
            <c:spPr>
              <a:solidFill>
                <a:schemeClr val="accent2"/>
              </a:solidFill>
              <a:ln w="15875">
                <a:solidFill>
                  <a:schemeClr val="bg1"/>
                </a:solidFill>
              </a:ln>
              <a:effectLst/>
            </c:spPr>
          </c:marker>
          <c:trendline>
            <c:spPr>
              <a:ln w="41275" cap="rnd">
                <a:solidFill>
                  <a:schemeClr val="accent2"/>
                </a:solidFill>
                <a:prstDash val="solid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-5.4699703528961717E-2"/>
                  <c:y val="-0.20585714581670006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Master!$L$178:$L$199</c:f>
              <c:numCache>
                <c:formatCode>General</c:formatCode>
                <c:ptCount val="22"/>
                <c:pt idx="0">
                  <c:v>0.1111111111111111</c:v>
                </c:pt>
                <c:pt idx="1">
                  <c:v>9.5238095238095233E-2</c:v>
                </c:pt>
                <c:pt idx="2">
                  <c:v>0.10989010989010989</c:v>
                </c:pt>
                <c:pt idx="3">
                  <c:v>0.10638297872340426</c:v>
                </c:pt>
                <c:pt idx="4">
                  <c:v>8.8495575221238937E-2</c:v>
                </c:pt>
                <c:pt idx="5">
                  <c:v>8.1300813008130079E-2</c:v>
                </c:pt>
                <c:pt idx="6">
                  <c:v>6.6225165562913912E-2</c:v>
                </c:pt>
                <c:pt idx="7">
                  <c:v>5.9171597633136098E-2</c:v>
                </c:pt>
                <c:pt idx="8">
                  <c:v>7.0921985815602842E-2</c:v>
                </c:pt>
                <c:pt idx="9">
                  <c:v>4.6296296296296294E-2</c:v>
                </c:pt>
                <c:pt idx="10">
                  <c:v>4.7393364928909949E-2</c:v>
                </c:pt>
                <c:pt idx="11">
                  <c:v>4.5871559633027519E-2</c:v>
                </c:pt>
                <c:pt idx="12">
                  <c:v>5.6818181818181816E-2</c:v>
                </c:pt>
                <c:pt idx="13">
                  <c:v>3.7593984962406013E-2</c:v>
                </c:pt>
                <c:pt idx="14">
                  <c:v>3.968253968253968E-2</c:v>
                </c:pt>
                <c:pt idx="15">
                  <c:v>3.1347962382445145E-2</c:v>
                </c:pt>
                <c:pt idx="16">
                  <c:v>3.3557046979865772E-2</c:v>
                </c:pt>
                <c:pt idx="17">
                  <c:v>3.1746031746031744E-2</c:v>
                </c:pt>
                <c:pt idx="18">
                  <c:v>3.6496350364963508E-2</c:v>
                </c:pt>
                <c:pt idx="19">
                  <c:v>3.4965034965034961E-2</c:v>
                </c:pt>
                <c:pt idx="20">
                  <c:v>3.4364261168384876E-2</c:v>
                </c:pt>
                <c:pt idx="21">
                  <c:v>2.6954177897574122E-2</c:v>
                </c:pt>
              </c:numCache>
            </c:numRef>
          </c:xVal>
          <c:yVal>
            <c:numRef>
              <c:f>Master!$AA$178:$AA$199</c:f>
              <c:numCache>
                <c:formatCode>General</c:formatCode>
                <c:ptCount val="22"/>
                <c:pt idx="0">
                  <c:v>0.70979000000000003</c:v>
                </c:pt>
                <c:pt idx="1">
                  <c:v>0.70882000000000001</c:v>
                </c:pt>
                <c:pt idx="2">
                  <c:v>0.70959000000000005</c:v>
                </c:pt>
                <c:pt idx="3">
                  <c:v>0.70967000000000002</c:v>
                </c:pt>
                <c:pt idx="4">
                  <c:v>0.70962000000000003</c:v>
                </c:pt>
                <c:pt idx="5">
                  <c:v>0.70987</c:v>
                </c:pt>
                <c:pt idx="6">
                  <c:v>0.70974999999999999</c:v>
                </c:pt>
                <c:pt idx="7">
                  <c:v>0.70977000000000001</c:v>
                </c:pt>
                <c:pt idx="8">
                  <c:v>0.70975999999999995</c:v>
                </c:pt>
                <c:pt idx="9">
                  <c:v>0.71036999999999995</c:v>
                </c:pt>
                <c:pt idx="10">
                  <c:v>0.71026</c:v>
                </c:pt>
                <c:pt idx="11">
                  <c:v>0.71116000000000001</c:v>
                </c:pt>
                <c:pt idx="12">
                  <c:v>0.71089000000000002</c:v>
                </c:pt>
                <c:pt idx="13">
                  <c:v>0.71106999999999998</c:v>
                </c:pt>
                <c:pt idx="14">
                  <c:v>0.71130000000000004</c:v>
                </c:pt>
                <c:pt idx="15">
                  <c:v>0.71157000000000004</c:v>
                </c:pt>
                <c:pt idx="16">
                  <c:v>0.71113999999999999</c:v>
                </c:pt>
                <c:pt idx="17">
                  <c:v>0.71147000000000005</c:v>
                </c:pt>
                <c:pt idx="18">
                  <c:v>0.71145000000000003</c:v>
                </c:pt>
                <c:pt idx="19">
                  <c:v>0.71114999999999995</c:v>
                </c:pt>
                <c:pt idx="20">
                  <c:v>0.70984999999999998</c:v>
                </c:pt>
                <c:pt idx="21">
                  <c:v>0.71169000000000004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861-4E2D-B2ED-4E6117F1AE1B}"/>
            </c:ext>
          </c:extLst>
        </c:ser>
        <c:ser>
          <c:idx val="2"/>
          <c:order val="2"/>
          <c:tx>
            <c:v>Leduc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6"/>
            <c:spPr>
              <a:solidFill>
                <a:srgbClr val="00B0F0">
                  <a:alpha val="20000"/>
                </a:srgbClr>
              </a:solidFill>
              <a:ln w="9525">
                <a:solidFill>
                  <a:srgbClr val="00B0F0"/>
                </a:solidFill>
              </a:ln>
              <a:effectLst/>
            </c:spPr>
          </c:marker>
          <c:xVal>
            <c:numRef>
              <c:f>Master!$L$200:$L$223</c:f>
              <c:numCache>
                <c:formatCode>General</c:formatCode>
                <c:ptCount val="19"/>
                <c:pt idx="0">
                  <c:v>1.8281535648994516E-2</c:v>
                </c:pt>
                <c:pt idx="1">
                  <c:v>2.0964360587002094E-2</c:v>
                </c:pt>
                <c:pt idx="2">
                  <c:v>1.3386880856760375E-2</c:v>
                </c:pt>
                <c:pt idx="3">
                  <c:v>1.3755158184319119E-2</c:v>
                </c:pt>
                <c:pt idx="4">
                  <c:v>1.5600624024960999E-2</c:v>
                </c:pt>
                <c:pt idx="5">
                  <c:v>1.3605442176870748E-2</c:v>
                </c:pt>
                <c:pt idx="6">
                  <c:v>1.7543859649122806E-2</c:v>
                </c:pt>
                <c:pt idx="7">
                  <c:v>3.0030030030030033E-2</c:v>
                </c:pt>
                <c:pt idx="8">
                  <c:v>2.6737967914438502E-2</c:v>
                </c:pt>
                <c:pt idx="9">
                  <c:v>3.4246575342465752E-2</c:v>
                </c:pt>
                <c:pt idx="10">
                  <c:v>2.8490028490028491E-2</c:v>
                </c:pt>
                <c:pt idx="11">
                  <c:v>2.7855153203342621E-2</c:v>
                </c:pt>
                <c:pt idx="12">
                  <c:v>2.8248587570621469E-2</c:v>
                </c:pt>
                <c:pt idx="13">
                  <c:v>2.7472527472527472E-2</c:v>
                </c:pt>
                <c:pt idx="14">
                  <c:v>2.8571428571428571E-2</c:v>
                </c:pt>
                <c:pt idx="15">
                  <c:v>6.2893081761006289E-2</c:v>
                </c:pt>
                <c:pt idx="16">
                  <c:v>5.9523809523809521E-2</c:v>
                </c:pt>
                <c:pt idx="17">
                  <c:v>3.2786885245901641E-2</c:v>
                </c:pt>
                <c:pt idx="18">
                  <c:v>5.2910052910052914E-2</c:v>
                </c:pt>
              </c:numCache>
            </c:numRef>
          </c:xVal>
          <c:yVal>
            <c:numRef>
              <c:f>Master!$AA$200:$AA$221</c:f>
              <c:numCache>
                <c:formatCode>General</c:formatCode>
                <c:ptCount val="19"/>
                <c:pt idx="0">
                  <c:v>0.70874999999999999</c:v>
                </c:pt>
                <c:pt idx="1">
                  <c:v>0.70884999999999998</c:v>
                </c:pt>
                <c:pt idx="2">
                  <c:v>0.70877999999999997</c:v>
                </c:pt>
                <c:pt idx="3">
                  <c:v>0.70882000000000001</c:v>
                </c:pt>
                <c:pt idx="4">
                  <c:v>0.70879000000000003</c:v>
                </c:pt>
                <c:pt idx="5">
                  <c:v>0.70884999999999998</c:v>
                </c:pt>
                <c:pt idx="6">
                  <c:v>0.70877000000000001</c:v>
                </c:pt>
                <c:pt idx="7">
                  <c:v>0.70869000000000004</c:v>
                </c:pt>
                <c:pt idx="8">
                  <c:v>0.70881000000000005</c:v>
                </c:pt>
                <c:pt idx="9">
                  <c:v>0.70889000000000002</c:v>
                </c:pt>
                <c:pt idx="10">
                  <c:v>0.70887999999999995</c:v>
                </c:pt>
                <c:pt idx="11">
                  <c:v>0.71040000000000003</c:v>
                </c:pt>
                <c:pt idx="12">
                  <c:v>0.71033999999999997</c:v>
                </c:pt>
                <c:pt idx="13">
                  <c:v>0.71035000000000004</c:v>
                </c:pt>
                <c:pt idx="14">
                  <c:v>0.71031</c:v>
                </c:pt>
                <c:pt idx="15">
                  <c:v>0.70940999999999999</c:v>
                </c:pt>
                <c:pt idx="16">
                  <c:v>0.70945000000000003</c:v>
                </c:pt>
                <c:pt idx="17">
                  <c:v>0.71001000000000003</c:v>
                </c:pt>
                <c:pt idx="18">
                  <c:v>0.70950000000000002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861-4E2D-B2ED-4E6117F1AE1B}"/>
            </c:ext>
          </c:extLst>
        </c:ser>
        <c:ser>
          <c:idx val="3"/>
          <c:order val="3"/>
          <c:tx>
            <c:v>Nisku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bg1">
                  <a:alpha val="20000"/>
                </a:schemeClr>
              </a:solidFill>
              <a:ln w="12700">
                <a:solidFill>
                  <a:srgbClr val="00B0F0"/>
                </a:solidFill>
              </a:ln>
              <a:effectLst/>
            </c:spPr>
          </c:marker>
          <c:xVal>
            <c:numRef>
              <c:f>Master!$L$224:$L$235</c:f>
              <c:numCache>
                <c:formatCode>General</c:formatCode>
                <c:ptCount val="12"/>
                <c:pt idx="0">
                  <c:v>2.9239766081871343E-2</c:v>
                </c:pt>
                <c:pt idx="1">
                  <c:v>1.3495276653171391E-2</c:v>
                </c:pt>
                <c:pt idx="2">
                  <c:v>1.4124293785310734E-2</c:v>
                </c:pt>
                <c:pt idx="3">
                  <c:v>1.3477088948787061E-2</c:v>
                </c:pt>
                <c:pt idx="4">
                  <c:v>1.506024096385542E-2</c:v>
                </c:pt>
                <c:pt idx="5">
                  <c:v>1.506024096385542E-2</c:v>
                </c:pt>
                <c:pt idx="6">
                  <c:v>2.976190476190476E-2</c:v>
                </c:pt>
                <c:pt idx="7">
                  <c:v>2.7855153203342621E-2</c:v>
                </c:pt>
                <c:pt idx="8">
                  <c:v>2.8328611898017001E-2</c:v>
                </c:pt>
                <c:pt idx="9">
                  <c:v>3.5335689045936397E-2</c:v>
                </c:pt>
                <c:pt idx="10">
                  <c:v>2.6109660574412535E-2</c:v>
                </c:pt>
                <c:pt idx="11">
                  <c:v>3.215434083601286E-2</c:v>
                </c:pt>
              </c:numCache>
            </c:numRef>
          </c:xVal>
          <c:yVal>
            <c:numRef>
              <c:f>Master!$AA$224:$AA$235</c:f>
              <c:numCache>
                <c:formatCode>General</c:formatCode>
                <c:ptCount val="12"/>
                <c:pt idx="0">
                  <c:v>0.70925000000000005</c:v>
                </c:pt>
                <c:pt idx="1">
                  <c:v>0.70894000000000001</c:v>
                </c:pt>
                <c:pt idx="2">
                  <c:v>0.70887</c:v>
                </c:pt>
                <c:pt idx="3">
                  <c:v>0.70882999999999996</c:v>
                </c:pt>
                <c:pt idx="4">
                  <c:v>0.70887999999999995</c:v>
                </c:pt>
                <c:pt idx="5">
                  <c:v>0.70918999999999999</c:v>
                </c:pt>
                <c:pt idx="6">
                  <c:v>0.71126</c:v>
                </c:pt>
                <c:pt idx="7">
                  <c:v>0.71108000000000005</c:v>
                </c:pt>
                <c:pt idx="8">
                  <c:v>0.71182000000000001</c:v>
                </c:pt>
                <c:pt idx="9">
                  <c:v>0.71031999999999995</c:v>
                </c:pt>
                <c:pt idx="10">
                  <c:v>0.71013000000000004</c:v>
                </c:pt>
                <c:pt idx="11">
                  <c:v>0.71001000000000003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861-4E2D-B2ED-4E6117F1AE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7004592"/>
        <c:axId val="1747007504"/>
      </c:scatterChart>
      <c:valAx>
        <c:axId val="17470045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2400" dirty="0"/>
                  <a:t>1/Li mg/L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007504"/>
        <c:crosses val="autoZero"/>
        <c:crossBetween val="midCat"/>
      </c:valAx>
      <c:valAx>
        <c:axId val="1747007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600" dirty="0"/>
                  <a:t>87Sr/86Sr</a:t>
                </a:r>
              </a:p>
            </c:rich>
          </c:tx>
          <c:layout>
            <c:manualLayout>
              <c:xMode val="edge"/>
              <c:yMode val="edge"/>
              <c:x val="8.6909090257160492E-3"/>
              <c:y val="0.393798218404517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0045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097096921589255"/>
          <c:y val="3.8577577620648063E-2"/>
          <c:w val="0.1379298741503466"/>
          <c:h val="0.337091219699541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CA" sz="1800" dirty="0">
                <a:solidFill>
                  <a:schemeClr val="tx1"/>
                </a:solidFill>
              </a:rPr>
              <a:t>Li vs</a:t>
            </a:r>
            <a:r>
              <a:rPr lang="en-CA" sz="1800" baseline="0" dirty="0">
                <a:solidFill>
                  <a:schemeClr val="tx1"/>
                </a:solidFill>
              </a:rPr>
              <a:t> H2S</a:t>
            </a:r>
            <a:endParaRPr lang="en-CA" sz="18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341714032580602"/>
          <c:y val="0.12587023815397042"/>
          <c:w val="0.73162069854311884"/>
          <c:h val="0.69597514378367475"/>
        </c:manualLayout>
      </c:layout>
      <c:scatterChart>
        <c:scatterStyle val="lineMarker"/>
        <c:varyColors val="0"/>
        <c:ser>
          <c:idx val="0"/>
          <c:order val="0"/>
          <c:tx>
            <c:v>H2S Rich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3"/>
            <c:spPr>
              <a:solidFill>
                <a:srgbClr val="00B0F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Sheet1!$G$28:$G$42</c:f>
              <c:numCache>
                <c:formatCode>General</c:formatCode>
                <c:ptCount val="15"/>
                <c:pt idx="0">
                  <c:v>103</c:v>
                </c:pt>
                <c:pt idx="1">
                  <c:v>105</c:v>
                </c:pt>
                <c:pt idx="2">
                  <c:v>147</c:v>
                </c:pt>
                <c:pt idx="3">
                  <c:v>154</c:v>
                </c:pt>
                <c:pt idx="4">
                  <c:v>160</c:v>
                </c:pt>
                <c:pt idx="5">
                  <c:v>165</c:v>
                </c:pt>
                <c:pt idx="6">
                  <c:v>172</c:v>
                </c:pt>
                <c:pt idx="7">
                  <c:v>181</c:v>
                </c:pt>
                <c:pt idx="8">
                  <c:v>189</c:v>
                </c:pt>
                <c:pt idx="9">
                  <c:v>227</c:v>
                </c:pt>
                <c:pt idx="10">
                  <c:v>231</c:v>
                </c:pt>
                <c:pt idx="11">
                  <c:v>233</c:v>
                </c:pt>
                <c:pt idx="12">
                  <c:v>262</c:v>
                </c:pt>
                <c:pt idx="13">
                  <c:v>364</c:v>
                </c:pt>
                <c:pt idx="14">
                  <c:v>626</c:v>
                </c:pt>
              </c:numCache>
            </c:numRef>
          </c:xVal>
          <c:yVal>
            <c:numRef>
              <c:f>Sheet1!$F$28:$F$42</c:f>
              <c:numCache>
                <c:formatCode>General</c:formatCode>
                <c:ptCount val="15"/>
                <c:pt idx="0">
                  <c:v>288</c:v>
                </c:pt>
                <c:pt idx="1">
                  <c:v>364</c:v>
                </c:pt>
                <c:pt idx="2">
                  <c:v>338</c:v>
                </c:pt>
                <c:pt idx="3">
                  <c:v>227</c:v>
                </c:pt>
                <c:pt idx="4">
                  <c:v>228</c:v>
                </c:pt>
                <c:pt idx="5">
                  <c:v>186</c:v>
                </c:pt>
                <c:pt idx="6">
                  <c:v>172</c:v>
                </c:pt>
                <c:pt idx="7">
                  <c:v>269</c:v>
                </c:pt>
                <c:pt idx="8">
                  <c:v>223</c:v>
                </c:pt>
                <c:pt idx="9">
                  <c:v>316</c:v>
                </c:pt>
                <c:pt idx="10">
                  <c:v>327</c:v>
                </c:pt>
                <c:pt idx="11">
                  <c:v>191</c:v>
                </c:pt>
                <c:pt idx="12">
                  <c:v>371</c:v>
                </c:pt>
                <c:pt idx="13">
                  <c:v>423</c:v>
                </c:pt>
                <c:pt idx="14">
                  <c:v>370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B5A-40EF-B0E5-2F5268E4ABD8}"/>
            </c:ext>
          </c:extLst>
        </c:ser>
        <c:ser>
          <c:idx val="1"/>
          <c:order val="1"/>
          <c:tx>
            <c:v>H2S Poor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2"/>
            <c:spPr>
              <a:solidFill>
                <a:schemeClr val="accent2"/>
              </a:solidFill>
              <a:ln w="9525">
                <a:solidFill>
                  <a:schemeClr val="bg1"/>
                </a:solidFill>
              </a:ln>
              <a:effectLst/>
            </c:spPr>
          </c:marker>
          <c:xVal>
            <c:numRef>
              <c:f>Sheet1!$G$2:$G$27</c:f>
              <c:numCache>
                <c:formatCode>General</c:formatCode>
                <c:ptCount val="26"/>
                <c:pt idx="0">
                  <c:v>6</c:v>
                </c:pt>
                <c:pt idx="1">
                  <c:v>8</c:v>
                </c:pt>
                <c:pt idx="2">
                  <c:v>8</c:v>
                </c:pt>
                <c:pt idx="3">
                  <c:v>10</c:v>
                </c:pt>
                <c:pt idx="4">
                  <c:v>13</c:v>
                </c:pt>
                <c:pt idx="5">
                  <c:v>14</c:v>
                </c:pt>
                <c:pt idx="6">
                  <c:v>20</c:v>
                </c:pt>
                <c:pt idx="7">
                  <c:v>22</c:v>
                </c:pt>
                <c:pt idx="8">
                  <c:v>27</c:v>
                </c:pt>
                <c:pt idx="9">
                  <c:v>28</c:v>
                </c:pt>
                <c:pt idx="10">
                  <c:v>30</c:v>
                </c:pt>
                <c:pt idx="11">
                  <c:v>32</c:v>
                </c:pt>
                <c:pt idx="12">
                  <c:v>34</c:v>
                </c:pt>
                <c:pt idx="13">
                  <c:v>36</c:v>
                </c:pt>
                <c:pt idx="14">
                  <c:v>37</c:v>
                </c:pt>
                <c:pt idx="15">
                  <c:v>39</c:v>
                </c:pt>
                <c:pt idx="16">
                  <c:v>46</c:v>
                </c:pt>
                <c:pt idx="17">
                  <c:v>46</c:v>
                </c:pt>
                <c:pt idx="18">
                  <c:v>47</c:v>
                </c:pt>
                <c:pt idx="19">
                  <c:v>56</c:v>
                </c:pt>
                <c:pt idx="20">
                  <c:v>60</c:v>
                </c:pt>
                <c:pt idx="21">
                  <c:v>71</c:v>
                </c:pt>
                <c:pt idx="22">
                  <c:v>71</c:v>
                </c:pt>
                <c:pt idx="23">
                  <c:v>73</c:v>
                </c:pt>
                <c:pt idx="24">
                  <c:v>81</c:v>
                </c:pt>
                <c:pt idx="25">
                  <c:v>98</c:v>
                </c:pt>
              </c:numCache>
            </c:numRef>
          </c:xVal>
          <c:yVal>
            <c:numRef>
              <c:f>Sheet1!$F$2:$F$27</c:f>
              <c:numCache>
                <c:formatCode>General</c:formatCode>
                <c:ptCount val="26"/>
                <c:pt idx="0">
                  <c:v>24</c:v>
                </c:pt>
                <c:pt idx="1">
                  <c:v>126</c:v>
                </c:pt>
                <c:pt idx="2">
                  <c:v>122</c:v>
                </c:pt>
                <c:pt idx="3">
                  <c:v>36</c:v>
                </c:pt>
                <c:pt idx="4">
                  <c:v>34</c:v>
                </c:pt>
                <c:pt idx="5">
                  <c:v>107</c:v>
                </c:pt>
                <c:pt idx="6">
                  <c:v>76</c:v>
                </c:pt>
                <c:pt idx="7">
                  <c:v>136</c:v>
                </c:pt>
                <c:pt idx="8">
                  <c:v>177</c:v>
                </c:pt>
                <c:pt idx="9">
                  <c:v>165</c:v>
                </c:pt>
                <c:pt idx="10">
                  <c:v>149</c:v>
                </c:pt>
                <c:pt idx="11">
                  <c:v>74</c:v>
                </c:pt>
                <c:pt idx="12">
                  <c:v>72</c:v>
                </c:pt>
                <c:pt idx="13">
                  <c:v>187</c:v>
                </c:pt>
                <c:pt idx="14">
                  <c:v>169</c:v>
                </c:pt>
                <c:pt idx="15">
                  <c:v>90</c:v>
                </c:pt>
                <c:pt idx="16">
                  <c:v>67</c:v>
                </c:pt>
                <c:pt idx="17">
                  <c:v>109</c:v>
                </c:pt>
                <c:pt idx="18">
                  <c:v>179</c:v>
                </c:pt>
                <c:pt idx="19">
                  <c:v>179</c:v>
                </c:pt>
                <c:pt idx="20">
                  <c:v>144</c:v>
                </c:pt>
                <c:pt idx="21">
                  <c:v>132</c:v>
                </c:pt>
                <c:pt idx="22">
                  <c:v>105</c:v>
                </c:pt>
                <c:pt idx="23">
                  <c:v>162</c:v>
                </c:pt>
                <c:pt idx="24">
                  <c:v>244</c:v>
                </c:pt>
                <c:pt idx="25">
                  <c:v>116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B5A-40EF-B0E5-2F5268E4AB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2128031"/>
        <c:axId val="1877148991"/>
      </c:scatterChart>
      <c:valAx>
        <c:axId val="174212803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600" dirty="0">
                    <a:solidFill>
                      <a:schemeClr val="tx1"/>
                    </a:solidFill>
                  </a:rPr>
                  <a:t>H2S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7148991"/>
        <c:crosses val="autoZero"/>
        <c:crossBetween val="midCat"/>
      </c:valAx>
      <c:valAx>
        <c:axId val="18771489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400" dirty="0">
                    <a:solidFill>
                      <a:schemeClr val="tx1"/>
                    </a:solidFill>
                  </a:rPr>
                  <a:t>Li (ppm)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2128031"/>
        <c:crosses val="autoZero"/>
        <c:crossBetween val="midCat"/>
      </c:valAx>
      <c:spPr>
        <a:noFill/>
        <a:ln>
          <a:solidFill>
            <a:schemeClr val="bg1"/>
          </a:solidFill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2400" dirty="0"/>
              <a:t>87Sr/86Sr vs 1/Li for High K/Br brines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505095189665911"/>
          <c:y val="9.0607799033707512E-2"/>
          <c:w val="0.82208582899988503"/>
          <c:h val="0.74531164958422647"/>
        </c:manualLayout>
      </c:layout>
      <c:scatterChart>
        <c:scatterStyle val="lineMarker"/>
        <c:varyColors val="0"/>
        <c:ser>
          <c:idx val="0"/>
          <c:order val="0"/>
          <c:tx>
            <c:v>Bakken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3"/>
            <c:spPr>
              <a:solidFill>
                <a:srgbClr val="FFFF00">
                  <a:alpha val="0"/>
                </a:srgbClr>
              </a:solidFill>
              <a:ln w="9525">
                <a:solidFill>
                  <a:srgbClr val="FFFF00">
                    <a:alpha val="0"/>
                  </a:srgbClr>
                </a:solidFill>
              </a:ln>
              <a:effectLst/>
            </c:spPr>
          </c:marker>
          <c:xVal>
            <c:numRef>
              <c:f>Master!$L$141:$L$171</c:f>
              <c:numCache>
                <c:formatCode>General</c:formatCode>
                <c:ptCount val="31"/>
                <c:pt idx="0">
                  <c:v>1.5128593040847203E-2</c:v>
                </c:pt>
                <c:pt idx="1">
                  <c:v>1.5898251192368838E-2</c:v>
                </c:pt>
                <c:pt idx="2">
                  <c:v>1.5174506828528072E-2</c:v>
                </c:pt>
                <c:pt idx="3">
                  <c:v>1.2406947890818859E-2</c:v>
                </c:pt>
                <c:pt idx="4">
                  <c:v>1.2531328320802006E-2</c:v>
                </c:pt>
                <c:pt idx="5">
                  <c:v>1.7985611510791366E-2</c:v>
                </c:pt>
                <c:pt idx="7">
                  <c:v>2.247191011235955E-2</c:v>
                </c:pt>
                <c:pt idx="10">
                  <c:v>2.4570024570024569E-2</c:v>
                </c:pt>
                <c:pt idx="11">
                  <c:v>2.5062656641604012E-2</c:v>
                </c:pt>
                <c:pt idx="13">
                  <c:v>2.1739130434782608E-2</c:v>
                </c:pt>
                <c:pt idx="15">
                  <c:v>2.8735632183908049E-2</c:v>
                </c:pt>
                <c:pt idx="16">
                  <c:v>2.3201856148491878E-2</c:v>
                </c:pt>
                <c:pt idx="17">
                  <c:v>1.1614401858304297E-2</c:v>
                </c:pt>
                <c:pt idx="18">
                  <c:v>1.3586956521739132E-2</c:v>
                </c:pt>
                <c:pt idx="19">
                  <c:v>1.1668611435239206E-2</c:v>
                </c:pt>
                <c:pt idx="20">
                  <c:v>1.6977928692699491E-2</c:v>
                </c:pt>
                <c:pt idx="21">
                  <c:v>1.607717041800643E-2</c:v>
                </c:pt>
                <c:pt idx="22">
                  <c:v>1.4947683109118086E-2</c:v>
                </c:pt>
                <c:pt idx="23">
                  <c:v>2.1321961620469083E-2</c:v>
                </c:pt>
                <c:pt idx="24">
                  <c:v>2.3474178403755867E-2</c:v>
                </c:pt>
                <c:pt idx="25">
                  <c:v>1.6638935108153077E-2</c:v>
                </c:pt>
                <c:pt idx="26">
                  <c:v>2.0703933747412008E-2</c:v>
                </c:pt>
                <c:pt idx="27">
                  <c:v>3.2679738562091505E-2</c:v>
                </c:pt>
                <c:pt idx="28">
                  <c:v>2.0920502092050212E-2</c:v>
                </c:pt>
                <c:pt idx="29">
                  <c:v>3.484320557491289E-2</c:v>
                </c:pt>
                <c:pt idx="30">
                  <c:v>2.1551724137931036E-2</c:v>
                </c:pt>
              </c:numCache>
            </c:numRef>
          </c:xVal>
          <c:yVal>
            <c:numRef>
              <c:f>Master!$AA$141:$AA$171</c:f>
              <c:numCache>
                <c:formatCode>0.00000</c:formatCode>
                <c:ptCount val="31"/>
                <c:pt idx="0">
                  <c:v>0.71080709064244996</c:v>
                </c:pt>
                <c:pt idx="1">
                  <c:v>0.71082409160133098</c:v>
                </c:pt>
                <c:pt idx="2">
                  <c:v>0.71084106941918002</c:v>
                </c:pt>
                <c:pt idx="3">
                  <c:v>0.71051905579762198</c:v>
                </c:pt>
                <c:pt idx="4">
                  <c:v>0.71052605609374297</c:v>
                </c:pt>
                <c:pt idx="5">
                  <c:v>0.71105507847201599</c:v>
                </c:pt>
                <c:pt idx="6">
                  <c:v>0.71020404247218505</c:v>
                </c:pt>
                <c:pt idx="7">
                  <c:v>0.710171041076187</c:v>
                </c:pt>
                <c:pt idx="8">
                  <c:v>0.70973002242057603</c:v>
                </c:pt>
                <c:pt idx="9">
                  <c:v>0.70974702313972604</c:v>
                </c:pt>
                <c:pt idx="10">
                  <c:v>0.70981402597402599</c:v>
                </c:pt>
                <c:pt idx="11">
                  <c:v>0.70983099999999999</c:v>
                </c:pt>
                <c:pt idx="13">
                  <c:v>0.71079999999999999</c:v>
                </c:pt>
                <c:pt idx="15">
                  <c:v>0.71026299999999998</c:v>
                </c:pt>
                <c:pt idx="16">
                  <c:v>0.71028104572951478</c:v>
                </c:pt>
                <c:pt idx="17">
                  <c:v>0.71062306019713195</c:v>
                </c:pt>
                <c:pt idx="18">
                  <c:v>0.71054105672828805</c:v>
                </c:pt>
                <c:pt idx="19">
                  <c:v>0.71042005160962818</c:v>
                </c:pt>
                <c:pt idx="20">
                  <c:v>0.71069506324294596</c:v>
                </c:pt>
                <c:pt idx="21">
                  <c:v>0.71035904902914671</c:v>
                </c:pt>
                <c:pt idx="22">
                  <c:v>0.71037004949447946</c:v>
                </c:pt>
                <c:pt idx="23">
                  <c:v>0.71049105461313933</c:v>
                </c:pt>
                <c:pt idx="24">
                  <c:v>0.71074506535809467</c:v>
                </c:pt>
                <c:pt idx="25">
                  <c:v>0.71048405431701855</c:v>
                </c:pt>
                <c:pt idx="26">
                  <c:v>0.70992</c:v>
                </c:pt>
                <c:pt idx="27">
                  <c:v>0.70958601632894791</c:v>
                </c:pt>
                <c:pt idx="28">
                  <c:v>0.71007103684589035</c:v>
                </c:pt>
                <c:pt idx="29">
                  <c:v>0.70931400482253903</c:v>
                </c:pt>
                <c:pt idx="30">
                  <c:v>0.71050305512077505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861-4E2D-B2ED-4E6117F1AE1B}"/>
            </c:ext>
          </c:extLst>
        </c:ser>
        <c:ser>
          <c:idx val="1"/>
          <c:order val="1"/>
          <c:tx>
            <c:v>Ellerslie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3"/>
            <c:spPr>
              <a:solidFill>
                <a:schemeClr val="accent2">
                  <a:alpha val="0"/>
                </a:schemeClr>
              </a:solidFill>
              <a:ln w="15875">
                <a:solidFill>
                  <a:schemeClr val="bg1">
                    <a:alpha val="0"/>
                  </a:schemeClr>
                </a:solidFill>
              </a:ln>
              <a:effectLst/>
            </c:spPr>
          </c:marker>
          <c:xVal>
            <c:numRef>
              <c:f>Master!$L$178:$L$199</c:f>
              <c:numCache>
                <c:formatCode>General</c:formatCode>
                <c:ptCount val="22"/>
                <c:pt idx="0">
                  <c:v>0.1111111111111111</c:v>
                </c:pt>
                <c:pt idx="1">
                  <c:v>9.5238095238095233E-2</c:v>
                </c:pt>
                <c:pt idx="2">
                  <c:v>0.10989010989010989</c:v>
                </c:pt>
                <c:pt idx="3">
                  <c:v>0.10638297872340426</c:v>
                </c:pt>
                <c:pt idx="4">
                  <c:v>8.8495575221238937E-2</c:v>
                </c:pt>
                <c:pt idx="5">
                  <c:v>8.1300813008130079E-2</c:v>
                </c:pt>
                <c:pt idx="6">
                  <c:v>6.6225165562913912E-2</c:v>
                </c:pt>
                <c:pt idx="7">
                  <c:v>5.9171597633136098E-2</c:v>
                </c:pt>
                <c:pt idx="8">
                  <c:v>7.0921985815602842E-2</c:v>
                </c:pt>
                <c:pt idx="9">
                  <c:v>4.6296296296296294E-2</c:v>
                </c:pt>
                <c:pt idx="10">
                  <c:v>4.7393364928909949E-2</c:v>
                </c:pt>
                <c:pt idx="11">
                  <c:v>4.5871559633027519E-2</c:v>
                </c:pt>
                <c:pt idx="12">
                  <c:v>5.6818181818181816E-2</c:v>
                </c:pt>
                <c:pt idx="13">
                  <c:v>3.7593984962406013E-2</c:v>
                </c:pt>
                <c:pt idx="14">
                  <c:v>3.968253968253968E-2</c:v>
                </c:pt>
                <c:pt idx="15">
                  <c:v>3.1347962382445145E-2</c:v>
                </c:pt>
                <c:pt idx="16">
                  <c:v>3.3557046979865772E-2</c:v>
                </c:pt>
                <c:pt idx="17">
                  <c:v>3.1746031746031744E-2</c:v>
                </c:pt>
                <c:pt idx="18">
                  <c:v>3.6496350364963508E-2</c:v>
                </c:pt>
                <c:pt idx="19">
                  <c:v>3.4965034965034961E-2</c:v>
                </c:pt>
                <c:pt idx="20">
                  <c:v>3.4364261168384876E-2</c:v>
                </c:pt>
                <c:pt idx="21">
                  <c:v>2.6954177897574122E-2</c:v>
                </c:pt>
              </c:numCache>
            </c:numRef>
          </c:xVal>
          <c:yVal>
            <c:numRef>
              <c:f>Master!$AA$178:$AA$199</c:f>
              <c:numCache>
                <c:formatCode>General</c:formatCode>
                <c:ptCount val="22"/>
                <c:pt idx="0">
                  <c:v>0.70979000000000003</c:v>
                </c:pt>
                <c:pt idx="1">
                  <c:v>0.70882000000000001</c:v>
                </c:pt>
                <c:pt idx="2">
                  <c:v>0.70959000000000005</c:v>
                </c:pt>
                <c:pt idx="3">
                  <c:v>0.70967000000000002</c:v>
                </c:pt>
                <c:pt idx="4">
                  <c:v>0.70962000000000003</c:v>
                </c:pt>
                <c:pt idx="5">
                  <c:v>0.70987</c:v>
                </c:pt>
                <c:pt idx="6">
                  <c:v>0.70974999999999999</c:v>
                </c:pt>
                <c:pt idx="7">
                  <c:v>0.70977000000000001</c:v>
                </c:pt>
                <c:pt idx="8">
                  <c:v>0.70975999999999995</c:v>
                </c:pt>
                <c:pt idx="9">
                  <c:v>0.71036999999999995</c:v>
                </c:pt>
                <c:pt idx="10">
                  <c:v>0.71026</c:v>
                </c:pt>
                <c:pt idx="11">
                  <c:v>0.71116000000000001</c:v>
                </c:pt>
                <c:pt idx="12">
                  <c:v>0.71089000000000002</c:v>
                </c:pt>
                <c:pt idx="13">
                  <c:v>0.71106999999999998</c:v>
                </c:pt>
                <c:pt idx="14">
                  <c:v>0.71130000000000004</c:v>
                </c:pt>
                <c:pt idx="15">
                  <c:v>0.71157000000000004</c:v>
                </c:pt>
                <c:pt idx="16">
                  <c:v>0.71113999999999999</c:v>
                </c:pt>
                <c:pt idx="17">
                  <c:v>0.71147000000000005</c:v>
                </c:pt>
                <c:pt idx="18">
                  <c:v>0.71145000000000003</c:v>
                </c:pt>
                <c:pt idx="19">
                  <c:v>0.71114999999999995</c:v>
                </c:pt>
                <c:pt idx="20">
                  <c:v>0.70984999999999998</c:v>
                </c:pt>
                <c:pt idx="21">
                  <c:v>0.71169000000000004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861-4E2D-B2ED-4E6117F1AE1B}"/>
            </c:ext>
          </c:extLst>
        </c:ser>
        <c:ser>
          <c:idx val="2"/>
          <c:order val="2"/>
          <c:tx>
            <c:v>Leduc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6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xVal>
            <c:numRef>
              <c:f>Master!$L$200:$L$223</c:f>
              <c:numCache>
                <c:formatCode>General</c:formatCode>
                <c:ptCount val="19"/>
                <c:pt idx="0">
                  <c:v>1.8281535648994516E-2</c:v>
                </c:pt>
                <c:pt idx="1">
                  <c:v>2.0964360587002094E-2</c:v>
                </c:pt>
                <c:pt idx="2">
                  <c:v>1.3386880856760375E-2</c:v>
                </c:pt>
                <c:pt idx="3">
                  <c:v>1.3755158184319119E-2</c:v>
                </c:pt>
                <c:pt idx="4">
                  <c:v>1.5600624024960999E-2</c:v>
                </c:pt>
                <c:pt idx="5">
                  <c:v>1.3605442176870748E-2</c:v>
                </c:pt>
                <c:pt idx="6">
                  <c:v>1.7543859649122806E-2</c:v>
                </c:pt>
                <c:pt idx="7">
                  <c:v>3.0030030030030033E-2</c:v>
                </c:pt>
                <c:pt idx="8">
                  <c:v>2.6737967914438502E-2</c:v>
                </c:pt>
                <c:pt idx="9">
                  <c:v>3.4246575342465752E-2</c:v>
                </c:pt>
                <c:pt idx="10">
                  <c:v>2.8490028490028491E-2</c:v>
                </c:pt>
                <c:pt idx="11">
                  <c:v>2.7855153203342621E-2</c:v>
                </c:pt>
                <c:pt idx="12">
                  <c:v>2.8248587570621469E-2</c:v>
                </c:pt>
                <c:pt idx="13">
                  <c:v>2.7472527472527472E-2</c:v>
                </c:pt>
                <c:pt idx="14">
                  <c:v>2.8571428571428571E-2</c:v>
                </c:pt>
                <c:pt idx="15">
                  <c:v>6.2893081761006289E-2</c:v>
                </c:pt>
                <c:pt idx="16">
                  <c:v>5.9523809523809521E-2</c:v>
                </c:pt>
                <c:pt idx="17">
                  <c:v>3.2786885245901641E-2</c:v>
                </c:pt>
                <c:pt idx="18">
                  <c:v>5.2910052910052914E-2</c:v>
                </c:pt>
              </c:numCache>
            </c:numRef>
          </c:xVal>
          <c:yVal>
            <c:numRef>
              <c:f>Master!$AA$200:$AA$221</c:f>
              <c:numCache>
                <c:formatCode>General</c:formatCode>
                <c:ptCount val="19"/>
                <c:pt idx="0">
                  <c:v>0.70874999999999999</c:v>
                </c:pt>
                <c:pt idx="1">
                  <c:v>0.70884999999999998</c:v>
                </c:pt>
                <c:pt idx="2">
                  <c:v>0.70877999999999997</c:v>
                </c:pt>
                <c:pt idx="3">
                  <c:v>0.70882000000000001</c:v>
                </c:pt>
                <c:pt idx="4">
                  <c:v>0.70879000000000003</c:v>
                </c:pt>
                <c:pt idx="5">
                  <c:v>0.70884999999999998</c:v>
                </c:pt>
                <c:pt idx="6">
                  <c:v>0.70877000000000001</c:v>
                </c:pt>
                <c:pt idx="7">
                  <c:v>0.70869000000000004</c:v>
                </c:pt>
                <c:pt idx="8">
                  <c:v>0.70881000000000005</c:v>
                </c:pt>
                <c:pt idx="9">
                  <c:v>0.70889000000000002</c:v>
                </c:pt>
                <c:pt idx="10">
                  <c:v>0.70887999999999995</c:v>
                </c:pt>
                <c:pt idx="11">
                  <c:v>0.71040000000000003</c:v>
                </c:pt>
                <c:pt idx="12">
                  <c:v>0.71033999999999997</c:v>
                </c:pt>
                <c:pt idx="13">
                  <c:v>0.71035000000000004</c:v>
                </c:pt>
                <c:pt idx="14">
                  <c:v>0.71031</c:v>
                </c:pt>
                <c:pt idx="15">
                  <c:v>0.70940999999999999</c:v>
                </c:pt>
                <c:pt idx="16">
                  <c:v>0.70945000000000003</c:v>
                </c:pt>
                <c:pt idx="17">
                  <c:v>0.71001000000000003</c:v>
                </c:pt>
                <c:pt idx="18">
                  <c:v>0.70950000000000002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861-4E2D-B2ED-4E6117F1AE1B}"/>
            </c:ext>
          </c:extLst>
        </c:ser>
        <c:ser>
          <c:idx val="3"/>
          <c:order val="3"/>
          <c:tx>
            <c:v>Nisku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12700">
                <a:solidFill>
                  <a:srgbClr val="00B0F0"/>
                </a:solidFill>
              </a:ln>
              <a:effectLst/>
            </c:spPr>
          </c:marker>
          <c:xVal>
            <c:numRef>
              <c:f>Master!$L$224:$L$235</c:f>
              <c:numCache>
                <c:formatCode>General</c:formatCode>
                <c:ptCount val="12"/>
                <c:pt idx="0">
                  <c:v>2.9239766081871343E-2</c:v>
                </c:pt>
                <c:pt idx="1">
                  <c:v>1.3495276653171391E-2</c:v>
                </c:pt>
                <c:pt idx="2">
                  <c:v>1.4124293785310734E-2</c:v>
                </c:pt>
                <c:pt idx="3">
                  <c:v>1.3477088948787061E-2</c:v>
                </c:pt>
                <c:pt idx="4">
                  <c:v>1.506024096385542E-2</c:v>
                </c:pt>
                <c:pt idx="5">
                  <c:v>1.506024096385542E-2</c:v>
                </c:pt>
                <c:pt idx="6">
                  <c:v>2.976190476190476E-2</c:v>
                </c:pt>
                <c:pt idx="7">
                  <c:v>2.7855153203342621E-2</c:v>
                </c:pt>
                <c:pt idx="8">
                  <c:v>2.8328611898017001E-2</c:v>
                </c:pt>
                <c:pt idx="9">
                  <c:v>3.5335689045936397E-2</c:v>
                </c:pt>
                <c:pt idx="10">
                  <c:v>2.6109660574412535E-2</c:v>
                </c:pt>
                <c:pt idx="11">
                  <c:v>3.215434083601286E-2</c:v>
                </c:pt>
              </c:numCache>
            </c:numRef>
          </c:xVal>
          <c:yVal>
            <c:numRef>
              <c:f>Master!$AA$224:$AA$235</c:f>
              <c:numCache>
                <c:formatCode>General</c:formatCode>
                <c:ptCount val="12"/>
                <c:pt idx="0">
                  <c:v>0.70925000000000005</c:v>
                </c:pt>
                <c:pt idx="1">
                  <c:v>0.70894000000000001</c:v>
                </c:pt>
                <c:pt idx="2">
                  <c:v>0.70887</c:v>
                </c:pt>
                <c:pt idx="3">
                  <c:v>0.70882999999999996</c:v>
                </c:pt>
                <c:pt idx="4">
                  <c:v>0.70887999999999995</c:v>
                </c:pt>
                <c:pt idx="5">
                  <c:v>0.70918999999999999</c:v>
                </c:pt>
                <c:pt idx="6">
                  <c:v>0.71126</c:v>
                </c:pt>
                <c:pt idx="7">
                  <c:v>0.71108000000000005</c:v>
                </c:pt>
                <c:pt idx="8">
                  <c:v>0.71182000000000001</c:v>
                </c:pt>
                <c:pt idx="9">
                  <c:v>0.71031999999999995</c:v>
                </c:pt>
                <c:pt idx="10">
                  <c:v>0.71013000000000004</c:v>
                </c:pt>
                <c:pt idx="11">
                  <c:v>0.71001000000000003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861-4E2D-B2ED-4E6117F1AE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7004592"/>
        <c:axId val="1747007504"/>
      </c:scatterChart>
      <c:valAx>
        <c:axId val="17470045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2400" dirty="0"/>
                  <a:t>1/Li ppm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007504"/>
        <c:crosses val="autoZero"/>
        <c:crossBetween val="midCat"/>
      </c:valAx>
      <c:valAx>
        <c:axId val="1747007504"/>
        <c:scaling>
          <c:orientation val="minMax"/>
          <c:max val="0.71200000000000008"/>
          <c:min val="0.7085000000000000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600" dirty="0"/>
                  <a:t>87Sr/86Sr</a:t>
                </a:r>
              </a:p>
            </c:rich>
          </c:tx>
          <c:layout>
            <c:manualLayout>
              <c:xMode val="edge"/>
              <c:yMode val="edge"/>
              <c:x val="8.6909090257160492E-3"/>
              <c:y val="0.393798218404517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0045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0.85097096921589255"/>
          <c:y val="3.8577577620648063E-2"/>
          <c:w val="0.1379298741503466"/>
          <c:h val="0.337091219699541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2400" dirty="0"/>
              <a:t>87Sr/86Sr vs 1/Li for High K/Br brines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505095189665911"/>
          <c:y val="9.0607799033707512E-2"/>
          <c:w val="0.82208582899988503"/>
          <c:h val="0.74531164958422647"/>
        </c:manualLayout>
      </c:layout>
      <c:scatterChart>
        <c:scatterStyle val="lineMarker"/>
        <c:varyColors val="0"/>
        <c:ser>
          <c:idx val="0"/>
          <c:order val="0"/>
          <c:tx>
            <c:v>Bakken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3"/>
            <c:spPr>
              <a:solidFill>
                <a:srgbClr val="FFFF00">
                  <a:alpha val="0"/>
                </a:srgbClr>
              </a:solidFill>
              <a:ln w="9525">
                <a:solidFill>
                  <a:srgbClr val="FFFF00">
                    <a:alpha val="0"/>
                  </a:srgbClr>
                </a:solidFill>
              </a:ln>
              <a:effectLst/>
            </c:spPr>
          </c:marker>
          <c:xVal>
            <c:numRef>
              <c:f>Master!$L$141:$L$171</c:f>
              <c:numCache>
                <c:formatCode>General</c:formatCode>
                <c:ptCount val="31"/>
                <c:pt idx="0">
                  <c:v>1.5128593040847203E-2</c:v>
                </c:pt>
                <c:pt idx="1">
                  <c:v>1.5898251192368838E-2</c:v>
                </c:pt>
                <c:pt idx="2">
                  <c:v>1.5174506828528072E-2</c:v>
                </c:pt>
                <c:pt idx="3">
                  <c:v>1.2406947890818859E-2</c:v>
                </c:pt>
                <c:pt idx="4">
                  <c:v>1.2531328320802006E-2</c:v>
                </c:pt>
                <c:pt idx="5">
                  <c:v>1.7985611510791366E-2</c:v>
                </c:pt>
                <c:pt idx="7">
                  <c:v>2.247191011235955E-2</c:v>
                </c:pt>
                <c:pt idx="10">
                  <c:v>2.4570024570024569E-2</c:v>
                </c:pt>
                <c:pt idx="11">
                  <c:v>2.5062656641604012E-2</c:v>
                </c:pt>
                <c:pt idx="13">
                  <c:v>2.1739130434782608E-2</c:v>
                </c:pt>
                <c:pt idx="15">
                  <c:v>2.8735632183908049E-2</c:v>
                </c:pt>
                <c:pt idx="16">
                  <c:v>2.3201856148491878E-2</c:v>
                </c:pt>
                <c:pt idx="17">
                  <c:v>1.1614401858304297E-2</c:v>
                </c:pt>
                <c:pt idx="18">
                  <c:v>1.3586956521739132E-2</c:v>
                </c:pt>
                <c:pt idx="19">
                  <c:v>1.1668611435239206E-2</c:v>
                </c:pt>
                <c:pt idx="20">
                  <c:v>1.6977928692699491E-2</c:v>
                </c:pt>
                <c:pt idx="21">
                  <c:v>1.607717041800643E-2</c:v>
                </c:pt>
                <c:pt idx="22">
                  <c:v>1.4947683109118086E-2</c:v>
                </c:pt>
                <c:pt idx="23">
                  <c:v>2.1321961620469083E-2</c:v>
                </c:pt>
                <c:pt idx="24">
                  <c:v>2.3474178403755867E-2</c:v>
                </c:pt>
                <c:pt idx="25">
                  <c:v>1.6638935108153077E-2</c:v>
                </c:pt>
                <c:pt idx="26">
                  <c:v>2.0703933747412008E-2</c:v>
                </c:pt>
                <c:pt idx="27">
                  <c:v>3.2679738562091505E-2</c:v>
                </c:pt>
                <c:pt idx="28">
                  <c:v>2.0920502092050212E-2</c:v>
                </c:pt>
                <c:pt idx="29">
                  <c:v>3.484320557491289E-2</c:v>
                </c:pt>
                <c:pt idx="30">
                  <c:v>2.1551724137931036E-2</c:v>
                </c:pt>
              </c:numCache>
            </c:numRef>
          </c:xVal>
          <c:yVal>
            <c:numRef>
              <c:f>Master!$AA$141:$AA$171</c:f>
              <c:numCache>
                <c:formatCode>0.00000</c:formatCode>
                <c:ptCount val="31"/>
                <c:pt idx="0">
                  <c:v>0.71080709064244996</c:v>
                </c:pt>
                <c:pt idx="1">
                  <c:v>0.71082409160133098</c:v>
                </c:pt>
                <c:pt idx="2">
                  <c:v>0.71084106941918002</c:v>
                </c:pt>
                <c:pt idx="3">
                  <c:v>0.71051905579762198</c:v>
                </c:pt>
                <c:pt idx="4">
                  <c:v>0.71052605609374297</c:v>
                </c:pt>
                <c:pt idx="5">
                  <c:v>0.71105507847201599</c:v>
                </c:pt>
                <c:pt idx="6">
                  <c:v>0.71020404247218505</c:v>
                </c:pt>
                <c:pt idx="7">
                  <c:v>0.710171041076187</c:v>
                </c:pt>
                <c:pt idx="8">
                  <c:v>0.70973002242057603</c:v>
                </c:pt>
                <c:pt idx="9">
                  <c:v>0.70974702313972604</c:v>
                </c:pt>
                <c:pt idx="10">
                  <c:v>0.70981402597402599</c:v>
                </c:pt>
                <c:pt idx="11">
                  <c:v>0.70983099999999999</c:v>
                </c:pt>
                <c:pt idx="13">
                  <c:v>0.71079999999999999</c:v>
                </c:pt>
                <c:pt idx="15">
                  <c:v>0.71026299999999998</c:v>
                </c:pt>
                <c:pt idx="16">
                  <c:v>0.71028104572951478</c:v>
                </c:pt>
                <c:pt idx="17">
                  <c:v>0.71062306019713195</c:v>
                </c:pt>
                <c:pt idx="18">
                  <c:v>0.71054105672828805</c:v>
                </c:pt>
                <c:pt idx="19">
                  <c:v>0.71042005160962818</c:v>
                </c:pt>
                <c:pt idx="20">
                  <c:v>0.71069506324294596</c:v>
                </c:pt>
                <c:pt idx="21">
                  <c:v>0.71035904902914671</c:v>
                </c:pt>
                <c:pt idx="22">
                  <c:v>0.71037004949447946</c:v>
                </c:pt>
                <c:pt idx="23">
                  <c:v>0.71049105461313933</c:v>
                </c:pt>
                <c:pt idx="24">
                  <c:v>0.71074506535809467</c:v>
                </c:pt>
                <c:pt idx="25">
                  <c:v>0.71048405431701855</c:v>
                </c:pt>
                <c:pt idx="26">
                  <c:v>0.70992</c:v>
                </c:pt>
                <c:pt idx="27">
                  <c:v>0.70958601632894791</c:v>
                </c:pt>
                <c:pt idx="28">
                  <c:v>0.71007103684589035</c:v>
                </c:pt>
                <c:pt idx="29">
                  <c:v>0.70931400482253903</c:v>
                </c:pt>
                <c:pt idx="30">
                  <c:v>0.71050305512077505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861-4E2D-B2ED-4E6117F1AE1B}"/>
            </c:ext>
          </c:extLst>
        </c:ser>
        <c:ser>
          <c:idx val="1"/>
          <c:order val="1"/>
          <c:tx>
            <c:v>Ellerslie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3"/>
            <c:spPr>
              <a:solidFill>
                <a:schemeClr val="accent2">
                  <a:alpha val="0"/>
                </a:schemeClr>
              </a:solidFill>
              <a:ln w="15875">
                <a:solidFill>
                  <a:schemeClr val="bg1">
                    <a:alpha val="0"/>
                  </a:schemeClr>
                </a:solidFill>
              </a:ln>
              <a:effectLst/>
            </c:spPr>
          </c:marker>
          <c:xVal>
            <c:numRef>
              <c:f>Master!$L$178:$L$199</c:f>
              <c:numCache>
                <c:formatCode>General</c:formatCode>
                <c:ptCount val="22"/>
                <c:pt idx="0">
                  <c:v>0.1111111111111111</c:v>
                </c:pt>
                <c:pt idx="1">
                  <c:v>9.5238095238095233E-2</c:v>
                </c:pt>
                <c:pt idx="2">
                  <c:v>0.10989010989010989</c:v>
                </c:pt>
                <c:pt idx="3">
                  <c:v>0.10638297872340426</c:v>
                </c:pt>
                <c:pt idx="4">
                  <c:v>8.8495575221238937E-2</c:v>
                </c:pt>
                <c:pt idx="5">
                  <c:v>8.1300813008130079E-2</c:v>
                </c:pt>
                <c:pt idx="6">
                  <c:v>6.6225165562913912E-2</c:v>
                </c:pt>
                <c:pt idx="7">
                  <c:v>5.9171597633136098E-2</c:v>
                </c:pt>
                <c:pt idx="8">
                  <c:v>7.0921985815602842E-2</c:v>
                </c:pt>
                <c:pt idx="9">
                  <c:v>4.6296296296296294E-2</c:v>
                </c:pt>
                <c:pt idx="10">
                  <c:v>4.7393364928909949E-2</c:v>
                </c:pt>
                <c:pt idx="11">
                  <c:v>4.5871559633027519E-2</c:v>
                </c:pt>
                <c:pt idx="12">
                  <c:v>5.6818181818181816E-2</c:v>
                </c:pt>
                <c:pt idx="13">
                  <c:v>3.7593984962406013E-2</c:v>
                </c:pt>
                <c:pt idx="14">
                  <c:v>3.968253968253968E-2</c:v>
                </c:pt>
                <c:pt idx="15">
                  <c:v>3.1347962382445145E-2</c:v>
                </c:pt>
                <c:pt idx="16">
                  <c:v>3.3557046979865772E-2</c:v>
                </c:pt>
                <c:pt idx="17">
                  <c:v>3.1746031746031744E-2</c:v>
                </c:pt>
                <c:pt idx="18">
                  <c:v>3.6496350364963508E-2</c:v>
                </c:pt>
                <c:pt idx="19">
                  <c:v>3.4965034965034961E-2</c:v>
                </c:pt>
                <c:pt idx="20">
                  <c:v>3.4364261168384876E-2</c:v>
                </c:pt>
                <c:pt idx="21">
                  <c:v>2.6954177897574122E-2</c:v>
                </c:pt>
              </c:numCache>
            </c:numRef>
          </c:xVal>
          <c:yVal>
            <c:numRef>
              <c:f>Master!$AA$178:$AA$199</c:f>
              <c:numCache>
                <c:formatCode>General</c:formatCode>
                <c:ptCount val="22"/>
                <c:pt idx="0">
                  <c:v>0.70979000000000003</c:v>
                </c:pt>
                <c:pt idx="1">
                  <c:v>0.70882000000000001</c:v>
                </c:pt>
                <c:pt idx="2">
                  <c:v>0.70959000000000005</c:v>
                </c:pt>
                <c:pt idx="3">
                  <c:v>0.70967000000000002</c:v>
                </c:pt>
                <c:pt idx="4">
                  <c:v>0.70962000000000003</c:v>
                </c:pt>
                <c:pt idx="5">
                  <c:v>0.70987</c:v>
                </c:pt>
                <c:pt idx="6">
                  <c:v>0.70974999999999999</c:v>
                </c:pt>
                <c:pt idx="7">
                  <c:v>0.70977000000000001</c:v>
                </c:pt>
                <c:pt idx="8">
                  <c:v>0.70975999999999995</c:v>
                </c:pt>
                <c:pt idx="9">
                  <c:v>0.71036999999999995</c:v>
                </c:pt>
                <c:pt idx="10">
                  <c:v>0.71026</c:v>
                </c:pt>
                <c:pt idx="11">
                  <c:v>0.71116000000000001</c:v>
                </c:pt>
                <c:pt idx="12">
                  <c:v>0.71089000000000002</c:v>
                </c:pt>
                <c:pt idx="13">
                  <c:v>0.71106999999999998</c:v>
                </c:pt>
                <c:pt idx="14">
                  <c:v>0.71130000000000004</c:v>
                </c:pt>
                <c:pt idx="15">
                  <c:v>0.71157000000000004</c:v>
                </c:pt>
                <c:pt idx="16">
                  <c:v>0.71113999999999999</c:v>
                </c:pt>
                <c:pt idx="17">
                  <c:v>0.71147000000000005</c:v>
                </c:pt>
                <c:pt idx="18">
                  <c:v>0.71145000000000003</c:v>
                </c:pt>
                <c:pt idx="19">
                  <c:v>0.71114999999999995</c:v>
                </c:pt>
                <c:pt idx="20">
                  <c:v>0.70984999999999998</c:v>
                </c:pt>
                <c:pt idx="21">
                  <c:v>0.71169000000000004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861-4E2D-B2ED-4E6117F1AE1B}"/>
            </c:ext>
          </c:extLst>
        </c:ser>
        <c:ser>
          <c:idx val="2"/>
          <c:order val="2"/>
          <c:tx>
            <c:v>Leduc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6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xVal>
            <c:numRef>
              <c:f>Master!$L$200:$L$223</c:f>
              <c:numCache>
                <c:formatCode>General</c:formatCode>
                <c:ptCount val="19"/>
                <c:pt idx="0">
                  <c:v>1.8281535648994516E-2</c:v>
                </c:pt>
                <c:pt idx="1">
                  <c:v>2.0964360587002094E-2</c:v>
                </c:pt>
                <c:pt idx="2">
                  <c:v>1.3386880856760375E-2</c:v>
                </c:pt>
                <c:pt idx="3">
                  <c:v>1.3755158184319119E-2</c:v>
                </c:pt>
                <c:pt idx="4">
                  <c:v>1.5600624024960999E-2</c:v>
                </c:pt>
                <c:pt idx="5">
                  <c:v>1.3605442176870748E-2</c:v>
                </c:pt>
                <c:pt idx="6">
                  <c:v>1.7543859649122806E-2</c:v>
                </c:pt>
                <c:pt idx="7">
                  <c:v>3.0030030030030033E-2</c:v>
                </c:pt>
                <c:pt idx="8">
                  <c:v>2.6737967914438502E-2</c:v>
                </c:pt>
                <c:pt idx="9">
                  <c:v>3.4246575342465752E-2</c:v>
                </c:pt>
                <c:pt idx="10">
                  <c:v>2.8490028490028491E-2</c:v>
                </c:pt>
                <c:pt idx="11">
                  <c:v>2.7855153203342621E-2</c:v>
                </c:pt>
                <c:pt idx="12">
                  <c:v>2.8248587570621469E-2</c:v>
                </c:pt>
                <c:pt idx="13">
                  <c:v>2.7472527472527472E-2</c:v>
                </c:pt>
                <c:pt idx="14">
                  <c:v>2.8571428571428571E-2</c:v>
                </c:pt>
                <c:pt idx="15">
                  <c:v>6.2893081761006289E-2</c:v>
                </c:pt>
                <c:pt idx="16">
                  <c:v>5.9523809523809521E-2</c:v>
                </c:pt>
                <c:pt idx="17">
                  <c:v>3.2786885245901641E-2</c:v>
                </c:pt>
                <c:pt idx="18">
                  <c:v>5.2910052910052914E-2</c:v>
                </c:pt>
              </c:numCache>
            </c:numRef>
          </c:xVal>
          <c:yVal>
            <c:numRef>
              <c:f>Master!$AA$200:$AA$221</c:f>
              <c:numCache>
                <c:formatCode>General</c:formatCode>
                <c:ptCount val="19"/>
                <c:pt idx="0">
                  <c:v>0.70874999999999999</c:v>
                </c:pt>
                <c:pt idx="1">
                  <c:v>0.70884999999999998</c:v>
                </c:pt>
                <c:pt idx="2">
                  <c:v>0.70877999999999997</c:v>
                </c:pt>
                <c:pt idx="3">
                  <c:v>0.70882000000000001</c:v>
                </c:pt>
                <c:pt idx="4">
                  <c:v>0.70879000000000003</c:v>
                </c:pt>
                <c:pt idx="5">
                  <c:v>0.70884999999999998</c:v>
                </c:pt>
                <c:pt idx="6">
                  <c:v>0.70877000000000001</c:v>
                </c:pt>
                <c:pt idx="7">
                  <c:v>0.70869000000000004</c:v>
                </c:pt>
                <c:pt idx="8">
                  <c:v>0.70881000000000005</c:v>
                </c:pt>
                <c:pt idx="9">
                  <c:v>0.70889000000000002</c:v>
                </c:pt>
                <c:pt idx="10">
                  <c:v>0.70887999999999995</c:v>
                </c:pt>
                <c:pt idx="11">
                  <c:v>0.71040000000000003</c:v>
                </c:pt>
                <c:pt idx="12">
                  <c:v>0.71033999999999997</c:v>
                </c:pt>
                <c:pt idx="13">
                  <c:v>0.71035000000000004</c:v>
                </c:pt>
                <c:pt idx="14">
                  <c:v>0.71031</c:v>
                </c:pt>
                <c:pt idx="15">
                  <c:v>0.70940999999999999</c:v>
                </c:pt>
                <c:pt idx="16">
                  <c:v>0.70945000000000003</c:v>
                </c:pt>
                <c:pt idx="17">
                  <c:v>0.71001000000000003</c:v>
                </c:pt>
                <c:pt idx="18">
                  <c:v>0.70950000000000002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861-4E2D-B2ED-4E6117F1AE1B}"/>
            </c:ext>
          </c:extLst>
        </c:ser>
        <c:ser>
          <c:idx val="3"/>
          <c:order val="3"/>
          <c:tx>
            <c:v>Nisku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12700">
                <a:solidFill>
                  <a:srgbClr val="00B0F0"/>
                </a:solidFill>
              </a:ln>
              <a:effectLst/>
            </c:spPr>
          </c:marker>
          <c:xVal>
            <c:numRef>
              <c:f>Master!$L$224:$L$235</c:f>
              <c:numCache>
                <c:formatCode>General</c:formatCode>
                <c:ptCount val="12"/>
                <c:pt idx="0">
                  <c:v>2.9239766081871343E-2</c:v>
                </c:pt>
                <c:pt idx="1">
                  <c:v>1.3495276653171391E-2</c:v>
                </c:pt>
                <c:pt idx="2">
                  <c:v>1.4124293785310734E-2</c:v>
                </c:pt>
                <c:pt idx="3">
                  <c:v>1.3477088948787061E-2</c:v>
                </c:pt>
                <c:pt idx="4">
                  <c:v>1.506024096385542E-2</c:v>
                </c:pt>
                <c:pt idx="5">
                  <c:v>1.506024096385542E-2</c:v>
                </c:pt>
                <c:pt idx="6">
                  <c:v>2.976190476190476E-2</c:v>
                </c:pt>
                <c:pt idx="7">
                  <c:v>2.7855153203342621E-2</c:v>
                </c:pt>
                <c:pt idx="8">
                  <c:v>2.8328611898017001E-2</c:v>
                </c:pt>
                <c:pt idx="9">
                  <c:v>3.5335689045936397E-2</c:v>
                </c:pt>
                <c:pt idx="10">
                  <c:v>2.6109660574412535E-2</c:v>
                </c:pt>
                <c:pt idx="11">
                  <c:v>3.215434083601286E-2</c:v>
                </c:pt>
              </c:numCache>
            </c:numRef>
          </c:xVal>
          <c:yVal>
            <c:numRef>
              <c:f>Master!$AA$224:$AA$235</c:f>
              <c:numCache>
                <c:formatCode>General</c:formatCode>
                <c:ptCount val="12"/>
                <c:pt idx="0">
                  <c:v>0.70925000000000005</c:v>
                </c:pt>
                <c:pt idx="1">
                  <c:v>0.70894000000000001</c:v>
                </c:pt>
                <c:pt idx="2">
                  <c:v>0.70887</c:v>
                </c:pt>
                <c:pt idx="3">
                  <c:v>0.70882999999999996</c:v>
                </c:pt>
                <c:pt idx="4">
                  <c:v>0.70887999999999995</c:v>
                </c:pt>
                <c:pt idx="5">
                  <c:v>0.70918999999999999</c:v>
                </c:pt>
                <c:pt idx="6">
                  <c:v>0.71126</c:v>
                </c:pt>
                <c:pt idx="7">
                  <c:v>0.71108000000000005</c:v>
                </c:pt>
                <c:pt idx="8">
                  <c:v>0.71182000000000001</c:v>
                </c:pt>
                <c:pt idx="9">
                  <c:v>0.71031999999999995</c:v>
                </c:pt>
                <c:pt idx="10">
                  <c:v>0.71013000000000004</c:v>
                </c:pt>
                <c:pt idx="11">
                  <c:v>0.71001000000000003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861-4E2D-B2ED-4E6117F1AE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7004592"/>
        <c:axId val="1747007504"/>
      </c:scatterChart>
      <c:valAx>
        <c:axId val="17470045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2400" dirty="0"/>
                  <a:t>1/Li ppm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007504"/>
        <c:crosses val="autoZero"/>
        <c:crossBetween val="midCat"/>
      </c:valAx>
      <c:valAx>
        <c:axId val="1747007504"/>
        <c:scaling>
          <c:orientation val="minMax"/>
          <c:max val="0.7120000000000000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600" dirty="0"/>
                  <a:t>87Sr/86Sr</a:t>
                </a:r>
              </a:p>
            </c:rich>
          </c:tx>
          <c:layout>
            <c:manualLayout>
              <c:xMode val="edge"/>
              <c:yMode val="edge"/>
              <c:x val="8.6909090257160492E-3"/>
              <c:y val="0.393798218404517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0045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0.85097096921589255"/>
          <c:y val="3.8577577620648063E-2"/>
          <c:w val="0.1379298741503466"/>
          <c:h val="0.337091219699541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2400" dirty="0"/>
              <a:t>87Sr/86Sr vs 1/Li for High K/Br brines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505095189665911"/>
          <c:y val="9.0607799033707512E-2"/>
          <c:w val="0.82208582899988503"/>
          <c:h val="0.74531164958422647"/>
        </c:manualLayout>
      </c:layout>
      <c:scatterChart>
        <c:scatterStyle val="lineMarker"/>
        <c:varyColors val="0"/>
        <c:ser>
          <c:idx val="0"/>
          <c:order val="0"/>
          <c:tx>
            <c:v>Bakken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3"/>
            <c:spPr>
              <a:solidFill>
                <a:srgbClr val="FFFF00">
                  <a:alpha val="0"/>
                </a:srgbClr>
              </a:solidFill>
              <a:ln w="9525">
                <a:solidFill>
                  <a:srgbClr val="FFFF00">
                    <a:alpha val="0"/>
                  </a:srgbClr>
                </a:solidFill>
              </a:ln>
              <a:effectLst/>
            </c:spPr>
          </c:marker>
          <c:xVal>
            <c:numRef>
              <c:f>Master!$L$141:$L$171</c:f>
              <c:numCache>
                <c:formatCode>General</c:formatCode>
                <c:ptCount val="31"/>
                <c:pt idx="0">
                  <c:v>1.5128593040847203E-2</c:v>
                </c:pt>
                <c:pt idx="1">
                  <c:v>1.5898251192368838E-2</c:v>
                </c:pt>
                <c:pt idx="2">
                  <c:v>1.5174506828528072E-2</c:v>
                </c:pt>
                <c:pt idx="3">
                  <c:v>1.2406947890818859E-2</c:v>
                </c:pt>
                <c:pt idx="4">
                  <c:v>1.2531328320802006E-2</c:v>
                </c:pt>
                <c:pt idx="5">
                  <c:v>1.7985611510791366E-2</c:v>
                </c:pt>
                <c:pt idx="7">
                  <c:v>2.247191011235955E-2</c:v>
                </c:pt>
                <c:pt idx="10">
                  <c:v>2.4570024570024569E-2</c:v>
                </c:pt>
                <c:pt idx="11">
                  <c:v>2.5062656641604012E-2</c:v>
                </c:pt>
                <c:pt idx="13">
                  <c:v>2.1739130434782608E-2</c:v>
                </c:pt>
                <c:pt idx="15">
                  <c:v>2.8735632183908049E-2</c:v>
                </c:pt>
                <c:pt idx="16">
                  <c:v>2.3201856148491878E-2</c:v>
                </c:pt>
                <c:pt idx="17">
                  <c:v>1.1614401858304297E-2</c:v>
                </c:pt>
                <c:pt idx="18">
                  <c:v>1.3586956521739132E-2</c:v>
                </c:pt>
                <c:pt idx="19">
                  <c:v>1.1668611435239206E-2</c:v>
                </c:pt>
                <c:pt idx="20">
                  <c:v>1.6977928692699491E-2</c:v>
                </c:pt>
                <c:pt idx="21">
                  <c:v>1.607717041800643E-2</c:v>
                </c:pt>
                <c:pt idx="22">
                  <c:v>1.4947683109118086E-2</c:v>
                </c:pt>
                <c:pt idx="23">
                  <c:v>2.1321961620469083E-2</c:v>
                </c:pt>
                <c:pt idx="24">
                  <c:v>2.3474178403755867E-2</c:v>
                </c:pt>
                <c:pt idx="25">
                  <c:v>1.6638935108153077E-2</c:v>
                </c:pt>
                <c:pt idx="26">
                  <c:v>2.0703933747412008E-2</c:v>
                </c:pt>
                <c:pt idx="27">
                  <c:v>3.2679738562091505E-2</c:v>
                </c:pt>
                <c:pt idx="28">
                  <c:v>2.0920502092050212E-2</c:v>
                </c:pt>
                <c:pt idx="29">
                  <c:v>3.484320557491289E-2</c:v>
                </c:pt>
                <c:pt idx="30">
                  <c:v>2.1551724137931036E-2</c:v>
                </c:pt>
              </c:numCache>
            </c:numRef>
          </c:xVal>
          <c:yVal>
            <c:numRef>
              <c:f>Master!$AA$141:$AA$171</c:f>
              <c:numCache>
                <c:formatCode>0.00000</c:formatCode>
                <c:ptCount val="31"/>
                <c:pt idx="0">
                  <c:v>0.71080709064244996</c:v>
                </c:pt>
                <c:pt idx="1">
                  <c:v>0.71082409160133098</c:v>
                </c:pt>
                <c:pt idx="2">
                  <c:v>0.71084106941918002</c:v>
                </c:pt>
                <c:pt idx="3">
                  <c:v>0.71051905579762198</c:v>
                </c:pt>
                <c:pt idx="4">
                  <c:v>0.71052605609374297</c:v>
                </c:pt>
                <c:pt idx="5">
                  <c:v>0.71105507847201599</c:v>
                </c:pt>
                <c:pt idx="6">
                  <c:v>0.71020404247218505</c:v>
                </c:pt>
                <c:pt idx="7">
                  <c:v>0.710171041076187</c:v>
                </c:pt>
                <c:pt idx="8">
                  <c:v>0.70973002242057603</c:v>
                </c:pt>
                <c:pt idx="9">
                  <c:v>0.70974702313972604</c:v>
                </c:pt>
                <c:pt idx="10">
                  <c:v>0.70981402597402599</c:v>
                </c:pt>
                <c:pt idx="11">
                  <c:v>0.70983099999999999</c:v>
                </c:pt>
                <c:pt idx="13">
                  <c:v>0.71079999999999999</c:v>
                </c:pt>
                <c:pt idx="15">
                  <c:v>0.71026299999999998</c:v>
                </c:pt>
                <c:pt idx="16">
                  <c:v>0.71028104572951478</c:v>
                </c:pt>
                <c:pt idx="17">
                  <c:v>0.71062306019713195</c:v>
                </c:pt>
                <c:pt idx="18">
                  <c:v>0.71054105672828805</c:v>
                </c:pt>
                <c:pt idx="19">
                  <c:v>0.71042005160962818</c:v>
                </c:pt>
                <c:pt idx="20">
                  <c:v>0.71069506324294596</c:v>
                </c:pt>
                <c:pt idx="21">
                  <c:v>0.71035904902914671</c:v>
                </c:pt>
                <c:pt idx="22">
                  <c:v>0.71037004949447946</c:v>
                </c:pt>
                <c:pt idx="23">
                  <c:v>0.71049105461313933</c:v>
                </c:pt>
                <c:pt idx="24">
                  <c:v>0.71074506535809467</c:v>
                </c:pt>
                <c:pt idx="25">
                  <c:v>0.71048405431701855</c:v>
                </c:pt>
                <c:pt idx="26">
                  <c:v>0.70992</c:v>
                </c:pt>
                <c:pt idx="27">
                  <c:v>0.70958601632894791</c:v>
                </c:pt>
                <c:pt idx="28">
                  <c:v>0.71007103684589035</c:v>
                </c:pt>
                <c:pt idx="29">
                  <c:v>0.70931400482253903</c:v>
                </c:pt>
                <c:pt idx="30">
                  <c:v>0.71050305512077505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861-4E2D-B2ED-4E6117F1AE1B}"/>
            </c:ext>
          </c:extLst>
        </c:ser>
        <c:ser>
          <c:idx val="1"/>
          <c:order val="1"/>
          <c:tx>
            <c:v>Ellerslie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3"/>
            <c:spPr>
              <a:solidFill>
                <a:schemeClr val="accent2">
                  <a:alpha val="0"/>
                </a:schemeClr>
              </a:solidFill>
              <a:ln w="15875">
                <a:solidFill>
                  <a:schemeClr val="bg1">
                    <a:alpha val="0"/>
                  </a:schemeClr>
                </a:solidFill>
              </a:ln>
              <a:effectLst/>
            </c:spPr>
          </c:marker>
          <c:xVal>
            <c:numRef>
              <c:f>Master!$L$178:$L$199</c:f>
              <c:numCache>
                <c:formatCode>General</c:formatCode>
                <c:ptCount val="22"/>
                <c:pt idx="0">
                  <c:v>0.1111111111111111</c:v>
                </c:pt>
                <c:pt idx="1">
                  <c:v>9.5238095238095233E-2</c:v>
                </c:pt>
                <c:pt idx="2">
                  <c:v>0.10989010989010989</c:v>
                </c:pt>
                <c:pt idx="3">
                  <c:v>0.10638297872340426</c:v>
                </c:pt>
                <c:pt idx="4">
                  <c:v>8.8495575221238937E-2</c:v>
                </c:pt>
                <c:pt idx="5">
                  <c:v>8.1300813008130079E-2</c:v>
                </c:pt>
                <c:pt idx="6">
                  <c:v>6.6225165562913912E-2</c:v>
                </c:pt>
                <c:pt idx="7">
                  <c:v>5.9171597633136098E-2</c:v>
                </c:pt>
                <c:pt idx="8">
                  <c:v>7.0921985815602842E-2</c:v>
                </c:pt>
                <c:pt idx="9">
                  <c:v>4.6296296296296294E-2</c:v>
                </c:pt>
                <c:pt idx="10">
                  <c:v>4.7393364928909949E-2</c:v>
                </c:pt>
                <c:pt idx="11">
                  <c:v>4.5871559633027519E-2</c:v>
                </c:pt>
                <c:pt idx="12">
                  <c:v>5.6818181818181816E-2</c:v>
                </c:pt>
                <c:pt idx="13">
                  <c:v>3.7593984962406013E-2</c:v>
                </c:pt>
                <c:pt idx="14">
                  <c:v>3.968253968253968E-2</c:v>
                </c:pt>
                <c:pt idx="15">
                  <c:v>3.1347962382445145E-2</c:v>
                </c:pt>
                <c:pt idx="16">
                  <c:v>3.3557046979865772E-2</c:v>
                </c:pt>
                <c:pt idx="17">
                  <c:v>3.1746031746031744E-2</c:v>
                </c:pt>
                <c:pt idx="18">
                  <c:v>3.6496350364963508E-2</c:v>
                </c:pt>
                <c:pt idx="19">
                  <c:v>3.4965034965034961E-2</c:v>
                </c:pt>
                <c:pt idx="20">
                  <c:v>3.4364261168384876E-2</c:v>
                </c:pt>
                <c:pt idx="21">
                  <c:v>2.6954177897574122E-2</c:v>
                </c:pt>
              </c:numCache>
            </c:numRef>
          </c:xVal>
          <c:yVal>
            <c:numRef>
              <c:f>Master!$AA$178:$AA$199</c:f>
              <c:numCache>
                <c:formatCode>General</c:formatCode>
                <c:ptCount val="22"/>
                <c:pt idx="0">
                  <c:v>0.70979000000000003</c:v>
                </c:pt>
                <c:pt idx="1">
                  <c:v>0.70882000000000001</c:v>
                </c:pt>
                <c:pt idx="2">
                  <c:v>0.70959000000000005</c:v>
                </c:pt>
                <c:pt idx="3">
                  <c:v>0.70967000000000002</c:v>
                </c:pt>
                <c:pt idx="4">
                  <c:v>0.70962000000000003</c:v>
                </c:pt>
                <c:pt idx="5">
                  <c:v>0.70987</c:v>
                </c:pt>
                <c:pt idx="6">
                  <c:v>0.70974999999999999</c:v>
                </c:pt>
                <c:pt idx="7">
                  <c:v>0.70977000000000001</c:v>
                </c:pt>
                <c:pt idx="8">
                  <c:v>0.70975999999999995</c:v>
                </c:pt>
                <c:pt idx="9">
                  <c:v>0.71036999999999995</c:v>
                </c:pt>
                <c:pt idx="10">
                  <c:v>0.71026</c:v>
                </c:pt>
                <c:pt idx="11">
                  <c:v>0.71116000000000001</c:v>
                </c:pt>
                <c:pt idx="12">
                  <c:v>0.71089000000000002</c:v>
                </c:pt>
                <c:pt idx="13">
                  <c:v>0.71106999999999998</c:v>
                </c:pt>
                <c:pt idx="14">
                  <c:v>0.71130000000000004</c:v>
                </c:pt>
                <c:pt idx="15">
                  <c:v>0.71157000000000004</c:v>
                </c:pt>
                <c:pt idx="16">
                  <c:v>0.71113999999999999</c:v>
                </c:pt>
                <c:pt idx="17">
                  <c:v>0.71147000000000005</c:v>
                </c:pt>
                <c:pt idx="18">
                  <c:v>0.71145000000000003</c:v>
                </c:pt>
                <c:pt idx="19">
                  <c:v>0.71114999999999995</c:v>
                </c:pt>
                <c:pt idx="20">
                  <c:v>0.70984999999999998</c:v>
                </c:pt>
                <c:pt idx="21">
                  <c:v>0.71169000000000004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861-4E2D-B2ED-4E6117F1AE1B}"/>
            </c:ext>
          </c:extLst>
        </c:ser>
        <c:ser>
          <c:idx val="2"/>
          <c:order val="2"/>
          <c:tx>
            <c:v>Leduc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6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xVal>
            <c:numRef>
              <c:f>Master!$L$200:$L$223</c:f>
              <c:numCache>
                <c:formatCode>General</c:formatCode>
                <c:ptCount val="19"/>
                <c:pt idx="0">
                  <c:v>1.8281535648994516E-2</c:v>
                </c:pt>
                <c:pt idx="1">
                  <c:v>2.0964360587002094E-2</c:v>
                </c:pt>
                <c:pt idx="2">
                  <c:v>1.3386880856760375E-2</c:v>
                </c:pt>
                <c:pt idx="3">
                  <c:v>1.3755158184319119E-2</c:v>
                </c:pt>
                <c:pt idx="4">
                  <c:v>1.5600624024960999E-2</c:v>
                </c:pt>
                <c:pt idx="5">
                  <c:v>1.3605442176870748E-2</c:v>
                </c:pt>
                <c:pt idx="6">
                  <c:v>1.7543859649122806E-2</c:v>
                </c:pt>
                <c:pt idx="7">
                  <c:v>3.0030030030030033E-2</c:v>
                </c:pt>
                <c:pt idx="8">
                  <c:v>2.6737967914438502E-2</c:v>
                </c:pt>
                <c:pt idx="9">
                  <c:v>3.4246575342465752E-2</c:v>
                </c:pt>
                <c:pt idx="10">
                  <c:v>2.8490028490028491E-2</c:v>
                </c:pt>
                <c:pt idx="11">
                  <c:v>2.7855153203342621E-2</c:v>
                </c:pt>
                <c:pt idx="12">
                  <c:v>2.8248587570621469E-2</c:v>
                </c:pt>
                <c:pt idx="13">
                  <c:v>2.7472527472527472E-2</c:v>
                </c:pt>
                <c:pt idx="14">
                  <c:v>2.8571428571428571E-2</c:v>
                </c:pt>
                <c:pt idx="15">
                  <c:v>6.2893081761006289E-2</c:v>
                </c:pt>
                <c:pt idx="16">
                  <c:v>5.9523809523809521E-2</c:v>
                </c:pt>
                <c:pt idx="17">
                  <c:v>3.2786885245901641E-2</c:v>
                </c:pt>
                <c:pt idx="18">
                  <c:v>5.2910052910052914E-2</c:v>
                </c:pt>
              </c:numCache>
            </c:numRef>
          </c:xVal>
          <c:yVal>
            <c:numRef>
              <c:f>Master!$AA$200:$AA$221</c:f>
              <c:numCache>
                <c:formatCode>General</c:formatCode>
                <c:ptCount val="19"/>
                <c:pt idx="0">
                  <c:v>0.70874999999999999</c:v>
                </c:pt>
                <c:pt idx="1">
                  <c:v>0.70884999999999998</c:v>
                </c:pt>
                <c:pt idx="2">
                  <c:v>0.70877999999999997</c:v>
                </c:pt>
                <c:pt idx="3">
                  <c:v>0.70882000000000001</c:v>
                </c:pt>
                <c:pt idx="4">
                  <c:v>0.70879000000000003</c:v>
                </c:pt>
                <c:pt idx="5">
                  <c:v>0.70884999999999998</c:v>
                </c:pt>
                <c:pt idx="6">
                  <c:v>0.70877000000000001</c:v>
                </c:pt>
                <c:pt idx="7">
                  <c:v>0.70869000000000004</c:v>
                </c:pt>
                <c:pt idx="8">
                  <c:v>0.70881000000000005</c:v>
                </c:pt>
                <c:pt idx="9">
                  <c:v>0.70889000000000002</c:v>
                </c:pt>
                <c:pt idx="10">
                  <c:v>0.70887999999999995</c:v>
                </c:pt>
                <c:pt idx="11">
                  <c:v>0.71040000000000003</c:v>
                </c:pt>
                <c:pt idx="12">
                  <c:v>0.71033999999999997</c:v>
                </c:pt>
                <c:pt idx="13">
                  <c:v>0.71035000000000004</c:v>
                </c:pt>
                <c:pt idx="14">
                  <c:v>0.71031</c:v>
                </c:pt>
                <c:pt idx="15">
                  <c:v>0.70940999999999999</c:v>
                </c:pt>
                <c:pt idx="16">
                  <c:v>0.70945000000000003</c:v>
                </c:pt>
                <c:pt idx="17">
                  <c:v>0.71001000000000003</c:v>
                </c:pt>
                <c:pt idx="18">
                  <c:v>0.70950000000000002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861-4E2D-B2ED-4E6117F1AE1B}"/>
            </c:ext>
          </c:extLst>
        </c:ser>
        <c:ser>
          <c:idx val="3"/>
          <c:order val="3"/>
          <c:tx>
            <c:v>Nisku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12700">
                <a:solidFill>
                  <a:srgbClr val="00B0F0"/>
                </a:solidFill>
              </a:ln>
              <a:effectLst/>
            </c:spPr>
          </c:marker>
          <c:xVal>
            <c:numRef>
              <c:f>Master!$L$224:$L$235</c:f>
              <c:numCache>
                <c:formatCode>General</c:formatCode>
                <c:ptCount val="12"/>
                <c:pt idx="0">
                  <c:v>2.9239766081871343E-2</c:v>
                </c:pt>
                <c:pt idx="1">
                  <c:v>1.3495276653171391E-2</c:v>
                </c:pt>
                <c:pt idx="2">
                  <c:v>1.4124293785310734E-2</c:v>
                </c:pt>
                <c:pt idx="3">
                  <c:v>1.3477088948787061E-2</c:v>
                </c:pt>
                <c:pt idx="4">
                  <c:v>1.506024096385542E-2</c:v>
                </c:pt>
                <c:pt idx="5">
                  <c:v>1.506024096385542E-2</c:v>
                </c:pt>
                <c:pt idx="6">
                  <c:v>2.976190476190476E-2</c:v>
                </c:pt>
                <c:pt idx="7">
                  <c:v>2.7855153203342621E-2</c:v>
                </c:pt>
                <c:pt idx="8">
                  <c:v>2.8328611898017001E-2</c:v>
                </c:pt>
                <c:pt idx="9">
                  <c:v>3.5335689045936397E-2</c:v>
                </c:pt>
                <c:pt idx="10">
                  <c:v>2.6109660574412535E-2</c:v>
                </c:pt>
                <c:pt idx="11">
                  <c:v>3.215434083601286E-2</c:v>
                </c:pt>
              </c:numCache>
            </c:numRef>
          </c:xVal>
          <c:yVal>
            <c:numRef>
              <c:f>Master!$AA$224:$AA$235</c:f>
              <c:numCache>
                <c:formatCode>General</c:formatCode>
                <c:ptCount val="12"/>
                <c:pt idx="0">
                  <c:v>0.70925000000000005</c:v>
                </c:pt>
                <c:pt idx="1">
                  <c:v>0.70894000000000001</c:v>
                </c:pt>
                <c:pt idx="2">
                  <c:v>0.70887</c:v>
                </c:pt>
                <c:pt idx="3">
                  <c:v>0.70882999999999996</c:v>
                </c:pt>
                <c:pt idx="4">
                  <c:v>0.70887999999999995</c:v>
                </c:pt>
                <c:pt idx="5">
                  <c:v>0.70918999999999999</c:v>
                </c:pt>
                <c:pt idx="6">
                  <c:v>0.71126</c:v>
                </c:pt>
                <c:pt idx="7">
                  <c:v>0.71108000000000005</c:v>
                </c:pt>
                <c:pt idx="8">
                  <c:v>0.71182000000000001</c:v>
                </c:pt>
                <c:pt idx="9">
                  <c:v>0.71031999999999995</c:v>
                </c:pt>
                <c:pt idx="10">
                  <c:v>0.71013000000000004</c:v>
                </c:pt>
                <c:pt idx="11">
                  <c:v>0.71001000000000003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861-4E2D-B2ED-4E6117F1AE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7004592"/>
        <c:axId val="1747007504"/>
      </c:scatterChart>
      <c:valAx>
        <c:axId val="17470045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2400" dirty="0"/>
                  <a:t>1/Li ppm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007504"/>
        <c:crosses val="autoZero"/>
        <c:crossBetween val="midCat"/>
      </c:valAx>
      <c:valAx>
        <c:axId val="1747007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600" dirty="0"/>
                  <a:t>87Sr/86Sr</a:t>
                </a:r>
              </a:p>
            </c:rich>
          </c:tx>
          <c:layout>
            <c:manualLayout>
              <c:xMode val="edge"/>
              <c:yMode val="edge"/>
              <c:x val="8.6909090257160492E-3"/>
              <c:y val="0.393798218404517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0045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0.85097096921589255"/>
          <c:y val="3.8577577620648063E-2"/>
          <c:w val="0.1379298741503466"/>
          <c:h val="0.337091219699541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2400" dirty="0"/>
              <a:t>87Sr/86Sr vs 1/Li for High K/Br brines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505095189665911"/>
          <c:y val="9.0607799033707512E-2"/>
          <c:w val="0.82208582899988503"/>
          <c:h val="0.74531164958422647"/>
        </c:manualLayout>
      </c:layout>
      <c:scatterChart>
        <c:scatterStyle val="lineMarker"/>
        <c:varyColors val="0"/>
        <c:ser>
          <c:idx val="0"/>
          <c:order val="0"/>
          <c:tx>
            <c:v>Bakken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3"/>
            <c:spPr>
              <a:solidFill>
                <a:srgbClr val="FFFF00">
                  <a:alpha val="0"/>
                </a:srgbClr>
              </a:solidFill>
              <a:ln w="9525">
                <a:solidFill>
                  <a:srgbClr val="FFFF00">
                    <a:alpha val="0"/>
                  </a:srgbClr>
                </a:solidFill>
              </a:ln>
              <a:effectLst/>
            </c:spPr>
          </c:marker>
          <c:xVal>
            <c:numRef>
              <c:f>Master!$L$141:$L$171</c:f>
              <c:numCache>
                <c:formatCode>General</c:formatCode>
                <c:ptCount val="31"/>
                <c:pt idx="0">
                  <c:v>1.5128593040847203E-2</c:v>
                </c:pt>
                <c:pt idx="1">
                  <c:v>1.5898251192368838E-2</c:v>
                </c:pt>
                <c:pt idx="2">
                  <c:v>1.5174506828528072E-2</c:v>
                </c:pt>
                <c:pt idx="3">
                  <c:v>1.2406947890818859E-2</c:v>
                </c:pt>
                <c:pt idx="4">
                  <c:v>1.2531328320802006E-2</c:v>
                </c:pt>
                <c:pt idx="5">
                  <c:v>1.7985611510791366E-2</c:v>
                </c:pt>
                <c:pt idx="7">
                  <c:v>2.247191011235955E-2</c:v>
                </c:pt>
                <c:pt idx="10">
                  <c:v>2.4570024570024569E-2</c:v>
                </c:pt>
                <c:pt idx="11">
                  <c:v>2.5062656641604012E-2</c:v>
                </c:pt>
                <c:pt idx="13">
                  <c:v>2.1739130434782608E-2</c:v>
                </c:pt>
                <c:pt idx="15">
                  <c:v>2.8735632183908049E-2</c:v>
                </c:pt>
                <c:pt idx="16">
                  <c:v>2.3201856148491878E-2</c:v>
                </c:pt>
                <c:pt idx="17">
                  <c:v>1.1614401858304297E-2</c:v>
                </c:pt>
                <c:pt idx="18">
                  <c:v>1.3586956521739132E-2</c:v>
                </c:pt>
                <c:pt idx="19">
                  <c:v>1.1668611435239206E-2</c:v>
                </c:pt>
                <c:pt idx="20">
                  <c:v>1.6977928692699491E-2</c:v>
                </c:pt>
                <c:pt idx="21">
                  <c:v>1.607717041800643E-2</c:v>
                </c:pt>
                <c:pt idx="22">
                  <c:v>1.4947683109118086E-2</c:v>
                </c:pt>
                <c:pt idx="23">
                  <c:v>2.1321961620469083E-2</c:v>
                </c:pt>
                <c:pt idx="24">
                  <c:v>2.3474178403755867E-2</c:v>
                </c:pt>
                <c:pt idx="25">
                  <c:v>1.6638935108153077E-2</c:v>
                </c:pt>
                <c:pt idx="26">
                  <c:v>2.0703933747412008E-2</c:v>
                </c:pt>
                <c:pt idx="27">
                  <c:v>3.2679738562091505E-2</c:v>
                </c:pt>
                <c:pt idx="28">
                  <c:v>2.0920502092050212E-2</c:v>
                </c:pt>
                <c:pt idx="29">
                  <c:v>3.484320557491289E-2</c:v>
                </c:pt>
                <c:pt idx="30">
                  <c:v>2.1551724137931036E-2</c:v>
                </c:pt>
              </c:numCache>
            </c:numRef>
          </c:xVal>
          <c:yVal>
            <c:numRef>
              <c:f>Master!$AA$141:$AA$171</c:f>
              <c:numCache>
                <c:formatCode>0.00000</c:formatCode>
                <c:ptCount val="31"/>
                <c:pt idx="0">
                  <c:v>0.71080709064244996</c:v>
                </c:pt>
                <c:pt idx="1">
                  <c:v>0.71082409160133098</c:v>
                </c:pt>
                <c:pt idx="2">
                  <c:v>0.71084106941918002</c:v>
                </c:pt>
                <c:pt idx="3">
                  <c:v>0.71051905579762198</c:v>
                </c:pt>
                <c:pt idx="4">
                  <c:v>0.71052605609374297</c:v>
                </c:pt>
                <c:pt idx="5">
                  <c:v>0.71105507847201599</c:v>
                </c:pt>
                <c:pt idx="6">
                  <c:v>0.71020404247218505</c:v>
                </c:pt>
                <c:pt idx="7">
                  <c:v>0.710171041076187</c:v>
                </c:pt>
                <c:pt idx="8">
                  <c:v>0.70973002242057603</c:v>
                </c:pt>
                <c:pt idx="9">
                  <c:v>0.70974702313972604</c:v>
                </c:pt>
                <c:pt idx="10">
                  <c:v>0.70981402597402599</c:v>
                </c:pt>
                <c:pt idx="11">
                  <c:v>0.70983099999999999</c:v>
                </c:pt>
                <c:pt idx="13">
                  <c:v>0.71079999999999999</c:v>
                </c:pt>
                <c:pt idx="15">
                  <c:v>0.71026299999999998</c:v>
                </c:pt>
                <c:pt idx="16">
                  <c:v>0.71028104572951478</c:v>
                </c:pt>
                <c:pt idx="17">
                  <c:v>0.71062306019713195</c:v>
                </c:pt>
                <c:pt idx="18">
                  <c:v>0.71054105672828805</c:v>
                </c:pt>
                <c:pt idx="19">
                  <c:v>0.71042005160962818</c:v>
                </c:pt>
                <c:pt idx="20">
                  <c:v>0.71069506324294596</c:v>
                </c:pt>
                <c:pt idx="21">
                  <c:v>0.71035904902914671</c:v>
                </c:pt>
                <c:pt idx="22">
                  <c:v>0.71037004949447946</c:v>
                </c:pt>
                <c:pt idx="23">
                  <c:v>0.71049105461313933</c:v>
                </c:pt>
                <c:pt idx="24">
                  <c:v>0.71074506535809467</c:v>
                </c:pt>
                <c:pt idx="25">
                  <c:v>0.71048405431701855</c:v>
                </c:pt>
                <c:pt idx="26">
                  <c:v>0.70992</c:v>
                </c:pt>
                <c:pt idx="27">
                  <c:v>0.70958601632894791</c:v>
                </c:pt>
                <c:pt idx="28">
                  <c:v>0.71007103684589035</c:v>
                </c:pt>
                <c:pt idx="29">
                  <c:v>0.70931400482253903</c:v>
                </c:pt>
                <c:pt idx="30">
                  <c:v>0.71050305512077505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861-4E2D-B2ED-4E6117F1AE1B}"/>
            </c:ext>
          </c:extLst>
        </c:ser>
        <c:ser>
          <c:idx val="1"/>
          <c:order val="1"/>
          <c:tx>
            <c:v>Ellerslie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3"/>
            <c:spPr>
              <a:solidFill>
                <a:schemeClr val="accent2">
                  <a:alpha val="0"/>
                </a:schemeClr>
              </a:solidFill>
              <a:ln w="15875">
                <a:solidFill>
                  <a:schemeClr val="bg1">
                    <a:alpha val="0"/>
                  </a:schemeClr>
                </a:solidFill>
              </a:ln>
              <a:effectLst/>
            </c:spPr>
          </c:marker>
          <c:xVal>
            <c:numRef>
              <c:f>Master!$L$178:$L$199</c:f>
              <c:numCache>
                <c:formatCode>General</c:formatCode>
                <c:ptCount val="22"/>
                <c:pt idx="0">
                  <c:v>0.1111111111111111</c:v>
                </c:pt>
                <c:pt idx="1">
                  <c:v>9.5238095238095233E-2</c:v>
                </c:pt>
                <c:pt idx="2">
                  <c:v>0.10989010989010989</c:v>
                </c:pt>
                <c:pt idx="3">
                  <c:v>0.10638297872340426</c:v>
                </c:pt>
                <c:pt idx="4">
                  <c:v>8.8495575221238937E-2</c:v>
                </c:pt>
                <c:pt idx="5">
                  <c:v>8.1300813008130079E-2</c:v>
                </c:pt>
                <c:pt idx="6">
                  <c:v>6.6225165562913912E-2</c:v>
                </c:pt>
                <c:pt idx="7">
                  <c:v>5.9171597633136098E-2</c:v>
                </c:pt>
                <c:pt idx="8">
                  <c:v>7.0921985815602842E-2</c:v>
                </c:pt>
                <c:pt idx="9">
                  <c:v>4.6296296296296294E-2</c:v>
                </c:pt>
                <c:pt idx="10">
                  <c:v>4.7393364928909949E-2</c:v>
                </c:pt>
                <c:pt idx="11">
                  <c:v>4.5871559633027519E-2</c:v>
                </c:pt>
                <c:pt idx="12">
                  <c:v>5.6818181818181816E-2</c:v>
                </c:pt>
                <c:pt idx="13">
                  <c:v>3.7593984962406013E-2</c:v>
                </c:pt>
                <c:pt idx="14">
                  <c:v>3.968253968253968E-2</c:v>
                </c:pt>
                <c:pt idx="15">
                  <c:v>3.1347962382445145E-2</c:v>
                </c:pt>
                <c:pt idx="16">
                  <c:v>3.3557046979865772E-2</c:v>
                </c:pt>
                <c:pt idx="17">
                  <c:v>3.1746031746031744E-2</c:v>
                </c:pt>
                <c:pt idx="18">
                  <c:v>3.6496350364963508E-2</c:v>
                </c:pt>
                <c:pt idx="19">
                  <c:v>3.4965034965034961E-2</c:v>
                </c:pt>
                <c:pt idx="20">
                  <c:v>3.4364261168384876E-2</c:v>
                </c:pt>
                <c:pt idx="21">
                  <c:v>2.6954177897574122E-2</c:v>
                </c:pt>
              </c:numCache>
            </c:numRef>
          </c:xVal>
          <c:yVal>
            <c:numRef>
              <c:f>Master!$AA$178:$AA$199</c:f>
              <c:numCache>
                <c:formatCode>General</c:formatCode>
                <c:ptCount val="22"/>
                <c:pt idx="0">
                  <c:v>0.70979000000000003</c:v>
                </c:pt>
                <c:pt idx="1">
                  <c:v>0.70882000000000001</c:v>
                </c:pt>
                <c:pt idx="2">
                  <c:v>0.70959000000000005</c:v>
                </c:pt>
                <c:pt idx="3">
                  <c:v>0.70967000000000002</c:v>
                </c:pt>
                <c:pt idx="4">
                  <c:v>0.70962000000000003</c:v>
                </c:pt>
                <c:pt idx="5">
                  <c:v>0.70987</c:v>
                </c:pt>
                <c:pt idx="6">
                  <c:v>0.70974999999999999</c:v>
                </c:pt>
                <c:pt idx="7">
                  <c:v>0.70977000000000001</c:v>
                </c:pt>
                <c:pt idx="8">
                  <c:v>0.70975999999999995</c:v>
                </c:pt>
                <c:pt idx="9">
                  <c:v>0.71036999999999995</c:v>
                </c:pt>
                <c:pt idx="10">
                  <c:v>0.71026</c:v>
                </c:pt>
                <c:pt idx="11">
                  <c:v>0.71116000000000001</c:v>
                </c:pt>
                <c:pt idx="12">
                  <c:v>0.71089000000000002</c:v>
                </c:pt>
                <c:pt idx="13">
                  <c:v>0.71106999999999998</c:v>
                </c:pt>
                <c:pt idx="14">
                  <c:v>0.71130000000000004</c:v>
                </c:pt>
                <c:pt idx="15">
                  <c:v>0.71157000000000004</c:v>
                </c:pt>
                <c:pt idx="16">
                  <c:v>0.71113999999999999</c:v>
                </c:pt>
                <c:pt idx="17">
                  <c:v>0.71147000000000005</c:v>
                </c:pt>
                <c:pt idx="18">
                  <c:v>0.71145000000000003</c:v>
                </c:pt>
                <c:pt idx="19">
                  <c:v>0.71114999999999995</c:v>
                </c:pt>
                <c:pt idx="20">
                  <c:v>0.70984999999999998</c:v>
                </c:pt>
                <c:pt idx="21">
                  <c:v>0.71169000000000004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861-4E2D-B2ED-4E6117F1AE1B}"/>
            </c:ext>
          </c:extLst>
        </c:ser>
        <c:ser>
          <c:idx val="2"/>
          <c:order val="2"/>
          <c:tx>
            <c:v>Leduc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6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xVal>
            <c:numRef>
              <c:f>Master!$L$200:$L$223</c:f>
              <c:numCache>
                <c:formatCode>General</c:formatCode>
                <c:ptCount val="19"/>
                <c:pt idx="0">
                  <c:v>1.8281535648994516E-2</c:v>
                </c:pt>
                <c:pt idx="1">
                  <c:v>2.0964360587002094E-2</c:v>
                </c:pt>
                <c:pt idx="2">
                  <c:v>1.3386880856760375E-2</c:v>
                </c:pt>
                <c:pt idx="3">
                  <c:v>1.3755158184319119E-2</c:v>
                </c:pt>
                <c:pt idx="4">
                  <c:v>1.5600624024960999E-2</c:v>
                </c:pt>
                <c:pt idx="5">
                  <c:v>1.3605442176870748E-2</c:v>
                </c:pt>
                <c:pt idx="6">
                  <c:v>1.7543859649122806E-2</c:v>
                </c:pt>
                <c:pt idx="7">
                  <c:v>3.0030030030030033E-2</c:v>
                </c:pt>
                <c:pt idx="8">
                  <c:v>2.6737967914438502E-2</c:v>
                </c:pt>
                <c:pt idx="9">
                  <c:v>3.4246575342465752E-2</c:v>
                </c:pt>
                <c:pt idx="10">
                  <c:v>2.8490028490028491E-2</c:v>
                </c:pt>
                <c:pt idx="11">
                  <c:v>2.7855153203342621E-2</c:v>
                </c:pt>
                <c:pt idx="12">
                  <c:v>2.8248587570621469E-2</c:v>
                </c:pt>
                <c:pt idx="13">
                  <c:v>2.7472527472527472E-2</c:v>
                </c:pt>
                <c:pt idx="14">
                  <c:v>2.8571428571428571E-2</c:v>
                </c:pt>
                <c:pt idx="15">
                  <c:v>6.2893081761006289E-2</c:v>
                </c:pt>
                <c:pt idx="16">
                  <c:v>5.9523809523809521E-2</c:v>
                </c:pt>
                <c:pt idx="17">
                  <c:v>3.2786885245901641E-2</c:v>
                </c:pt>
                <c:pt idx="18">
                  <c:v>5.2910052910052914E-2</c:v>
                </c:pt>
              </c:numCache>
            </c:numRef>
          </c:xVal>
          <c:yVal>
            <c:numRef>
              <c:f>Master!$AA$200:$AA$221</c:f>
              <c:numCache>
                <c:formatCode>General</c:formatCode>
                <c:ptCount val="19"/>
                <c:pt idx="0">
                  <c:v>0.70874999999999999</c:v>
                </c:pt>
                <c:pt idx="1">
                  <c:v>0.70884999999999998</c:v>
                </c:pt>
                <c:pt idx="2">
                  <c:v>0.70877999999999997</c:v>
                </c:pt>
                <c:pt idx="3">
                  <c:v>0.70882000000000001</c:v>
                </c:pt>
                <c:pt idx="4">
                  <c:v>0.70879000000000003</c:v>
                </c:pt>
                <c:pt idx="5">
                  <c:v>0.70884999999999998</c:v>
                </c:pt>
                <c:pt idx="6">
                  <c:v>0.70877000000000001</c:v>
                </c:pt>
                <c:pt idx="7">
                  <c:v>0.70869000000000004</c:v>
                </c:pt>
                <c:pt idx="8">
                  <c:v>0.70881000000000005</c:v>
                </c:pt>
                <c:pt idx="9">
                  <c:v>0.70889000000000002</c:v>
                </c:pt>
                <c:pt idx="10">
                  <c:v>0.70887999999999995</c:v>
                </c:pt>
                <c:pt idx="11">
                  <c:v>0.71040000000000003</c:v>
                </c:pt>
                <c:pt idx="12">
                  <c:v>0.71033999999999997</c:v>
                </c:pt>
                <c:pt idx="13">
                  <c:v>0.71035000000000004</c:v>
                </c:pt>
                <c:pt idx="14">
                  <c:v>0.71031</c:v>
                </c:pt>
                <c:pt idx="15">
                  <c:v>0.70940999999999999</c:v>
                </c:pt>
                <c:pt idx="16">
                  <c:v>0.70945000000000003</c:v>
                </c:pt>
                <c:pt idx="17">
                  <c:v>0.71001000000000003</c:v>
                </c:pt>
                <c:pt idx="18">
                  <c:v>0.70950000000000002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861-4E2D-B2ED-4E6117F1AE1B}"/>
            </c:ext>
          </c:extLst>
        </c:ser>
        <c:ser>
          <c:idx val="3"/>
          <c:order val="3"/>
          <c:tx>
            <c:v>Nisku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12700">
                <a:solidFill>
                  <a:srgbClr val="00B0F0"/>
                </a:solidFill>
              </a:ln>
              <a:effectLst/>
            </c:spPr>
          </c:marker>
          <c:xVal>
            <c:numRef>
              <c:f>Master!$L$224:$L$235</c:f>
              <c:numCache>
                <c:formatCode>General</c:formatCode>
                <c:ptCount val="12"/>
                <c:pt idx="0">
                  <c:v>2.9239766081871343E-2</c:v>
                </c:pt>
                <c:pt idx="1">
                  <c:v>1.3495276653171391E-2</c:v>
                </c:pt>
                <c:pt idx="2">
                  <c:v>1.4124293785310734E-2</c:v>
                </c:pt>
                <c:pt idx="3">
                  <c:v>1.3477088948787061E-2</c:v>
                </c:pt>
                <c:pt idx="4">
                  <c:v>1.506024096385542E-2</c:v>
                </c:pt>
                <c:pt idx="5">
                  <c:v>1.506024096385542E-2</c:v>
                </c:pt>
                <c:pt idx="6">
                  <c:v>2.976190476190476E-2</c:v>
                </c:pt>
                <c:pt idx="7">
                  <c:v>2.7855153203342621E-2</c:v>
                </c:pt>
                <c:pt idx="8">
                  <c:v>2.8328611898017001E-2</c:v>
                </c:pt>
                <c:pt idx="9">
                  <c:v>3.5335689045936397E-2</c:v>
                </c:pt>
                <c:pt idx="10">
                  <c:v>2.6109660574412535E-2</c:v>
                </c:pt>
                <c:pt idx="11">
                  <c:v>3.215434083601286E-2</c:v>
                </c:pt>
              </c:numCache>
            </c:numRef>
          </c:xVal>
          <c:yVal>
            <c:numRef>
              <c:f>Master!$AA$224:$AA$235</c:f>
              <c:numCache>
                <c:formatCode>General</c:formatCode>
                <c:ptCount val="12"/>
                <c:pt idx="0">
                  <c:v>0.70925000000000005</c:v>
                </c:pt>
                <c:pt idx="1">
                  <c:v>0.70894000000000001</c:v>
                </c:pt>
                <c:pt idx="2">
                  <c:v>0.70887</c:v>
                </c:pt>
                <c:pt idx="3">
                  <c:v>0.70882999999999996</c:v>
                </c:pt>
                <c:pt idx="4">
                  <c:v>0.70887999999999995</c:v>
                </c:pt>
                <c:pt idx="5">
                  <c:v>0.70918999999999999</c:v>
                </c:pt>
                <c:pt idx="6">
                  <c:v>0.71126</c:v>
                </c:pt>
                <c:pt idx="7">
                  <c:v>0.71108000000000005</c:v>
                </c:pt>
                <c:pt idx="8">
                  <c:v>0.71182000000000001</c:v>
                </c:pt>
                <c:pt idx="9">
                  <c:v>0.71031999999999995</c:v>
                </c:pt>
                <c:pt idx="10">
                  <c:v>0.71013000000000004</c:v>
                </c:pt>
                <c:pt idx="11">
                  <c:v>0.71001000000000003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861-4E2D-B2ED-4E6117F1AE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7004592"/>
        <c:axId val="1747007504"/>
      </c:scatterChart>
      <c:valAx>
        <c:axId val="17470045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2400" dirty="0"/>
                  <a:t>1/Li ppm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007504"/>
        <c:crosses val="autoZero"/>
        <c:crossBetween val="midCat"/>
      </c:valAx>
      <c:valAx>
        <c:axId val="1747007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600" dirty="0"/>
                  <a:t>87Sr/86Sr</a:t>
                </a:r>
              </a:p>
            </c:rich>
          </c:tx>
          <c:layout>
            <c:manualLayout>
              <c:xMode val="edge"/>
              <c:yMode val="edge"/>
              <c:x val="8.6909090257160492E-3"/>
              <c:y val="0.393798218404517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0045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0.85097096921589255"/>
          <c:y val="3.8577577620648063E-2"/>
          <c:w val="0.1379298741503466"/>
          <c:h val="0.337091219699541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2400" dirty="0"/>
              <a:t>87Sr/86Sr vs 1/Li for High K/Br brines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505095189665911"/>
          <c:y val="9.0607799033707512E-2"/>
          <c:w val="0.82208582899988503"/>
          <c:h val="0.74531164958422647"/>
        </c:manualLayout>
      </c:layout>
      <c:scatterChart>
        <c:scatterStyle val="lineMarker"/>
        <c:varyColors val="0"/>
        <c:ser>
          <c:idx val="0"/>
          <c:order val="0"/>
          <c:tx>
            <c:v>Bakken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3"/>
            <c:spPr>
              <a:solidFill>
                <a:srgbClr val="FFFF00">
                  <a:alpha val="0"/>
                </a:srgbClr>
              </a:solidFill>
              <a:ln w="9525">
                <a:solidFill>
                  <a:srgbClr val="FFFF00">
                    <a:alpha val="0"/>
                  </a:srgbClr>
                </a:solidFill>
              </a:ln>
              <a:effectLst/>
            </c:spPr>
          </c:marker>
          <c:xVal>
            <c:numRef>
              <c:f>Master!$L$141:$L$171</c:f>
              <c:numCache>
                <c:formatCode>General</c:formatCode>
                <c:ptCount val="31"/>
                <c:pt idx="0">
                  <c:v>1.5128593040847203E-2</c:v>
                </c:pt>
                <c:pt idx="1">
                  <c:v>1.5898251192368838E-2</c:v>
                </c:pt>
                <c:pt idx="2">
                  <c:v>1.5174506828528072E-2</c:v>
                </c:pt>
                <c:pt idx="3">
                  <c:v>1.2406947890818859E-2</c:v>
                </c:pt>
                <c:pt idx="4">
                  <c:v>1.2531328320802006E-2</c:v>
                </c:pt>
                <c:pt idx="5">
                  <c:v>1.7985611510791366E-2</c:v>
                </c:pt>
                <c:pt idx="7">
                  <c:v>2.247191011235955E-2</c:v>
                </c:pt>
                <c:pt idx="10">
                  <c:v>2.4570024570024569E-2</c:v>
                </c:pt>
                <c:pt idx="11">
                  <c:v>2.5062656641604012E-2</c:v>
                </c:pt>
                <c:pt idx="13">
                  <c:v>2.1739130434782608E-2</c:v>
                </c:pt>
                <c:pt idx="15">
                  <c:v>2.8735632183908049E-2</c:v>
                </c:pt>
                <c:pt idx="16">
                  <c:v>2.3201856148491878E-2</c:v>
                </c:pt>
                <c:pt idx="17">
                  <c:v>1.1614401858304297E-2</c:v>
                </c:pt>
                <c:pt idx="18">
                  <c:v>1.3586956521739132E-2</c:v>
                </c:pt>
                <c:pt idx="19">
                  <c:v>1.1668611435239206E-2</c:v>
                </c:pt>
                <c:pt idx="20">
                  <c:v>1.6977928692699491E-2</c:v>
                </c:pt>
                <c:pt idx="21">
                  <c:v>1.607717041800643E-2</c:v>
                </c:pt>
                <c:pt idx="22">
                  <c:v>1.4947683109118086E-2</c:v>
                </c:pt>
                <c:pt idx="23">
                  <c:v>2.1321961620469083E-2</c:v>
                </c:pt>
                <c:pt idx="24">
                  <c:v>2.3474178403755867E-2</c:v>
                </c:pt>
                <c:pt idx="25">
                  <c:v>1.6638935108153077E-2</c:v>
                </c:pt>
                <c:pt idx="26">
                  <c:v>2.0703933747412008E-2</c:v>
                </c:pt>
                <c:pt idx="27">
                  <c:v>3.2679738562091505E-2</c:v>
                </c:pt>
                <c:pt idx="28">
                  <c:v>2.0920502092050212E-2</c:v>
                </c:pt>
                <c:pt idx="29">
                  <c:v>3.484320557491289E-2</c:v>
                </c:pt>
                <c:pt idx="30">
                  <c:v>2.1551724137931036E-2</c:v>
                </c:pt>
              </c:numCache>
            </c:numRef>
          </c:xVal>
          <c:yVal>
            <c:numRef>
              <c:f>Master!$AA$141:$AA$171</c:f>
              <c:numCache>
                <c:formatCode>0.00000</c:formatCode>
                <c:ptCount val="31"/>
                <c:pt idx="0">
                  <c:v>0.71080709064244996</c:v>
                </c:pt>
                <c:pt idx="1">
                  <c:v>0.71082409160133098</c:v>
                </c:pt>
                <c:pt idx="2">
                  <c:v>0.71084106941918002</c:v>
                </c:pt>
                <c:pt idx="3">
                  <c:v>0.71051905579762198</c:v>
                </c:pt>
                <c:pt idx="4">
                  <c:v>0.71052605609374297</c:v>
                </c:pt>
                <c:pt idx="5">
                  <c:v>0.71105507847201599</c:v>
                </c:pt>
                <c:pt idx="6">
                  <c:v>0.71020404247218505</c:v>
                </c:pt>
                <c:pt idx="7">
                  <c:v>0.710171041076187</c:v>
                </c:pt>
                <c:pt idx="8">
                  <c:v>0.70973002242057603</c:v>
                </c:pt>
                <c:pt idx="9">
                  <c:v>0.70974702313972604</c:v>
                </c:pt>
                <c:pt idx="10">
                  <c:v>0.70981402597402599</c:v>
                </c:pt>
                <c:pt idx="11">
                  <c:v>0.70983099999999999</c:v>
                </c:pt>
                <c:pt idx="13">
                  <c:v>0.71079999999999999</c:v>
                </c:pt>
                <c:pt idx="15">
                  <c:v>0.71026299999999998</c:v>
                </c:pt>
                <c:pt idx="16">
                  <c:v>0.71028104572951478</c:v>
                </c:pt>
                <c:pt idx="17">
                  <c:v>0.71062306019713195</c:v>
                </c:pt>
                <c:pt idx="18">
                  <c:v>0.71054105672828805</c:v>
                </c:pt>
                <c:pt idx="19">
                  <c:v>0.71042005160962818</c:v>
                </c:pt>
                <c:pt idx="20">
                  <c:v>0.71069506324294596</c:v>
                </c:pt>
                <c:pt idx="21">
                  <c:v>0.71035904902914671</c:v>
                </c:pt>
                <c:pt idx="22">
                  <c:v>0.71037004949447946</c:v>
                </c:pt>
                <c:pt idx="23">
                  <c:v>0.71049105461313933</c:v>
                </c:pt>
                <c:pt idx="24">
                  <c:v>0.71074506535809467</c:v>
                </c:pt>
                <c:pt idx="25">
                  <c:v>0.71048405431701855</c:v>
                </c:pt>
                <c:pt idx="26">
                  <c:v>0.70992</c:v>
                </c:pt>
                <c:pt idx="27">
                  <c:v>0.70958601632894791</c:v>
                </c:pt>
                <c:pt idx="28">
                  <c:v>0.71007103684589035</c:v>
                </c:pt>
                <c:pt idx="29">
                  <c:v>0.70931400482253903</c:v>
                </c:pt>
                <c:pt idx="30">
                  <c:v>0.71050305512077505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861-4E2D-B2ED-4E6117F1AE1B}"/>
            </c:ext>
          </c:extLst>
        </c:ser>
        <c:ser>
          <c:idx val="1"/>
          <c:order val="1"/>
          <c:tx>
            <c:v>Ellerslie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3"/>
            <c:spPr>
              <a:solidFill>
                <a:schemeClr val="accent2">
                  <a:alpha val="0"/>
                </a:schemeClr>
              </a:solidFill>
              <a:ln w="15875">
                <a:solidFill>
                  <a:schemeClr val="bg1">
                    <a:alpha val="0"/>
                  </a:schemeClr>
                </a:solidFill>
              </a:ln>
              <a:effectLst/>
            </c:spPr>
          </c:marker>
          <c:xVal>
            <c:numRef>
              <c:f>Master!$L$178:$L$199</c:f>
              <c:numCache>
                <c:formatCode>General</c:formatCode>
                <c:ptCount val="22"/>
                <c:pt idx="0">
                  <c:v>0.1111111111111111</c:v>
                </c:pt>
                <c:pt idx="1">
                  <c:v>9.5238095238095233E-2</c:v>
                </c:pt>
                <c:pt idx="2">
                  <c:v>0.10989010989010989</c:v>
                </c:pt>
                <c:pt idx="3">
                  <c:v>0.10638297872340426</c:v>
                </c:pt>
                <c:pt idx="4">
                  <c:v>8.8495575221238937E-2</c:v>
                </c:pt>
                <c:pt idx="5">
                  <c:v>8.1300813008130079E-2</c:v>
                </c:pt>
                <c:pt idx="6">
                  <c:v>6.6225165562913912E-2</c:v>
                </c:pt>
                <c:pt idx="7">
                  <c:v>5.9171597633136098E-2</c:v>
                </c:pt>
                <c:pt idx="8">
                  <c:v>7.0921985815602842E-2</c:v>
                </c:pt>
                <c:pt idx="9">
                  <c:v>4.6296296296296294E-2</c:v>
                </c:pt>
                <c:pt idx="10">
                  <c:v>4.7393364928909949E-2</c:v>
                </c:pt>
                <c:pt idx="11">
                  <c:v>4.5871559633027519E-2</c:v>
                </c:pt>
                <c:pt idx="12">
                  <c:v>5.6818181818181816E-2</c:v>
                </c:pt>
                <c:pt idx="13">
                  <c:v>3.7593984962406013E-2</c:v>
                </c:pt>
                <c:pt idx="14">
                  <c:v>3.968253968253968E-2</c:v>
                </c:pt>
                <c:pt idx="15">
                  <c:v>3.1347962382445145E-2</c:v>
                </c:pt>
                <c:pt idx="16">
                  <c:v>3.3557046979865772E-2</c:v>
                </c:pt>
                <c:pt idx="17">
                  <c:v>3.1746031746031744E-2</c:v>
                </c:pt>
                <c:pt idx="18">
                  <c:v>3.6496350364963508E-2</c:v>
                </c:pt>
                <c:pt idx="19">
                  <c:v>3.4965034965034961E-2</c:v>
                </c:pt>
                <c:pt idx="20">
                  <c:v>3.4364261168384876E-2</c:v>
                </c:pt>
                <c:pt idx="21">
                  <c:v>2.6954177897574122E-2</c:v>
                </c:pt>
              </c:numCache>
            </c:numRef>
          </c:xVal>
          <c:yVal>
            <c:numRef>
              <c:f>Master!$AA$178:$AA$199</c:f>
              <c:numCache>
                <c:formatCode>General</c:formatCode>
                <c:ptCount val="22"/>
                <c:pt idx="0">
                  <c:v>0.70979000000000003</c:v>
                </c:pt>
                <c:pt idx="1">
                  <c:v>0.70882000000000001</c:v>
                </c:pt>
                <c:pt idx="2">
                  <c:v>0.70959000000000005</c:v>
                </c:pt>
                <c:pt idx="3">
                  <c:v>0.70967000000000002</c:v>
                </c:pt>
                <c:pt idx="4">
                  <c:v>0.70962000000000003</c:v>
                </c:pt>
                <c:pt idx="5">
                  <c:v>0.70987</c:v>
                </c:pt>
                <c:pt idx="6">
                  <c:v>0.70974999999999999</c:v>
                </c:pt>
                <c:pt idx="7">
                  <c:v>0.70977000000000001</c:v>
                </c:pt>
                <c:pt idx="8">
                  <c:v>0.70975999999999995</c:v>
                </c:pt>
                <c:pt idx="9">
                  <c:v>0.71036999999999995</c:v>
                </c:pt>
                <c:pt idx="10">
                  <c:v>0.71026</c:v>
                </c:pt>
                <c:pt idx="11">
                  <c:v>0.71116000000000001</c:v>
                </c:pt>
                <c:pt idx="12">
                  <c:v>0.71089000000000002</c:v>
                </c:pt>
                <c:pt idx="13">
                  <c:v>0.71106999999999998</c:v>
                </c:pt>
                <c:pt idx="14">
                  <c:v>0.71130000000000004</c:v>
                </c:pt>
                <c:pt idx="15">
                  <c:v>0.71157000000000004</c:v>
                </c:pt>
                <c:pt idx="16">
                  <c:v>0.71113999999999999</c:v>
                </c:pt>
                <c:pt idx="17">
                  <c:v>0.71147000000000005</c:v>
                </c:pt>
                <c:pt idx="18">
                  <c:v>0.71145000000000003</c:v>
                </c:pt>
                <c:pt idx="19">
                  <c:v>0.71114999999999995</c:v>
                </c:pt>
                <c:pt idx="20">
                  <c:v>0.70984999999999998</c:v>
                </c:pt>
                <c:pt idx="21">
                  <c:v>0.71169000000000004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861-4E2D-B2ED-4E6117F1AE1B}"/>
            </c:ext>
          </c:extLst>
        </c:ser>
        <c:ser>
          <c:idx val="2"/>
          <c:order val="2"/>
          <c:tx>
            <c:v>Leduc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6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xVal>
            <c:numRef>
              <c:f>Master!$L$200:$L$223</c:f>
              <c:numCache>
                <c:formatCode>General</c:formatCode>
                <c:ptCount val="19"/>
                <c:pt idx="0">
                  <c:v>1.8281535648994516E-2</c:v>
                </c:pt>
                <c:pt idx="1">
                  <c:v>2.0964360587002094E-2</c:v>
                </c:pt>
                <c:pt idx="2">
                  <c:v>1.3386880856760375E-2</c:v>
                </c:pt>
                <c:pt idx="3">
                  <c:v>1.3755158184319119E-2</c:v>
                </c:pt>
                <c:pt idx="4">
                  <c:v>1.5600624024960999E-2</c:v>
                </c:pt>
                <c:pt idx="5">
                  <c:v>1.3605442176870748E-2</c:v>
                </c:pt>
                <c:pt idx="6">
                  <c:v>1.7543859649122806E-2</c:v>
                </c:pt>
                <c:pt idx="7">
                  <c:v>3.0030030030030033E-2</c:v>
                </c:pt>
                <c:pt idx="8">
                  <c:v>2.6737967914438502E-2</c:v>
                </c:pt>
                <c:pt idx="9">
                  <c:v>3.4246575342465752E-2</c:v>
                </c:pt>
                <c:pt idx="10">
                  <c:v>2.8490028490028491E-2</c:v>
                </c:pt>
                <c:pt idx="11">
                  <c:v>2.7855153203342621E-2</c:v>
                </c:pt>
                <c:pt idx="12">
                  <c:v>2.8248587570621469E-2</c:v>
                </c:pt>
                <c:pt idx="13">
                  <c:v>2.7472527472527472E-2</c:v>
                </c:pt>
                <c:pt idx="14">
                  <c:v>2.8571428571428571E-2</c:v>
                </c:pt>
                <c:pt idx="15">
                  <c:v>6.2893081761006289E-2</c:v>
                </c:pt>
                <c:pt idx="16">
                  <c:v>5.9523809523809521E-2</c:v>
                </c:pt>
                <c:pt idx="17">
                  <c:v>3.2786885245901641E-2</c:v>
                </c:pt>
                <c:pt idx="18">
                  <c:v>5.2910052910052914E-2</c:v>
                </c:pt>
              </c:numCache>
            </c:numRef>
          </c:xVal>
          <c:yVal>
            <c:numRef>
              <c:f>Master!$AA$200:$AA$221</c:f>
              <c:numCache>
                <c:formatCode>General</c:formatCode>
                <c:ptCount val="19"/>
                <c:pt idx="0">
                  <c:v>0.70874999999999999</c:v>
                </c:pt>
                <c:pt idx="1">
                  <c:v>0.70884999999999998</c:v>
                </c:pt>
                <c:pt idx="2">
                  <c:v>0.70877999999999997</c:v>
                </c:pt>
                <c:pt idx="3">
                  <c:v>0.70882000000000001</c:v>
                </c:pt>
                <c:pt idx="4">
                  <c:v>0.70879000000000003</c:v>
                </c:pt>
                <c:pt idx="5">
                  <c:v>0.70884999999999998</c:v>
                </c:pt>
                <c:pt idx="6">
                  <c:v>0.70877000000000001</c:v>
                </c:pt>
                <c:pt idx="7">
                  <c:v>0.70869000000000004</c:v>
                </c:pt>
                <c:pt idx="8">
                  <c:v>0.70881000000000005</c:v>
                </c:pt>
                <c:pt idx="9">
                  <c:v>0.70889000000000002</c:v>
                </c:pt>
                <c:pt idx="10">
                  <c:v>0.70887999999999995</c:v>
                </c:pt>
                <c:pt idx="11">
                  <c:v>0.71040000000000003</c:v>
                </c:pt>
                <c:pt idx="12">
                  <c:v>0.71033999999999997</c:v>
                </c:pt>
                <c:pt idx="13">
                  <c:v>0.71035000000000004</c:v>
                </c:pt>
                <c:pt idx="14">
                  <c:v>0.71031</c:v>
                </c:pt>
                <c:pt idx="15">
                  <c:v>0.70940999999999999</c:v>
                </c:pt>
                <c:pt idx="16">
                  <c:v>0.70945000000000003</c:v>
                </c:pt>
                <c:pt idx="17">
                  <c:v>0.71001000000000003</c:v>
                </c:pt>
                <c:pt idx="18">
                  <c:v>0.70950000000000002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861-4E2D-B2ED-4E6117F1AE1B}"/>
            </c:ext>
          </c:extLst>
        </c:ser>
        <c:ser>
          <c:idx val="3"/>
          <c:order val="3"/>
          <c:tx>
            <c:v>Nisku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12700">
                <a:solidFill>
                  <a:srgbClr val="00B0F0"/>
                </a:solidFill>
              </a:ln>
              <a:effectLst/>
            </c:spPr>
          </c:marker>
          <c:xVal>
            <c:numRef>
              <c:f>Master!$L$224:$L$235</c:f>
              <c:numCache>
                <c:formatCode>General</c:formatCode>
                <c:ptCount val="12"/>
                <c:pt idx="0">
                  <c:v>2.9239766081871343E-2</c:v>
                </c:pt>
                <c:pt idx="1">
                  <c:v>1.3495276653171391E-2</c:v>
                </c:pt>
                <c:pt idx="2">
                  <c:v>1.4124293785310734E-2</c:v>
                </c:pt>
                <c:pt idx="3">
                  <c:v>1.3477088948787061E-2</c:v>
                </c:pt>
                <c:pt idx="4">
                  <c:v>1.506024096385542E-2</c:v>
                </c:pt>
                <c:pt idx="5">
                  <c:v>1.506024096385542E-2</c:v>
                </c:pt>
                <c:pt idx="6">
                  <c:v>2.976190476190476E-2</c:v>
                </c:pt>
                <c:pt idx="7">
                  <c:v>2.7855153203342621E-2</c:v>
                </c:pt>
                <c:pt idx="8">
                  <c:v>2.8328611898017001E-2</c:v>
                </c:pt>
                <c:pt idx="9">
                  <c:v>3.5335689045936397E-2</c:v>
                </c:pt>
                <c:pt idx="10">
                  <c:v>2.6109660574412535E-2</c:v>
                </c:pt>
                <c:pt idx="11">
                  <c:v>3.215434083601286E-2</c:v>
                </c:pt>
              </c:numCache>
            </c:numRef>
          </c:xVal>
          <c:yVal>
            <c:numRef>
              <c:f>Master!$AA$224:$AA$235</c:f>
              <c:numCache>
                <c:formatCode>General</c:formatCode>
                <c:ptCount val="12"/>
                <c:pt idx="0">
                  <c:v>0.70925000000000005</c:v>
                </c:pt>
                <c:pt idx="1">
                  <c:v>0.70894000000000001</c:v>
                </c:pt>
                <c:pt idx="2">
                  <c:v>0.70887</c:v>
                </c:pt>
                <c:pt idx="3">
                  <c:v>0.70882999999999996</c:v>
                </c:pt>
                <c:pt idx="4">
                  <c:v>0.70887999999999995</c:v>
                </c:pt>
                <c:pt idx="5">
                  <c:v>0.70918999999999999</c:v>
                </c:pt>
                <c:pt idx="6">
                  <c:v>0.71126</c:v>
                </c:pt>
                <c:pt idx="7">
                  <c:v>0.71108000000000005</c:v>
                </c:pt>
                <c:pt idx="8">
                  <c:v>0.71182000000000001</c:v>
                </c:pt>
                <c:pt idx="9">
                  <c:v>0.71031999999999995</c:v>
                </c:pt>
                <c:pt idx="10">
                  <c:v>0.71013000000000004</c:v>
                </c:pt>
                <c:pt idx="11">
                  <c:v>0.71001000000000003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861-4E2D-B2ED-4E6117F1AE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7004592"/>
        <c:axId val="1747007504"/>
      </c:scatterChart>
      <c:valAx>
        <c:axId val="17470045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2400" dirty="0"/>
                  <a:t>1/Li ppm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007504"/>
        <c:crosses val="autoZero"/>
        <c:crossBetween val="midCat"/>
      </c:valAx>
      <c:valAx>
        <c:axId val="1747007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600" dirty="0"/>
                  <a:t>87Sr/86Sr</a:t>
                </a:r>
              </a:p>
            </c:rich>
          </c:tx>
          <c:layout>
            <c:manualLayout>
              <c:xMode val="edge"/>
              <c:yMode val="edge"/>
              <c:x val="8.6909090257160492E-3"/>
              <c:y val="0.393798218404517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004592"/>
        <c:crosses val="autoZero"/>
        <c:crossBetween val="midCat"/>
      </c:valAx>
      <c:spPr>
        <a:noFill/>
        <a:ln w="25400">
          <a:noFill/>
        </a:ln>
        <a:effectLst/>
      </c:spPr>
    </c:plotArea>
    <c:legend>
      <c:legendPos val="r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0.85097096921589255"/>
          <c:y val="3.8577577620648063E-2"/>
          <c:w val="0.1379298741503466"/>
          <c:h val="0.337091219699541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2400" dirty="0"/>
              <a:t>87Sr/86Sr vs 1/Li for High K/Br brines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505095189665911"/>
          <c:y val="9.0607799033707512E-2"/>
          <c:w val="0.82208582899988503"/>
          <c:h val="0.74531164958422647"/>
        </c:manualLayout>
      </c:layout>
      <c:scatterChart>
        <c:scatterStyle val="lineMarker"/>
        <c:varyColors val="0"/>
        <c:ser>
          <c:idx val="0"/>
          <c:order val="0"/>
          <c:tx>
            <c:v>Bakken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3"/>
            <c:spPr>
              <a:solidFill>
                <a:srgbClr val="FFFF00">
                  <a:alpha val="0"/>
                </a:srgbClr>
              </a:solidFill>
              <a:ln w="9525">
                <a:solidFill>
                  <a:srgbClr val="FFFF00">
                    <a:alpha val="0"/>
                  </a:srgbClr>
                </a:solidFill>
              </a:ln>
              <a:effectLst/>
            </c:spPr>
          </c:marker>
          <c:xVal>
            <c:numRef>
              <c:f>Master!$L$141:$L$171</c:f>
              <c:numCache>
                <c:formatCode>General</c:formatCode>
                <c:ptCount val="31"/>
                <c:pt idx="0">
                  <c:v>1.5128593040847203E-2</c:v>
                </c:pt>
                <c:pt idx="1">
                  <c:v>1.5898251192368838E-2</c:v>
                </c:pt>
                <c:pt idx="2">
                  <c:v>1.5174506828528072E-2</c:v>
                </c:pt>
                <c:pt idx="3">
                  <c:v>1.2406947890818859E-2</c:v>
                </c:pt>
                <c:pt idx="4">
                  <c:v>1.2531328320802006E-2</c:v>
                </c:pt>
                <c:pt idx="5">
                  <c:v>1.7985611510791366E-2</c:v>
                </c:pt>
                <c:pt idx="7">
                  <c:v>2.247191011235955E-2</c:v>
                </c:pt>
                <c:pt idx="10">
                  <c:v>2.4570024570024569E-2</c:v>
                </c:pt>
                <c:pt idx="11">
                  <c:v>2.5062656641604012E-2</c:v>
                </c:pt>
                <c:pt idx="13">
                  <c:v>2.1739130434782608E-2</c:v>
                </c:pt>
                <c:pt idx="15">
                  <c:v>2.8735632183908049E-2</c:v>
                </c:pt>
                <c:pt idx="16">
                  <c:v>2.3201856148491878E-2</c:v>
                </c:pt>
                <c:pt idx="17">
                  <c:v>1.1614401858304297E-2</c:v>
                </c:pt>
                <c:pt idx="18">
                  <c:v>1.3586956521739132E-2</c:v>
                </c:pt>
                <c:pt idx="19">
                  <c:v>1.1668611435239206E-2</c:v>
                </c:pt>
                <c:pt idx="20">
                  <c:v>1.6977928692699491E-2</c:v>
                </c:pt>
                <c:pt idx="21">
                  <c:v>1.607717041800643E-2</c:v>
                </c:pt>
                <c:pt idx="22">
                  <c:v>1.4947683109118086E-2</c:v>
                </c:pt>
                <c:pt idx="23">
                  <c:v>2.1321961620469083E-2</c:v>
                </c:pt>
                <c:pt idx="24">
                  <c:v>2.3474178403755867E-2</c:v>
                </c:pt>
                <c:pt idx="25">
                  <c:v>1.6638935108153077E-2</c:v>
                </c:pt>
                <c:pt idx="26">
                  <c:v>2.0703933747412008E-2</c:v>
                </c:pt>
                <c:pt idx="27">
                  <c:v>3.2679738562091505E-2</c:v>
                </c:pt>
                <c:pt idx="28">
                  <c:v>2.0920502092050212E-2</c:v>
                </c:pt>
                <c:pt idx="29">
                  <c:v>3.484320557491289E-2</c:v>
                </c:pt>
                <c:pt idx="30">
                  <c:v>2.1551724137931036E-2</c:v>
                </c:pt>
              </c:numCache>
            </c:numRef>
          </c:xVal>
          <c:yVal>
            <c:numRef>
              <c:f>Master!$AA$141:$AA$171</c:f>
              <c:numCache>
                <c:formatCode>0.00000</c:formatCode>
                <c:ptCount val="31"/>
                <c:pt idx="0">
                  <c:v>0.71080709064244996</c:v>
                </c:pt>
                <c:pt idx="1">
                  <c:v>0.71082409160133098</c:v>
                </c:pt>
                <c:pt idx="2">
                  <c:v>0.71084106941918002</c:v>
                </c:pt>
                <c:pt idx="3">
                  <c:v>0.71051905579762198</c:v>
                </c:pt>
                <c:pt idx="4">
                  <c:v>0.71052605609374297</c:v>
                </c:pt>
                <c:pt idx="5">
                  <c:v>0.71105507847201599</c:v>
                </c:pt>
                <c:pt idx="6">
                  <c:v>0.71020404247218505</c:v>
                </c:pt>
                <c:pt idx="7">
                  <c:v>0.710171041076187</c:v>
                </c:pt>
                <c:pt idx="8">
                  <c:v>0.70973002242057603</c:v>
                </c:pt>
                <c:pt idx="9">
                  <c:v>0.70974702313972604</c:v>
                </c:pt>
                <c:pt idx="10">
                  <c:v>0.70981402597402599</c:v>
                </c:pt>
                <c:pt idx="11">
                  <c:v>0.70983099999999999</c:v>
                </c:pt>
                <c:pt idx="13">
                  <c:v>0.71079999999999999</c:v>
                </c:pt>
                <c:pt idx="15">
                  <c:v>0.71026299999999998</c:v>
                </c:pt>
                <c:pt idx="16">
                  <c:v>0.71028104572951478</c:v>
                </c:pt>
                <c:pt idx="17">
                  <c:v>0.71062306019713195</c:v>
                </c:pt>
                <c:pt idx="18">
                  <c:v>0.71054105672828805</c:v>
                </c:pt>
                <c:pt idx="19">
                  <c:v>0.71042005160962818</c:v>
                </c:pt>
                <c:pt idx="20">
                  <c:v>0.71069506324294596</c:v>
                </c:pt>
                <c:pt idx="21">
                  <c:v>0.71035904902914671</c:v>
                </c:pt>
                <c:pt idx="22">
                  <c:v>0.71037004949447946</c:v>
                </c:pt>
                <c:pt idx="23">
                  <c:v>0.71049105461313933</c:v>
                </c:pt>
                <c:pt idx="24">
                  <c:v>0.71074506535809467</c:v>
                </c:pt>
                <c:pt idx="25">
                  <c:v>0.71048405431701855</c:v>
                </c:pt>
                <c:pt idx="26">
                  <c:v>0.70992</c:v>
                </c:pt>
                <c:pt idx="27">
                  <c:v>0.70958601632894791</c:v>
                </c:pt>
                <c:pt idx="28">
                  <c:v>0.71007103684589035</c:v>
                </c:pt>
                <c:pt idx="29">
                  <c:v>0.70931400482253903</c:v>
                </c:pt>
                <c:pt idx="30">
                  <c:v>0.71050305512077505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861-4E2D-B2ED-4E6117F1AE1B}"/>
            </c:ext>
          </c:extLst>
        </c:ser>
        <c:ser>
          <c:idx val="1"/>
          <c:order val="1"/>
          <c:tx>
            <c:v>Ellerslie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3"/>
            <c:spPr>
              <a:solidFill>
                <a:schemeClr val="accent2">
                  <a:alpha val="0"/>
                </a:schemeClr>
              </a:solidFill>
              <a:ln w="15875">
                <a:solidFill>
                  <a:schemeClr val="bg1">
                    <a:alpha val="0"/>
                  </a:schemeClr>
                </a:solidFill>
              </a:ln>
              <a:effectLst/>
            </c:spPr>
          </c:marker>
          <c:xVal>
            <c:numRef>
              <c:f>Master!$L$178:$L$199</c:f>
              <c:numCache>
                <c:formatCode>General</c:formatCode>
                <c:ptCount val="22"/>
                <c:pt idx="0">
                  <c:v>0.1111111111111111</c:v>
                </c:pt>
                <c:pt idx="1">
                  <c:v>9.5238095238095233E-2</c:v>
                </c:pt>
                <c:pt idx="2">
                  <c:v>0.10989010989010989</c:v>
                </c:pt>
                <c:pt idx="3">
                  <c:v>0.10638297872340426</c:v>
                </c:pt>
                <c:pt idx="4">
                  <c:v>8.8495575221238937E-2</c:v>
                </c:pt>
                <c:pt idx="5">
                  <c:v>8.1300813008130079E-2</c:v>
                </c:pt>
                <c:pt idx="6">
                  <c:v>6.6225165562913912E-2</c:v>
                </c:pt>
                <c:pt idx="7">
                  <c:v>5.9171597633136098E-2</c:v>
                </c:pt>
                <c:pt idx="8">
                  <c:v>7.0921985815602842E-2</c:v>
                </c:pt>
                <c:pt idx="9">
                  <c:v>4.6296296296296294E-2</c:v>
                </c:pt>
                <c:pt idx="10">
                  <c:v>4.7393364928909949E-2</c:v>
                </c:pt>
                <c:pt idx="11">
                  <c:v>4.5871559633027519E-2</c:v>
                </c:pt>
                <c:pt idx="12">
                  <c:v>5.6818181818181816E-2</c:v>
                </c:pt>
                <c:pt idx="13">
                  <c:v>3.7593984962406013E-2</c:v>
                </c:pt>
                <c:pt idx="14">
                  <c:v>3.968253968253968E-2</c:v>
                </c:pt>
                <c:pt idx="15">
                  <c:v>3.1347962382445145E-2</c:v>
                </c:pt>
                <c:pt idx="16">
                  <c:v>3.3557046979865772E-2</c:v>
                </c:pt>
                <c:pt idx="17">
                  <c:v>3.1746031746031744E-2</c:v>
                </c:pt>
                <c:pt idx="18">
                  <c:v>3.6496350364963508E-2</c:v>
                </c:pt>
                <c:pt idx="19">
                  <c:v>3.4965034965034961E-2</c:v>
                </c:pt>
                <c:pt idx="20">
                  <c:v>3.4364261168384876E-2</c:v>
                </c:pt>
                <c:pt idx="21">
                  <c:v>2.6954177897574122E-2</c:v>
                </c:pt>
              </c:numCache>
            </c:numRef>
          </c:xVal>
          <c:yVal>
            <c:numRef>
              <c:f>Master!$AA$178:$AA$199</c:f>
              <c:numCache>
                <c:formatCode>General</c:formatCode>
                <c:ptCount val="22"/>
                <c:pt idx="0">
                  <c:v>0.70979000000000003</c:v>
                </c:pt>
                <c:pt idx="1">
                  <c:v>0.70882000000000001</c:v>
                </c:pt>
                <c:pt idx="2">
                  <c:v>0.70959000000000005</c:v>
                </c:pt>
                <c:pt idx="3">
                  <c:v>0.70967000000000002</c:v>
                </c:pt>
                <c:pt idx="4">
                  <c:v>0.70962000000000003</c:v>
                </c:pt>
                <c:pt idx="5">
                  <c:v>0.70987</c:v>
                </c:pt>
                <c:pt idx="6">
                  <c:v>0.70974999999999999</c:v>
                </c:pt>
                <c:pt idx="7">
                  <c:v>0.70977000000000001</c:v>
                </c:pt>
                <c:pt idx="8">
                  <c:v>0.70975999999999995</c:v>
                </c:pt>
                <c:pt idx="9">
                  <c:v>0.71036999999999995</c:v>
                </c:pt>
                <c:pt idx="10">
                  <c:v>0.71026</c:v>
                </c:pt>
                <c:pt idx="11">
                  <c:v>0.71116000000000001</c:v>
                </c:pt>
                <c:pt idx="12">
                  <c:v>0.71089000000000002</c:v>
                </c:pt>
                <c:pt idx="13">
                  <c:v>0.71106999999999998</c:v>
                </c:pt>
                <c:pt idx="14">
                  <c:v>0.71130000000000004</c:v>
                </c:pt>
                <c:pt idx="15">
                  <c:v>0.71157000000000004</c:v>
                </c:pt>
                <c:pt idx="16">
                  <c:v>0.71113999999999999</c:v>
                </c:pt>
                <c:pt idx="17">
                  <c:v>0.71147000000000005</c:v>
                </c:pt>
                <c:pt idx="18">
                  <c:v>0.71145000000000003</c:v>
                </c:pt>
                <c:pt idx="19">
                  <c:v>0.71114999999999995</c:v>
                </c:pt>
                <c:pt idx="20">
                  <c:v>0.70984999999999998</c:v>
                </c:pt>
                <c:pt idx="21">
                  <c:v>0.71169000000000004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861-4E2D-B2ED-4E6117F1AE1B}"/>
            </c:ext>
          </c:extLst>
        </c:ser>
        <c:ser>
          <c:idx val="2"/>
          <c:order val="2"/>
          <c:tx>
            <c:v>Leduc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6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xVal>
            <c:numRef>
              <c:f>Master!$L$200:$L$223</c:f>
              <c:numCache>
                <c:formatCode>General</c:formatCode>
                <c:ptCount val="19"/>
                <c:pt idx="0">
                  <c:v>1.8281535648994516E-2</c:v>
                </c:pt>
                <c:pt idx="1">
                  <c:v>2.0964360587002094E-2</c:v>
                </c:pt>
                <c:pt idx="2">
                  <c:v>1.3386880856760375E-2</c:v>
                </c:pt>
                <c:pt idx="3">
                  <c:v>1.3755158184319119E-2</c:v>
                </c:pt>
                <c:pt idx="4">
                  <c:v>1.5600624024960999E-2</c:v>
                </c:pt>
                <c:pt idx="5">
                  <c:v>1.3605442176870748E-2</c:v>
                </c:pt>
                <c:pt idx="6">
                  <c:v>1.7543859649122806E-2</c:v>
                </c:pt>
                <c:pt idx="7">
                  <c:v>3.0030030030030033E-2</c:v>
                </c:pt>
                <c:pt idx="8">
                  <c:v>2.6737967914438502E-2</c:v>
                </c:pt>
                <c:pt idx="9">
                  <c:v>3.4246575342465752E-2</c:v>
                </c:pt>
                <c:pt idx="10">
                  <c:v>2.8490028490028491E-2</c:v>
                </c:pt>
                <c:pt idx="11">
                  <c:v>2.7855153203342621E-2</c:v>
                </c:pt>
                <c:pt idx="12">
                  <c:v>2.8248587570621469E-2</c:v>
                </c:pt>
                <c:pt idx="13">
                  <c:v>2.7472527472527472E-2</c:v>
                </c:pt>
                <c:pt idx="14">
                  <c:v>2.8571428571428571E-2</c:v>
                </c:pt>
                <c:pt idx="15">
                  <c:v>6.2893081761006289E-2</c:v>
                </c:pt>
                <c:pt idx="16">
                  <c:v>5.9523809523809521E-2</c:v>
                </c:pt>
                <c:pt idx="17">
                  <c:v>3.2786885245901641E-2</c:v>
                </c:pt>
                <c:pt idx="18">
                  <c:v>5.2910052910052914E-2</c:v>
                </c:pt>
              </c:numCache>
            </c:numRef>
          </c:xVal>
          <c:yVal>
            <c:numRef>
              <c:f>Master!$AA$200:$AA$221</c:f>
              <c:numCache>
                <c:formatCode>General</c:formatCode>
                <c:ptCount val="19"/>
                <c:pt idx="0">
                  <c:v>0.70874999999999999</c:v>
                </c:pt>
                <c:pt idx="1">
                  <c:v>0.70884999999999998</c:v>
                </c:pt>
                <c:pt idx="2">
                  <c:v>0.70877999999999997</c:v>
                </c:pt>
                <c:pt idx="3">
                  <c:v>0.70882000000000001</c:v>
                </c:pt>
                <c:pt idx="4">
                  <c:v>0.70879000000000003</c:v>
                </c:pt>
                <c:pt idx="5">
                  <c:v>0.70884999999999998</c:v>
                </c:pt>
                <c:pt idx="6">
                  <c:v>0.70877000000000001</c:v>
                </c:pt>
                <c:pt idx="7">
                  <c:v>0.70869000000000004</c:v>
                </c:pt>
                <c:pt idx="8">
                  <c:v>0.70881000000000005</c:v>
                </c:pt>
                <c:pt idx="9">
                  <c:v>0.70889000000000002</c:v>
                </c:pt>
                <c:pt idx="10">
                  <c:v>0.70887999999999995</c:v>
                </c:pt>
                <c:pt idx="11">
                  <c:v>0.71040000000000003</c:v>
                </c:pt>
                <c:pt idx="12">
                  <c:v>0.71033999999999997</c:v>
                </c:pt>
                <c:pt idx="13">
                  <c:v>0.71035000000000004</c:v>
                </c:pt>
                <c:pt idx="14">
                  <c:v>0.71031</c:v>
                </c:pt>
                <c:pt idx="15">
                  <c:v>0.70940999999999999</c:v>
                </c:pt>
                <c:pt idx="16">
                  <c:v>0.70945000000000003</c:v>
                </c:pt>
                <c:pt idx="17">
                  <c:v>0.71001000000000003</c:v>
                </c:pt>
                <c:pt idx="18">
                  <c:v>0.70950000000000002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861-4E2D-B2ED-4E6117F1AE1B}"/>
            </c:ext>
          </c:extLst>
        </c:ser>
        <c:ser>
          <c:idx val="3"/>
          <c:order val="3"/>
          <c:tx>
            <c:v>Nisku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12700">
                <a:solidFill>
                  <a:srgbClr val="00B0F0"/>
                </a:solidFill>
              </a:ln>
              <a:effectLst/>
            </c:spPr>
          </c:marker>
          <c:xVal>
            <c:numRef>
              <c:f>Master!$L$224:$L$235</c:f>
              <c:numCache>
                <c:formatCode>General</c:formatCode>
                <c:ptCount val="12"/>
                <c:pt idx="0">
                  <c:v>2.9239766081871343E-2</c:v>
                </c:pt>
                <c:pt idx="1">
                  <c:v>1.3495276653171391E-2</c:v>
                </c:pt>
                <c:pt idx="2">
                  <c:v>1.4124293785310734E-2</c:v>
                </c:pt>
                <c:pt idx="3">
                  <c:v>1.3477088948787061E-2</c:v>
                </c:pt>
                <c:pt idx="4">
                  <c:v>1.506024096385542E-2</c:v>
                </c:pt>
                <c:pt idx="5">
                  <c:v>1.506024096385542E-2</c:v>
                </c:pt>
                <c:pt idx="6">
                  <c:v>2.976190476190476E-2</c:v>
                </c:pt>
                <c:pt idx="7">
                  <c:v>2.7855153203342621E-2</c:v>
                </c:pt>
                <c:pt idx="8">
                  <c:v>2.8328611898017001E-2</c:v>
                </c:pt>
                <c:pt idx="9">
                  <c:v>3.5335689045936397E-2</c:v>
                </c:pt>
                <c:pt idx="10">
                  <c:v>2.6109660574412535E-2</c:v>
                </c:pt>
                <c:pt idx="11">
                  <c:v>3.215434083601286E-2</c:v>
                </c:pt>
              </c:numCache>
            </c:numRef>
          </c:xVal>
          <c:yVal>
            <c:numRef>
              <c:f>Master!$AA$224:$AA$235</c:f>
              <c:numCache>
                <c:formatCode>General</c:formatCode>
                <c:ptCount val="12"/>
                <c:pt idx="0">
                  <c:v>0.70925000000000005</c:v>
                </c:pt>
                <c:pt idx="1">
                  <c:v>0.70894000000000001</c:v>
                </c:pt>
                <c:pt idx="2">
                  <c:v>0.70887</c:v>
                </c:pt>
                <c:pt idx="3">
                  <c:v>0.70882999999999996</c:v>
                </c:pt>
                <c:pt idx="4">
                  <c:v>0.70887999999999995</c:v>
                </c:pt>
                <c:pt idx="5">
                  <c:v>0.70918999999999999</c:v>
                </c:pt>
                <c:pt idx="6">
                  <c:v>0.71126</c:v>
                </c:pt>
                <c:pt idx="7">
                  <c:v>0.71108000000000005</c:v>
                </c:pt>
                <c:pt idx="8">
                  <c:v>0.71182000000000001</c:v>
                </c:pt>
                <c:pt idx="9">
                  <c:v>0.71031999999999995</c:v>
                </c:pt>
                <c:pt idx="10">
                  <c:v>0.71013000000000004</c:v>
                </c:pt>
                <c:pt idx="11">
                  <c:v>0.71001000000000003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861-4E2D-B2ED-4E6117F1AE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7004592"/>
        <c:axId val="1747007504"/>
      </c:scatterChart>
      <c:valAx>
        <c:axId val="17470045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2400" dirty="0"/>
                  <a:t>1/Li ppm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007504"/>
        <c:crosses val="autoZero"/>
        <c:crossBetween val="midCat"/>
      </c:valAx>
      <c:valAx>
        <c:axId val="1747007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600" dirty="0"/>
                  <a:t>87Sr/86Sr</a:t>
                </a:r>
              </a:p>
            </c:rich>
          </c:tx>
          <c:layout>
            <c:manualLayout>
              <c:xMode val="edge"/>
              <c:yMode val="edge"/>
              <c:x val="8.6909090257160492E-3"/>
              <c:y val="0.393798218404517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0045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0.85097096921589255"/>
          <c:y val="3.8577577620648063E-2"/>
          <c:w val="0.10194246974188956"/>
          <c:h val="0.18530008430184844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2400" dirty="0"/>
              <a:t>87Sr/86Sr vs 1/Li for High K/Br brines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505095189665911"/>
          <c:y val="9.0607799033707512E-2"/>
          <c:w val="0.82208582899988503"/>
          <c:h val="0.74531164958422647"/>
        </c:manualLayout>
      </c:layout>
      <c:scatterChart>
        <c:scatterStyle val="lineMarker"/>
        <c:varyColors val="0"/>
        <c:ser>
          <c:idx val="0"/>
          <c:order val="0"/>
          <c:tx>
            <c:v>Bakken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3"/>
            <c:spPr>
              <a:solidFill>
                <a:srgbClr val="FFFF00">
                  <a:alpha val="0"/>
                </a:srgbClr>
              </a:solidFill>
              <a:ln w="9525">
                <a:solidFill>
                  <a:srgbClr val="FFFF00">
                    <a:alpha val="0"/>
                  </a:srgbClr>
                </a:solidFill>
              </a:ln>
              <a:effectLst/>
            </c:spPr>
          </c:marker>
          <c:xVal>
            <c:numRef>
              <c:f>Master!$L$141:$L$171</c:f>
              <c:numCache>
                <c:formatCode>General</c:formatCode>
                <c:ptCount val="31"/>
                <c:pt idx="0">
                  <c:v>1.5128593040847203E-2</c:v>
                </c:pt>
                <c:pt idx="1">
                  <c:v>1.5898251192368838E-2</c:v>
                </c:pt>
                <c:pt idx="2">
                  <c:v>1.5174506828528072E-2</c:v>
                </c:pt>
                <c:pt idx="3">
                  <c:v>1.2406947890818859E-2</c:v>
                </c:pt>
                <c:pt idx="4">
                  <c:v>1.2531328320802006E-2</c:v>
                </c:pt>
                <c:pt idx="5">
                  <c:v>1.7985611510791366E-2</c:v>
                </c:pt>
                <c:pt idx="7">
                  <c:v>2.247191011235955E-2</c:v>
                </c:pt>
                <c:pt idx="10">
                  <c:v>2.4570024570024569E-2</c:v>
                </c:pt>
                <c:pt idx="11">
                  <c:v>2.5062656641604012E-2</c:v>
                </c:pt>
                <c:pt idx="13">
                  <c:v>2.1739130434782608E-2</c:v>
                </c:pt>
                <c:pt idx="15">
                  <c:v>2.8735632183908049E-2</c:v>
                </c:pt>
                <c:pt idx="16">
                  <c:v>2.3201856148491878E-2</c:v>
                </c:pt>
                <c:pt idx="17">
                  <c:v>1.1614401858304297E-2</c:v>
                </c:pt>
                <c:pt idx="18">
                  <c:v>1.3586956521739132E-2</c:v>
                </c:pt>
                <c:pt idx="19">
                  <c:v>1.1668611435239206E-2</c:v>
                </c:pt>
                <c:pt idx="20">
                  <c:v>1.6977928692699491E-2</c:v>
                </c:pt>
                <c:pt idx="21">
                  <c:v>1.607717041800643E-2</c:v>
                </c:pt>
                <c:pt idx="22">
                  <c:v>1.4947683109118086E-2</c:v>
                </c:pt>
                <c:pt idx="23">
                  <c:v>2.1321961620469083E-2</c:v>
                </c:pt>
                <c:pt idx="24">
                  <c:v>2.3474178403755867E-2</c:v>
                </c:pt>
                <c:pt idx="25">
                  <c:v>1.6638935108153077E-2</c:v>
                </c:pt>
                <c:pt idx="26">
                  <c:v>2.0703933747412008E-2</c:v>
                </c:pt>
                <c:pt idx="27">
                  <c:v>3.2679738562091505E-2</c:v>
                </c:pt>
                <c:pt idx="28">
                  <c:v>2.0920502092050212E-2</c:v>
                </c:pt>
                <c:pt idx="29">
                  <c:v>3.484320557491289E-2</c:v>
                </c:pt>
                <c:pt idx="30">
                  <c:v>2.1551724137931036E-2</c:v>
                </c:pt>
              </c:numCache>
            </c:numRef>
          </c:xVal>
          <c:yVal>
            <c:numRef>
              <c:f>Master!$AA$141:$AA$171</c:f>
              <c:numCache>
                <c:formatCode>0.00000</c:formatCode>
                <c:ptCount val="31"/>
                <c:pt idx="0">
                  <c:v>0.71080709064244996</c:v>
                </c:pt>
                <c:pt idx="1">
                  <c:v>0.71082409160133098</c:v>
                </c:pt>
                <c:pt idx="2">
                  <c:v>0.71084106941918002</c:v>
                </c:pt>
                <c:pt idx="3">
                  <c:v>0.71051905579762198</c:v>
                </c:pt>
                <c:pt idx="4">
                  <c:v>0.71052605609374297</c:v>
                </c:pt>
                <c:pt idx="5">
                  <c:v>0.71105507847201599</c:v>
                </c:pt>
                <c:pt idx="6">
                  <c:v>0.71020404247218505</c:v>
                </c:pt>
                <c:pt idx="7">
                  <c:v>0.710171041076187</c:v>
                </c:pt>
                <c:pt idx="8">
                  <c:v>0.70973002242057603</c:v>
                </c:pt>
                <c:pt idx="9">
                  <c:v>0.70974702313972604</c:v>
                </c:pt>
                <c:pt idx="10">
                  <c:v>0.70981402597402599</c:v>
                </c:pt>
                <c:pt idx="11">
                  <c:v>0.70983099999999999</c:v>
                </c:pt>
                <c:pt idx="13">
                  <c:v>0.71079999999999999</c:v>
                </c:pt>
                <c:pt idx="15">
                  <c:v>0.71026299999999998</c:v>
                </c:pt>
                <c:pt idx="16">
                  <c:v>0.71028104572951478</c:v>
                </c:pt>
                <c:pt idx="17">
                  <c:v>0.71062306019713195</c:v>
                </c:pt>
                <c:pt idx="18">
                  <c:v>0.71054105672828805</c:v>
                </c:pt>
                <c:pt idx="19">
                  <c:v>0.71042005160962818</c:v>
                </c:pt>
                <c:pt idx="20">
                  <c:v>0.71069506324294596</c:v>
                </c:pt>
                <c:pt idx="21">
                  <c:v>0.71035904902914671</c:v>
                </c:pt>
                <c:pt idx="22">
                  <c:v>0.71037004949447946</c:v>
                </c:pt>
                <c:pt idx="23">
                  <c:v>0.71049105461313933</c:v>
                </c:pt>
                <c:pt idx="24">
                  <c:v>0.71074506535809467</c:v>
                </c:pt>
                <c:pt idx="25">
                  <c:v>0.71048405431701855</c:v>
                </c:pt>
                <c:pt idx="26">
                  <c:v>0.70992</c:v>
                </c:pt>
                <c:pt idx="27">
                  <c:v>0.70958601632894791</c:v>
                </c:pt>
                <c:pt idx="28">
                  <c:v>0.71007103684589035</c:v>
                </c:pt>
                <c:pt idx="29">
                  <c:v>0.70931400482253903</c:v>
                </c:pt>
                <c:pt idx="30">
                  <c:v>0.71050305512077505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861-4E2D-B2ED-4E6117F1AE1B}"/>
            </c:ext>
          </c:extLst>
        </c:ser>
        <c:ser>
          <c:idx val="1"/>
          <c:order val="1"/>
          <c:tx>
            <c:v>Ellerslie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3"/>
            <c:spPr>
              <a:solidFill>
                <a:schemeClr val="accent2">
                  <a:alpha val="0"/>
                </a:schemeClr>
              </a:solidFill>
              <a:ln w="15875">
                <a:solidFill>
                  <a:schemeClr val="bg1">
                    <a:alpha val="0"/>
                  </a:schemeClr>
                </a:solidFill>
              </a:ln>
              <a:effectLst/>
            </c:spPr>
          </c:marker>
          <c:xVal>
            <c:numRef>
              <c:f>Master!$L$178:$L$199</c:f>
              <c:numCache>
                <c:formatCode>General</c:formatCode>
                <c:ptCount val="22"/>
                <c:pt idx="0">
                  <c:v>0.1111111111111111</c:v>
                </c:pt>
                <c:pt idx="1">
                  <c:v>9.5238095238095233E-2</c:v>
                </c:pt>
                <c:pt idx="2">
                  <c:v>0.10989010989010989</c:v>
                </c:pt>
                <c:pt idx="3">
                  <c:v>0.10638297872340426</c:v>
                </c:pt>
                <c:pt idx="4">
                  <c:v>8.8495575221238937E-2</c:v>
                </c:pt>
                <c:pt idx="5">
                  <c:v>8.1300813008130079E-2</c:v>
                </c:pt>
                <c:pt idx="6">
                  <c:v>6.6225165562913912E-2</c:v>
                </c:pt>
                <c:pt idx="7">
                  <c:v>5.9171597633136098E-2</c:v>
                </c:pt>
                <c:pt idx="8">
                  <c:v>7.0921985815602842E-2</c:v>
                </c:pt>
                <c:pt idx="9">
                  <c:v>4.6296296296296294E-2</c:v>
                </c:pt>
                <c:pt idx="10">
                  <c:v>4.7393364928909949E-2</c:v>
                </c:pt>
                <c:pt idx="11">
                  <c:v>4.5871559633027519E-2</c:v>
                </c:pt>
                <c:pt idx="12">
                  <c:v>5.6818181818181816E-2</c:v>
                </c:pt>
                <c:pt idx="13">
                  <c:v>3.7593984962406013E-2</c:v>
                </c:pt>
                <c:pt idx="14">
                  <c:v>3.968253968253968E-2</c:v>
                </c:pt>
                <c:pt idx="15">
                  <c:v>3.1347962382445145E-2</c:v>
                </c:pt>
                <c:pt idx="16">
                  <c:v>3.3557046979865772E-2</c:v>
                </c:pt>
                <c:pt idx="17">
                  <c:v>3.1746031746031744E-2</c:v>
                </c:pt>
                <c:pt idx="18">
                  <c:v>3.6496350364963508E-2</c:v>
                </c:pt>
                <c:pt idx="19">
                  <c:v>3.4965034965034961E-2</c:v>
                </c:pt>
                <c:pt idx="20">
                  <c:v>3.4364261168384876E-2</c:v>
                </c:pt>
                <c:pt idx="21">
                  <c:v>2.6954177897574122E-2</c:v>
                </c:pt>
              </c:numCache>
            </c:numRef>
          </c:xVal>
          <c:yVal>
            <c:numRef>
              <c:f>Master!$AA$178:$AA$199</c:f>
              <c:numCache>
                <c:formatCode>General</c:formatCode>
                <c:ptCount val="22"/>
                <c:pt idx="0">
                  <c:v>0.70979000000000003</c:v>
                </c:pt>
                <c:pt idx="1">
                  <c:v>0.70882000000000001</c:v>
                </c:pt>
                <c:pt idx="2">
                  <c:v>0.70959000000000005</c:v>
                </c:pt>
                <c:pt idx="3">
                  <c:v>0.70967000000000002</c:v>
                </c:pt>
                <c:pt idx="4">
                  <c:v>0.70962000000000003</c:v>
                </c:pt>
                <c:pt idx="5">
                  <c:v>0.70987</c:v>
                </c:pt>
                <c:pt idx="6">
                  <c:v>0.70974999999999999</c:v>
                </c:pt>
                <c:pt idx="7">
                  <c:v>0.70977000000000001</c:v>
                </c:pt>
                <c:pt idx="8">
                  <c:v>0.70975999999999995</c:v>
                </c:pt>
                <c:pt idx="9">
                  <c:v>0.71036999999999995</c:v>
                </c:pt>
                <c:pt idx="10">
                  <c:v>0.71026</c:v>
                </c:pt>
                <c:pt idx="11">
                  <c:v>0.71116000000000001</c:v>
                </c:pt>
                <c:pt idx="12">
                  <c:v>0.71089000000000002</c:v>
                </c:pt>
                <c:pt idx="13">
                  <c:v>0.71106999999999998</c:v>
                </c:pt>
                <c:pt idx="14">
                  <c:v>0.71130000000000004</c:v>
                </c:pt>
                <c:pt idx="15">
                  <c:v>0.71157000000000004</c:v>
                </c:pt>
                <c:pt idx="16">
                  <c:v>0.71113999999999999</c:v>
                </c:pt>
                <c:pt idx="17">
                  <c:v>0.71147000000000005</c:v>
                </c:pt>
                <c:pt idx="18">
                  <c:v>0.71145000000000003</c:v>
                </c:pt>
                <c:pt idx="19">
                  <c:v>0.71114999999999995</c:v>
                </c:pt>
                <c:pt idx="20">
                  <c:v>0.70984999999999998</c:v>
                </c:pt>
                <c:pt idx="21">
                  <c:v>0.71169000000000004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861-4E2D-B2ED-4E6117F1AE1B}"/>
            </c:ext>
          </c:extLst>
        </c:ser>
        <c:ser>
          <c:idx val="2"/>
          <c:order val="2"/>
          <c:tx>
            <c:v>Leduc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6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xVal>
            <c:numRef>
              <c:f>Master!$L$200:$L$223</c:f>
              <c:numCache>
                <c:formatCode>General</c:formatCode>
                <c:ptCount val="19"/>
                <c:pt idx="0">
                  <c:v>1.8281535648994516E-2</c:v>
                </c:pt>
                <c:pt idx="1">
                  <c:v>2.0964360587002094E-2</c:v>
                </c:pt>
                <c:pt idx="2">
                  <c:v>1.3386880856760375E-2</c:v>
                </c:pt>
                <c:pt idx="3">
                  <c:v>1.3755158184319119E-2</c:v>
                </c:pt>
                <c:pt idx="4">
                  <c:v>1.5600624024960999E-2</c:v>
                </c:pt>
                <c:pt idx="5">
                  <c:v>1.3605442176870748E-2</c:v>
                </c:pt>
                <c:pt idx="6">
                  <c:v>1.7543859649122806E-2</c:v>
                </c:pt>
                <c:pt idx="7">
                  <c:v>3.0030030030030033E-2</c:v>
                </c:pt>
                <c:pt idx="8">
                  <c:v>2.6737967914438502E-2</c:v>
                </c:pt>
                <c:pt idx="9">
                  <c:v>3.4246575342465752E-2</c:v>
                </c:pt>
                <c:pt idx="10">
                  <c:v>2.8490028490028491E-2</c:v>
                </c:pt>
                <c:pt idx="11">
                  <c:v>2.7855153203342621E-2</c:v>
                </c:pt>
                <c:pt idx="12">
                  <c:v>2.8248587570621469E-2</c:v>
                </c:pt>
                <c:pt idx="13">
                  <c:v>2.7472527472527472E-2</c:v>
                </c:pt>
                <c:pt idx="14">
                  <c:v>2.8571428571428571E-2</c:v>
                </c:pt>
                <c:pt idx="15">
                  <c:v>6.2893081761006289E-2</c:v>
                </c:pt>
                <c:pt idx="16">
                  <c:v>5.9523809523809521E-2</c:v>
                </c:pt>
                <c:pt idx="17">
                  <c:v>3.2786885245901641E-2</c:v>
                </c:pt>
                <c:pt idx="18">
                  <c:v>5.2910052910052914E-2</c:v>
                </c:pt>
              </c:numCache>
            </c:numRef>
          </c:xVal>
          <c:yVal>
            <c:numRef>
              <c:f>Master!$AA$200:$AA$221</c:f>
              <c:numCache>
                <c:formatCode>General</c:formatCode>
                <c:ptCount val="19"/>
                <c:pt idx="0">
                  <c:v>0.70874999999999999</c:v>
                </c:pt>
                <c:pt idx="1">
                  <c:v>0.70884999999999998</c:v>
                </c:pt>
                <c:pt idx="2">
                  <c:v>0.70877999999999997</c:v>
                </c:pt>
                <c:pt idx="3">
                  <c:v>0.70882000000000001</c:v>
                </c:pt>
                <c:pt idx="4">
                  <c:v>0.70879000000000003</c:v>
                </c:pt>
                <c:pt idx="5">
                  <c:v>0.70884999999999998</c:v>
                </c:pt>
                <c:pt idx="6">
                  <c:v>0.70877000000000001</c:v>
                </c:pt>
                <c:pt idx="7">
                  <c:v>0.70869000000000004</c:v>
                </c:pt>
                <c:pt idx="8">
                  <c:v>0.70881000000000005</c:v>
                </c:pt>
                <c:pt idx="9">
                  <c:v>0.70889000000000002</c:v>
                </c:pt>
                <c:pt idx="10">
                  <c:v>0.70887999999999995</c:v>
                </c:pt>
                <c:pt idx="11">
                  <c:v>0.71040000000000003</c:v>
                </c:pt>
                <c:pt idx="12">
                  <c:v>0.71033999999999997</c:v>
                </c:pt>
                <c:pt idx="13">
                  <c:v>0.71035000000000004</c:v>
                </c:pt>
                <c:pt idx="14">
                  <c:v>0.71031</c:v>
                </c:pt>
                <c:pt idx="15">
                  <c:v>0.70940999999999999</c:v>
                </c:pt>
                <c:pt idx="16">
                  <c:v>0.70945000000000003</c:v>
                </c:pt>
                <c:pt idx="17">
                  <c:v>0.71001000000000003</c:v>
                </c:pt>
                <c:pt idx="18">
                  <c:v>0.70950000000000002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861-4E2D-B2ED-4E6117F1AE1B}"/>
            </c:ext>
          </c:extLst>
        </c:ser>
        <c:ser>
          <c:idx val="3"/>
          <c:order val="3"/>
          <c:tx>
            <c:v>Nisku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12700">
                <a:solidFill>
                  <a:srgbClr val="00B0F0"/>
                </a:solidFill>
              </a:ln>
              <a:effectLst/>
            </c:spPr>
          </c:marker>
          <c:trendline>
            <c:spPr>
              <a:ln w="41275" cap="rnd">
                <a:solidFill>
                  <a:schemeClr val="bg1"/>
                </a:solidFill>
                <a:prstDash val="solid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-8.8890128612465952E-2"/>
                  <c:y val="5.1166281810402114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Nisku</a:t>
                    </a:r>
                  </a:p>
                  <a:p>
                    <a:pPr>
                      <a:defRPr sz="2400"/>
                    </a:pPr>
                    <a:r>
                      <a:rPr lang="en-US" dirty="0"/>
                      <a:t>R² = 0.5252</a:t>
                    </a: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Master!$L$224:$L$235</c:f>
              <c:numCache>
                <c:formatCode>General</c:formatCode>
                <c:ptCount val="12"/>
                <c:pt idx="0">
                  <c:v>2.9239766081871343E-2</c:v>
                </c:pt>
                <c:pt idx="1">
                  <c:v>1.3495276653171391E-2</c:v>
                </c:pt>
                <c:pt idx="2">
                  <c:v>1.4124293785310734E-2</c:v>
                </c:pt>
                <c:pt idx="3">
                  <c:v>1.3477088948787061E-2</c:v>
                </c:pt>
                <c:pt idx="4">
                  <c:v>1.506024096385542E-2</c:v>
                </c:pt>
                <c:pt idx="5">
                  <c:v>1.506024096385542E-2</c:v>
                </c:pt>
                <c:pt idx="6">
                  <c:v>2.976190476190476E-2</c:v>
                </c:pt>
                <c:pt idx="7">
                  <c:v>2.7855153203342621E-2</c:v>
                </c:pt>
                <c:pt idx="8">
                  <c:v>2.8328611898017001E-2</c:v>
                </c:pt>
                <c:pt idx="9">
                  <c:v>3.5335689045936397E-2</c:v>
                </c:pt>
                <c:pt idx="10">
                  <c:v>2.6109660574412535E-2</c:v>
                </c:pt>
                <c:pt idx="11">
                  <c:v>3.215434083601286E-2</c:v>
                </c:pt>
              </c:numCache>
            </c:numRef>
          </c:xVal>
          <c:yVal>
            <c:numRef>
              <c:f>Master!$AA$224:$AA$235</c:f>
              <c:numCache>
                <c:formatCode>General</c:formatCode>
                <c:ptCount val="12"/>
                <c:pt idx="0">
                  <c:v>0.70925000000000005</c:v>
                </c:pt>
                <c:pt idx="1">
                  <c:v>0.70894000000000001</c:v>
                </c:pt>
                <c:pt idx="2">
                  <c:v>0.70887</c:v>
                </c:pt>
                <c:pt idx="3">
                  <c:v>0.70882999999999996</c:v>
                </c:pt>
                <c:pt idx="4">
                  <c:v>0.70887999999999995</c:v>
                </c:pt>
                <c:pt idx="5">
                  <c:v>0.70918999999999999</c:v>
                </c:pt>
                <c:pt idx="6">
                  <c:v>0.71126</c:v>
                </c:pt>
                <c:pt idx="7">
                  <c:v>0.71108000000000005</c:v>
                </c:pt>
                <c:pt idx="8">
                  <c:v>0.71182000000000001</c:v>
                </c:pt>
                <c:pt idx="9">
                  <c:v>0.71031999999999995</c:v>
                </c:pt>
                <c:pt idx="10">
                  <c:v>0.71013000000000004</c:v>
                </c:pt>
                <c:pt idx="11">
                  <c:v>0.71001000000000003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861-4E2D-B2ED-4E6117F1AE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7004592"/>
        <c:axId val="1747007504"/>
      </c:scatterChart>
      <c:valAx>
        <c:axId val="17470045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2400" dirty="0"/>
                  <a:t>1/Li ppm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007504"/>
        <c:crosses val="autoZero"/>
        <c:crossBetween val="midCat"/>
      </c:valAx>
      <c:valAx>
        <c:axId val="1747007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600" dirty="0"/>
                  <a:t>87Sr/86Sr</a:t>
                </a:r>
              </a:p>
            </c:rich>
          </c:tx>
          <c:layout>
            <c:manualLayout>
              <c:xMode val="edge"/>
              <c:yMode val="edge"/>
              <c:x val="8.6909090257160492E-3"/>
              <c:y val="0.393798218404517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0045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0.85097096921589255"/>
          <c:y val="3.8577577620648063E-2"/>
          <c:w val="0.10194246974188956"/>
          <c:h val="0.18530008430184844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2400" dirty="0"/>
              <a:t>87Sr/86Sr vs 1/Li for High K/Br brines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505095189665911"/>
          <c:y val="9.0607799033707512E-2"/>
          <c:w val="0.82208582899988503"/>
          <c:h val="0.74531164958422647"/>
        </c:manualLayout>
      </c:layout>
      <c:scatterChart>
        <c:scatterStyle val="lineMarker"/>
        <c:varyColors val="0"/>
        <c:ser>
          <c:idx val="0"/>
          <c:order val="0"/>
          <c:tx>
            <c:v>Bakken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3"/>
            <c:spPr>
              <a:solidFill>
                <a:srgbClr val="FFFF00">
                  <a:alpha val="0"/>
                </a:srgbClr>
              </a:solidFill>
              <a:ln w="9525">
                <a:solidFill>
                  <a:srgbClr val="FFFF00">
                    <a:alpha val="0"/>
                  </a:srgbClr>
                </a:solidFill>
              </a:ln>
              <a:effectLst/>
            </c:spPr>
          </c:marker>
          <c:xVal>
            <c:numRef>
              <c:f>Master!$L$141:$L$171</c:f>
              <c:numCache>
                <c:formatCode>General</c:formatCode>
                <c:ptCount val="31"/>
                <c:pt idx="0">
                  <c:v>1.5128593040847203E-2</c:v>
                </c:pt>
                <c:pt idx="1">
                  <c:v>1.5898251192368838E-2</c:v>
                </c:pt>
                <c:pt idx="2">
                  <c:v>1.5174506828528072E-2</c:v>
                </c:pt>
                <c:pt idx="3">
                  <c:v>1.2406947890818859E-2</c:v>
                </c:pt>
                <c:pt idx="4">
                  <c:v>1.2531328320802006E-2</c:v>
                </c:pt>
                <c:pt idx="5">
                  <c:v>1.7985611510791366E-2</c:v>
                </c:pt>
                <c:pt idx="7">
                  <c:v>2.247191011235955E-2</c:v>
                </c:pt>
                <c:pt idx="10">
                  <c:v>2.4570024570024569E-2</c:v>
                </c:pt>
                <c:pt idx="11">
                  <c:v>2.5062656641604012E-2</c:v>
                </c:pt>
                <c:pt idx="13">
                  <c:v>2.1739130434782608E-2</c:v>
                </c:pt>
                <c:pt idx="15">
                  <c:v>2.8735632183908049E-2</c:v>
                </c:pt>
                <c:pt idx="16">
                  <c:v>2.3201856148491878E-2</c:v>
                </c:pt>
                <c:pt idx="17">
                  <c:v>1.1614401858304297E-2</c:v>
                </c:pt>
                <c:pt idx="18">
                  <c:v>1.3586956521739132E-2</c:v>
                </c:pt>
                <c:pt idx="19">
                  <c:v>1.1668611435239206E-2</c:v>
                </c:pt>
                <c:pt idx="20">
                  <c:v>1.6977928692699491E-2</c:v>
                </c:pt>
                <c:pt idx="21">
                  <c:v>1.607717041800643E-2</c:v>
                </c:pt>
                <c:pt idx="22">
                  <c:v>1.4947683109118086E-2</c:v>
                </c:pt>
                <c:pt idx="23">
                  <c:v>2.1321961620469083E-2</c:v>
                </c:pt>
                <c:pt idx="24">
                  <c:v>2.3474178403755867E-2</c:v>
                </c:pt>
                <c:pt idx="25">
                  <c:v>1.6638935108153077E-2</c:v>
                </c:pt>
                <c:pt idx="26">
                  <c:v>2.0703933747412008E-2</c:v>
                </c:pt>
                <c:pt idx="27">
                  <c:v>3.2679738562091505E-2</c:v>
                </c:pt>
                <c:pt idx="28">
                  <c:v>2.0920502092050212E-2</c:v>
                </c:pt>
                <c:pt idx="29">
                  <c:v>3.484320557491289E-2</c:v>
                </c:pt>
                <c:pt idx="30">
                  <c:v>2.1551724137931036E-2</c:v>
                </c:pt>
              </c:numCache>
            </c:numRef>
          </c:xVal>
          <c:yVal>
            <c:numRef>
              <c:f>Master!$AA$141:$AA$171</c:f>
              <c:numCache>
                <c:formatCode>0.00000</c:formatCode>
                <c:ptCount val="31"/>
                <c:pt idx="0">
                  <c:v>0.71080709064244996</c:v>
                </c:pt>
                <c:pt idx="1">
                  <c:v>0.71082409160133098</c:v>
                </c:pt>
                <c:pt idx="2">
                  <c:v>0.71084106941918002</c:v>
                </c:pt>
                <c:pt idx="3">
                  <c:v>0.71051905579762198</c:v>
                </c:pt>
                <c:pt idx="4">
                  <c:v>0.71052605609374297</c:v>
                </c:pt>
                <c:pt idx="5">
                  <c:v>0.71105507847201599</c:v>
                </c:pt>
                <c:pt idx="6">
                  <c:v>0.71020404247218505</c:v>
                </c:pt>
                <c:pt idx="7">
                  <c:v>0.710171041076187</c:v>
                </c:pt>
                <c:pt idx="8">
                  <c:v>0.70973002242057603</c:v>
                </c:pt>
                <c:pt idx="9">
                  <c:v>0.70974702313972604</c:v>
                </c:pt>
                <c:pt idx="10">
                  <c:v>0.70981402597402599</c:v>
                </c:pt>
                <c:pt idx="11">
                  <c:v>0.70983099999999999</c:v>
                </c:pt>
                <c:pt idx="13">
                  <c:v>0.71079999999999999</c:v>
                </c:pt>
                <c:pt idx="15">
                  <c:v>0.71026299999999998</c:v>
                </c:pt>
                <c:pt idx="16">
                  <c:v>0.71028104572951478</c:v>
                </c:pt>
                <c:pt idx="17">
                  <c:v>0.71062306019713195</c:v>
                </c:pt>
                <c:pt idx="18">
                  <c:v>0.71054105672828805</c:v>
                </c:pt>
                <c:pt idx="19">
                  <c:v>0.71042005160962818</c:v>
                </c:pt>
                <c:pt idx="20">
                  <c:v>0.71069506324294596</c:v>
                </c:pt>
                <c:pt idx="21">
                  <c:v>0.71035904902914671</c:v>
                </c:pt>
                <c:pt idx="22">
                  <c:v>0.71037004949447946</c:v>
                </c:pt>
                <c:pt idx="23">
                  <c:v>0.71049105461313933</c:v>
                </c:pt>
                <c:pt idx="24">
                  <c:v>0.71074506535809467</c:v>
                </c:pt>
                <c:pt idx="25">
                  <c:v>0.71048405431701855</c:v>
                </c:pt>
                <c:pt idx="26">
                  <c:v>0.70992</c:v>
                </c:pt>
                <c:pt idx="27">
                  <c:v>0.70958601632894791</c:v>
                </c:pt>
                <c:pt idx="28">
                  <c:v>0.71007103684589035</c:v>
                </c:pt>
                <c:pt idx="29">
                  <c:v>0.70931400482253903</c:v>
                </c:pt>
                <c:pt idx="30">
                  <c:v>0.71050305512077505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861-4E2D-B2ED-4E6117F1AE1B}"/>
            </c:ext>
          </c:extLst>
        </c:ser>
        <c:ser>
          <c:idx val="1"/>
          <c:order val="1"/>
          <c:tx>
            <c:v>Ellerslie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3"/>
            <c:spPr>
              <a:solidFill>
                <a:schemeClr val="accent2">
                  <a:alpha val="0"/>
                </a:schemeClr>
              </a:solidFill>
              <a:ln w="15875">
                <a:solidFill>
                  <a:schemeClr val="bg1">
                    <a:alpha val="0"/>
                  </a:schemeClr>
                </a:solidFill>
              </a:ln>
              <a:effectLst/>
            </c:spPr>
          </c:marker>
          <c:xVal>
            <c:numRef>
              <c:f>Master!$L$178:$L$199</c:f>
              <c:numCache>
                <c:formatCode>General</c:formatCode>
                <c:ptCount val="22"/>
                <c:pt idx="0">
                  <c:v>0.1111111111111111</c:v>
                </c:pt>
                <c:pt idx="1">
                  <c:v>9.5238095238095233E-2</c:v>
                </c:pt>
                <c:pt idx="2">
                  <c:v>0.10989010989010989</c:v>
                </c:pt>
                <c:pt idx="3">
                  <c:v>0.10638297872340426</c:v>
                </c:pt>
                <c:pt idx="4">
                  <c:v>8.8495575221238937E-2</c:v>
                </c:pt>
                <c:pt idx="5">
                  <c:v>8.1300813008130079E-2</c:v>
                </c:pt>
                <c:pt idx="6">
                  <c:v>6.6225165562913912E-2</c:v>
                </c:pt>
                <c:pt idx="7">
                  <c:v>5.9171597633136098E-2</c:v>
                </c:pt>
                <c:pt idx="8">
                  <c:v>7.0921985815602842E-2</c:v>
                </c:pt>
                <c:pt idx="9">
                  <c:v>4.6296296296296294E-2</c:v>
                </c:pt>
                <c:pt idx="10">
                  <c:v>4.7393364928909949E-2</c:v>
                </c:pt>
                <c:pt idx="11">
                  <c:v>4.5871559633027519E-2</c:v>
                </c:pt>
                <c:pt idx="12">
                  <c:v>5.6818181818181816E-2</c:v>
                </c:pt>
                <c:pt idx="13">
                  <c:v>3.7593984962406013E-2</c:v>
                </c:pt>
                <c:pt idx="14">
                  <c:v>3.968253968253968E-2</c:v>
                </c:pt>
                <c:pt idx="15">
                  <c:v>3.1347962382445145E-2</c:v>
                </c:pt>
                <c:pt idx="16">
                  <c:v>3.3557046979865772E-2</c:v>
                </c:pt>
                <c:pt idx="17">
                  <c:v>3.1746031746031744E-2</c:v>
                </c:pt>
                <c:pt idx="18">
                  <c:v>3.6496350364963508E-2</c:v>
                </c:pt>
                <c:pt idx="19">
                  <c:v>3.4965034965034961E-2</c:v>
                </c:pt>
                <c:pt idx="20">
                  <c:v>3.4364261168384876E-2</c:v>
                </c:pt>
                <c:pt idx="21">
                  <c:v>2.6954177897574122E-2</c:v>
                </c:pt>
              </c:numCache>
            </c:numRef>
          </c:xVal>
          <c:yVal>
            <c:numRef>
              <c:f>Master!$AA$178:$AA$199</c:f>
              <c:numCache>
                <c:formatCode>General</c:formatCode>
                <c:ptCount val="22"/>
                <c:pt idx="0">
                  <c:v>0.70979000000000003</c:v>
                </c:pt>
                <c:pt idx="1">
                  <c:v>0.70882000000000001</c:v>
                </c:pt>
                <c:pt idx="2">
                  <c:v>0.70959000000000005</c:v>
                </c:pt>
                <c:pt idx="3">
                  <c:v>0.70967000000000002</c:v>
                </c:pt>
                <c:pt idx="4">
                  <c:v>0.70962000000000003</c:v>
                </c:pt>
                <c:pt idx="5">
                  <c:v>0.70987</c:v>
                </c:pt>
                <c:pt idx="6">
                  <c:v>0.70974999999999999</c:v>
                </c:pt>
                <c:pt idx="7">
                  <c:v>0.70977000000000001</c:v>
                </c:pt>
                <c:pt idx="8">
                  <c:v>0.70975999999999995</c:v>
                </c:pt>
                <c:pt idx="9">
                  <c:v>0.71036999999999995</c:v>
                </c:pt>
                <c:pt idx="10">
                  <c:v>0.71026</c:v>
                </c:pt>
                <c:pt idx="11">
                  <c:v>0.71116000000000001</c:v>
                </c:pt>
                <c:pt idx="12">
                  <c:v>0.71089000000000002</c:v>
                </c:pt>
                <c:pt idx="13">
                  <c:v>0.71106999999999998</c:v>
                </c:pt>
                <c:pt idx="14">
                  <c:v>0.71130000000000004</c:v>
                </c:pt>
                <c:pt idx="15">
                  <c:v>0.71157000000000004</c:v>
                </c:pt>
                <c:pt idx="16">
                  <c:v>0.71113999999999999</c:v>
                </c:pt>
                <c:pt idx="17">
                  <c:v>0.71147000000000005</c:v>
                </c:pt>
                <c:pt idx="18">
                  <c:v>0.71145000000000003</c:v>
                </c:pt>
                <c:pt idx="19">
                  <c:v>0.71114999999999995</c:v>
                </c:pt>
                <c:pt idx="20">
                  <c:v>0.70984999999999998</c:v>
                </c:pt>
                <c:pt idx="21">
                  <c:v>0.71169000000000004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861-4E2D-B2ED-4E6117F1AE1B}"/>
            </c:ext>
          </c:extLst>
        </c:ser>
        <c:ser>
          <c:idx val="2"/>
          <c:order val="2"/>
          <c:tx>
            <c:v>Leduc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6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xVal>
            <c:numRef>
              <c:f>Master!$L$200:$L$223</c:f>
              <c:numCache>
                <c:formatCode>General</c:formatCode>
                <c:ptCount val="19"/>
                <c:pt idx="0">
                  <c:v>1.8281535648994516E-2</c:v>
                </c:pt>
                <c:pt idx="1">
                  <c:v>2.0964360587002094E-2</c:v>
                </c:pt>
                <c:pt idx="2">
                  <c:v>1.3386880856760375E-2</c:v>
                </c:pt>
                <c:pt idx="3">
                  <c:v>1.3755158184319119E-2</c:v>
                </c:pt>
                <c:pt idx="4">
                  <c:v>1.5600624024960999E-2</c:v>
                </c:pt>
                <c:pt idx="5">
                  <c:v>1.3605442176870748E-2</c:v>
                </c:pt>
                <c:pt idx="6">
                  <c:v>1.7543859649122806E-2</c:v>
                </c:pt>
                <c:pt idx="7">
                  <c:v>3.0030030030030033E-2</c:v>
                </c:pt>
                <c:pt idx="8">
                  <c:v>2.6737967914438502E-2</c:v>
                </c:pt>
                <c:pt idx="9">
                  <c:v>3.4246575342465752E-2</c:v>
                </c:pt>
                <c:pt idx="10">
                  <c:v>2.8490028490028491E-2</c:v>
                </c:pt>
                <c:pt idx="11">
                  <c:v>2.7855153203342621E-2</c:v>
                </c:pt>
                <c:pt idx="12">
                  <c:v>2.8248587570621469E-2</c:v>
                </c:pt>
                <c:pt idx="13">
                  <c:v>2.7472527472527472E-2</c:v>
                </c:pt>
                <c:pt idx="14">
                  <c:v>2.8571428571428571E-2</c:v>
                </c:pt>
                <c:pt idx="15">
                  <c:v>6.2893081761006289E-2</c:v>
                </c:pt>
                <c:pt idx="16">
                  <c:v>5.9523809523809521E-2</c:v>
                </c:pt>
                <c:pt idx="17">
                  <c:v>3.2786885245901641E-2</c:v>
                </c:pt>
                <c:pt idx="18">
                  <c:v>5.2910052910052914E-2</c:v>
                </c:pt>
              </c:numCache>
            </c:numRef>
          </c:xVal>
          <c:yVal>
            <c:numRef>
              <c:f>Master!$AA$200:$AA$221</c:f>
              <c:numCache>
                <c:formatCode>General</c:formatCode>
                <c:ptCount val="19"/>
                <c:pt idx="0">
                  <c:v>0.70874999999999999</c:v>
                </c:pt>
                <c:pt idx="1">
                  <c:v>0.70884999999999998</c:v>
                </c:pt>
                <c:pt idx="2">
                  <c:v>0.70877999999999997</c:v>
                </c:pt>
                <c:pt idx="3">
                  <c:v>0.70882000000000001</c:v>
                </c:pt>
                <c:pt idx="4">
                  <c:v>0.70879000000000003</c:v>
                </c:pt>
                <c:pt idx="5">
                  <c:v>0.70884999999999998</c:v>
                </c:pt>
                <c:pt idx="6">
                  <c:v>0.70877000000000001</c:v>
                </c:pt>
                <c:pt idx="7">
                  <c:v>0.70869000000000004</c:v>
                </c:pt>
                <c:pt idx="8">
                  <c:v>0.70881000000000005</c:v>
                </c:pt>
                <c:pt idx="9">
                  <c:v>0.70889000000000002</c:v>
                </c:pt>
                <c:pt idx="10">
                  <c:v>0.70887999999999995</c:v>
                </c:pt>
                <c:pt idx="11">
                  <c:v>0.71040000000000003</c:v>
                </c:pt>
                <c:pt idx="12">
                  <c:v>0.71033999999999997</c:v>
                </c:pt>
                <c:pt idx="13">
                  <c:v>0.71035000000000004</c:v>
                </c:pt>
                <c:pt idx="14">
                  <c:v>0.71031</c:v>
                </c:pt>
                <c:pt idx="15">
                  <c:v>0.70940999999999999</c:v>
                </c:pt>
                <c:pt idx="16">
                  <c:v>0.70945000000000003</c:v>
                </c:pt>
                <c:pt idx="17">
                  <c:v>0.71001000000000003</c:v>
                </c:pt>
                <c:pt idx="18">
                  <c:v>0.70950000000000002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861-4E2D-B2ED-4E6117F1AE1B}"/>
            </c:ext>
          </c:extLst>
        </c:ser>
        <c:ser>
          <c:idx val="3"/>
          <c:order val="3"/>
          <c:tx>
            <c:v>Nisku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12700">
                <a:solidFill>
                  <a:srgbClr val="00B0F0"/>
                </a:solidFill>
              </a:ln>
              <a:effectLst/>
            </c:spPr>
          </c:marker>
          <c:xVal>
            <c:numRef>
              <c:f>Master!$L$224:$L$235</c:f>
              <c:numCache>
                <c:formatCode>General</c:formatCode>
                <c:ptCount val="12"/>
                <c:pt idx="0">
                  <c:v>2.9239766081871343E-2</c:v>
                </c:pt>
                <c:pt idx="1">
                  <c:v>1.3495276653171391E-2</c:v>
                </c:pt>
                <c:pt idx="2">
                  <c:v>1.4124293785310734E-2</c:v>
                </c:pt>
                <c:pt idx="3">
                  <c:v>1.3477088948787061E-2</c:v>
                </c:pt>
                <c:pt idx="4">
                  <c:v>1.506024096385542E-2</c:v>
                </c:pt>
                <c:pt idx="5">
                  <c:v>1.506024096385542E-2</c:v>
                </c:pt>
                <c:pt idx="6">
                  <c:v>2.976190476190476E-2</c:v>
                </c:pt>
                <c:pt idx="7">
                  <c:v>2.7855153203342621E-2</c:v>
                </c:pt>
                <c:pt idx="8">
                  <c:v>2.8328611898017001E-2</c:v>
                </c:pt>
                <c:pt idx="9">
                  <c:v>3.5335689045936397E-2</c:v>
                </c:pt>
                <c:pt idx="10">
                  <c:v>2.6109660574412535E-2</c:v>
                </c:pt>
                <c:pt idx="11">
                  <c:v>3.215434083601286E-2</c:v>
                </c:pt>
              </c:numCache>
            </c:numRef>
          </c:xVal>
          <c:yVal>
            <c:numRef>
              <c:f>Master!$AA$224:$AA$235</c:f>
              <c:numCache>
                <c:formatCode>General</c:formatCode>
                <c:ptCount val="12"/>
                <c:pt idx="0">
                  <c:v>0.70925000000000005</c:v>
                </c:pt>
                <c:pt idx="1">
                  <c:v>0.70894000000000001</c:v>
                </c:pt>
                <c:pt idx="2">
                  <c:v>0.70887</c:v>
                </c:pt>
                <c:pt idx="3">
                  <c:v>0.70882999999999996</c:v>
                </c:pt>
                <c:pt idx="4">
                  <c:v>0.70887999999999995</c:v>
                </c:pt>
                <c:pt idx="5">
                  <c:v>0.70918999999999999</c:v>
                </c:pt>
                <c:pt idx="6">
                  <c:v>0.71126</c:v>
                </c:pt>
                <c:pt idx="7">
                  <c:v>0.71108000000000005</c:v>
                </c:pt>
                <c:pt idx="8">
                  <c:v>0.71182000000000001</c:v>
                </c:pt>
                <c:pt idx="9">
                  <c:v>0.71031999999999995</c:v>
                </c:pt>
                <c:pt idx="10">
                  <c:v>0.71013000000000004</c:v>
                </c:pt>
                <c:pt idx="11">
                  <c:v>0.71001000000000003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861-4E2D-B2ED-4E6117F1AE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7004592"/>
        <c:axId val="1747007504"/>
      </c:scatterChart>
      <c:valAx>
        <c:axId val="17470045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2400" dirty="0"/>
                  <a:t>1/Li ppm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007504"/>
        <c:crosses val="autoZero"/>
        <c:crossBetween val="midCat"/>
      </c:valAx>
      <c:valAx>
        <c:axId val="1747007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600" dirty="0"/>
                  <a:t>87Sr/86Sr</a:t>
                </a:r>
              </a:p>
            </c:rich>
          </c:tx>
          <c:layout>
            <c:manualLayout>
              <c:xMode val="edge"/>
              <c:yMode val="edge"/>
              <c:x val="8.6909090257160492E-3"/>
              <c:y val="0.393798218404517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0045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0.85097096921589255"/>
          <c:y val="3.8577577620648063E-2"/>
          <c:w val="0.10194246974188956"/>
          <c:h val="0.18530008430184844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2400" dirty="0"/>
              <a:t>87Sr/86Sr vs 1/Li for High K/Br brines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505095189665911"/>
          <c:y val="9.0607799033707512E-2"/>
          <c:w val="0.82208582899988503"/>
          <c:h val="0.74531164958422647"/>
        </c:manualLayout>
      </c:layout>
      <c:scatterChart>
        <c:scatterStyle val="lineMarker"/>
        <c:varyColors val="0"/>
        <c:ser>
          <c:idx val="0"/>
          <c:order val="0"/>
          <c:tx>
            <c:v>Bakken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3"/>
            <c:spPr>
              <a:solidFill>
                <a:srgbClr val="FFFF00">
                  <a:alpha val="0"/>
                </a:srgbClr>
              </a:solidFill>
              <a:ln w="9525">
                <a:solidFill>
                  <a:srgbClr val="FFFF00">
                    <a:alpha val="0"/>
                  </a:srgbClr>
                </a:solidFill>
              </a:ln>
              <a:effectLst/>
            </c:spPr>
          </c:marker>
          <c:xVal>
            <c:numRef>
              <c:f>Master!$L$141:$L$171</c:f>
              <c:numCache>
                <c:formatCode>General</c:formatCode>
                <c:ptCount val="31"/>
                <c:pt idx="0">
                  <c:v>1.5128593040847203E-2</c:v>
                </c:pt>
                <c:pt idx="1">
                  <c:v>1.5898251192368838E-2</c:v>
                </c:pt>
                <c:pt idx="2">
                  <c:v>1.5174506828528072E-2</c:v>
                </c:pt>
                <c:pt idx="3">
                  <c:v>1.2406947890818859E-2</c:v>
                </c:pt>
                <c:pt idx="4">
                  <c:v>1.2531328320802006E-2</c:v>
                </c:pt>
                <c:pt idx="5">
                  <c:v>1.7985611510791366E-2</c:v>
                </c:pt>
                <c:pt idx="7">
                  <c:v>2.247191011235955E-2</c:v>
                </c:pt>
                <c:pt idx="10">
                  <c:v>2.4570024570024569E-2</c:v>
                </c:pt>
                <c:pt idx="11">
                  <c:v>2.5062656641604012E-2</c:v>
                </c:pt>
                <c:pt idx="13">
                  <c:v>2.1739130434782608E-2</c:v>
                </c:pt>
                <c:pt idx="15">
                  <c:v>2.8735632183908049E-2</c:v>
                </c:pt>
                <c:pt idx="16">
                  <c:v>2.3201856148491878E-2</c:v>
                </c:pt>
                <c:pt idx="17">
                  <c:v>1.1614401858304297E-2</c:v>
                </c:pt>
                <c:pt idx="18">
                  <c:v>1.3586956521739132E-2</c:v>
                </c:pt>
                <c:pt idx="19">
                  <c:v>1.1668611435239206E-2</c:v>
                </c:pt>
                <c:pt idx="20">
                  <c:v>1.6977928692699491E-2</c:v>
                </c:pt>
                <c:pt idx="21">
                  <c:v>1.607717041800643E-2</c:v>
                </c:pt>
                <c:pt idx="22">
                  <c:v>1.4947683109118086E-2</c:v>
                </c:pt>
                <c:pt idx="23">
                  <c:v>2.1321961620469083E-2</c:v>
                </c:pt>
                <c:pt idx="24">
                  <c:v>2.3474178403755867E-2</c:v>
                </c:pt>
                <c:pt idx="25">
                  <c:v>1.6638935108153077E-2</c:v>
                </c:pt>
                <c:pt idx="26">
                  <c:v>2.0703933747412008E-2</c:v>
                </c:pt>
                <c:pt idx="27">
                  <c:v>3.2679738562091505E-2</c:v>
                </c:pt>
                <c:pt idx="28">
                  <c:v>2.0920502092050212E-2</c:v>
                </c:pt>
                <c:pt idx="29">
                  <c:v>3.484320557491289E-2</c:v>
                </c:pt>
                <c:pt idx="30">
                  <c:v>2.1551724137931036E-2</c:v>
                </c:pt>
              </c:numCache>
            </c:numRef>
          </c:xVal>
          <c:yVal>
            <c:numRef>
              <c:f>Master!$AA$141:$AA$171</c:f>
              <c:numCache>
                <c:formatCode>0.00000</c:formatCode>
                <c:ptCount val="31"/>
                <c:pt idx="0">
                  <c:v>0.71080709064244996</c:v>
                </c:pt>
                <c:pt idx="1">
                  <c:v>0.71082409160133098</c:v>
                </c:pt>
                <c:pt idx="2">
                  <c:v>0.71084106941918002</c:v>
                </c:pt>
                <c:pt idx="3">
                  <c:v>0.71051905579762198</c:v>
                </c:pt>
                <c:pt idx="4">
                  <c:v>0.71052605609374297</c:v>
                </c:pt>
                <c:pt idx="5">
                  <c:v>0.71105507847201599</c:v>
                </c:pt>
                <c:pt idx="6">
                  <c:v>0.71020404247218505</c:v>
                </c:pt>
                <c:pt idx="7">
                  <c:v>0.710171041076187</c:v>
                </c:pt>
                <c:pt idx="8">
                  <c:v>0.70973002242057603</c:v>
                </c:pt>
                <c:pt idx="9">
                  <c:v>0.70974702313972604</c:v>
                </c:pt>
                <c:pt idx="10">
                  <c:v>0.70981402597402599</c:v>
                </c:pt>
                <c:pt idx="11">
                  <c:v>0.70983099999999999</c:v>
                </c:pt>
                <c:pt idx="13">
                  <c:v>0.71079999999999999</c:v>
                </c:pt>
                <c:pt idx="15">
                  <c:v>0.71026299999999998</c:v>
                </c:pt>
                <c:pt idx="16">
                  <c:v>0.71028104572951478</c:v>
                </c:pt>
                <c:pt idx="17">
                  <c:v>0.71062306019713195</c:v>
                </c:pt>
                <c:pt idx="18">
                  <c:v>0.71054105672828805</c:v>
                </c:pt>
                <c:pt idx="19">
                  <c:v>0.71042005160962818</c:v>
                </c:pt>
                <c:pt idx="20">
                  <c:v>0.71069506324294596</c:v>
                </c:pt>
                <c:pt idx="21">
                  <c:v>0.71035904902914671</c:v>
                </c:pt>
                <c:pt idx="22">
                  <c:v>0.71037004949447946</c:v>
                </c:pt>
                <c:pt idx="23">
                  <c:v>0.71049105461313933</c:v>
                </c:pt>
                <c:pt idx="24">
                  <c:v>0.71074506535809467</c:v>
                </c:pt>
                <c:pt idx="25">
                  <c:v>0.71048405431701855</c:v>
                </c:pt>
                <c:pt idx="26">
                  <c:v>0.70992</c:v>
                </c:pt>
                <c:pt idx="27">
                  <c:v>0.70958601632894791</c:v>
                </c:pt>
                <c:pt idx="28">
                  <c:v>0.71007103684589035</c:v>
                </c:pt>
                <c:pt idx="29">
                  <c:v>0.70931400482253903</c:v>
                </c:pt>
                <c:pt idx="30">
                  <c:v>0.71050305512077505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861-4E2D-B2ED-4E6117F1AE1B}"/>
            </c:ext>
          </c:extLst>
        </c:ser>
        <c:ser>
          <c:idx val="1"/>
          <c:order val="1"/>
          <c:tx>
            <c:v>Ellerslie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3"/>
            <c:spPr>
              <a:solidFill>
                <a:schemeClr val="accent2">
                  <a:alpha val="0"/>
                </a:schemeClr>
              </a:solidFill>
              <a:ln w="15875">
                <a:solidFill>
                  <a:schemeClr val="bg1">
                    <a:alpha val="0"/>
                  </a:schemeClr>
                </a:solidFill>
              </a:ln>
              <a:effectLst/>
            </c:spPr>
          </c:marker>
          <c:xVal>
            <c:numRef>
              <c:f>Master!$L$178:$L$199</c:f>
              <c:numCache>
                <c:formatCode>General</c:formatCode>
                <c:ptCount val="22"/>
                <c:pt idx="0">
                  <c:v>0.1111111111111111</c:v>
                </c:pt>
                <c:pt idx="1">
                  <c:v>9.5238095238095233E-2</c:v>
                </c:pt>
                <c:pt idx="2">
                  <c:v>0.10989010989010989</c:v>
                </c:pt>
                <c:pt idx="3">
                  <c:v>0.10638297872340426</c:v>
                </c:pt>
                <c:pt idx="4">
                  <c:v>8.8495575221238937E-2</c:v>
                </c:pt>
                <c:pt idx="5">
                  <c:v>8.1300813008130079E-2</c:v>
                </c:pt>
                <c:pt idx="6">
                  <c:v>6.6225165562913912E-2</c:v>
                </c:pt>
                <c:pt idx="7">
                  <c:v>5.9171597633136098E-2</c:v>
                </c:pt>
                <c:pt idx="8">
                  <c:v>7.0921985815602842E-2</c:v>
                </c:pt>
                <c:pt idx="9">
                  <c:v>4.6296296296296294E-2</c:v>
                </c:pt>
                <c:pt idx="10">
                  <c:v>4.7393364928909949E-2</c:v>
                </c:pt>
                <c:pt idx="11">
                  <c:v>4.5871559633027519E-2</c:v>
                </c:pt>
                <c:pt idx="12">
                  <c:v>5.6818181818181816E-2</c:v>
                </c:pt>
                <c:pt idx="13">
                  <c:v>3.7593984962406013E-2</c:v>
                </c:pt>
                <c:pt idx="14">
                  <c:v>3.968253968253968E-2</c:v>
                </c:pt>
                <c:pt idx="15">
                  <c:v>3.1347962382445145E-2</c:v>
                </c:pt>
                <c:pt idx="16">
                  <c:v>3.3557046979865772E-2</c:v>
                </c:pt>
                <c:pt idx="17">
                  <c:v>3.1746031746031744E-2</c:v>
                </c:pt>
                <c:pt idx="18">
                  <c:v>3.6496350364963508E-2</c:v>
                </c:pt>
                <c:pt idx="19">
                  <c:v>3.4965034965034961E-2</c:v>
                </c:pt>
                <c:pt idx="20">
                  <c:v>3.4364261168384876E-2</c:v>
                </c:pt>
                <c:pt idx="21">
                  <c:v>2.6954177897574122E-2</c:v>
                </c:pt>
              </c:numCache>
            </c:numRef>
          </c:xVal>
          <c:yVal>
            <c:numRef>
              <c:f>Master!$AA$178:$AA$199</c:f>
              <c:numCache>
                <c:formatCode>General</c:formatCode>
                <c:ptCount val="22"/>
                <c:pt idx="0">
                  <c:v>0.70979000000000003</c:v>
                </c:pt>
                <c:pt idx="1">
                  <c:v>0.70882000000000001</c:v>
                </c:pt>
                <c:pt idx="2">
                  <c:v>0.70959000000000005</c:v>
                </c:pt>
                <c:pt idx="3">
                  <c:v>0.70967000000000002</c:v>
                </c:pt>
                <c:pt idx="4">
                  <c:v>0.70962000000000003</c:v>
                </c:pt>
                <c:pt idx="5">
                  <c:v>0.70987</c:v>
                </c:pt>
                <c:pt idx="6">
                  <c:v>0.70974999999999999</c:v>
                </c:pt>
                <c:pt idx="7">
                  <c:v>0.70977000000000001</c:v>
                </c:pt>
                <c:pt idx="8">
                  <c:v>0.70975999999999995</c:v>
                </c:pt>
                <c:pt idx="9">
                  <c:v>0.71036999999999995</c:v>
                </c:pt>
                <c:pt idx="10">
                  <c:v>0.71026</c:v>
                </c:pt>
                <c:pt idx="11">
                  <c:v>0.71116000000000001</c:v>
                </c:pt>
                <c:pt idx="12">
                  <c:v>0.71089000000000002</c:v>
                </c:pt>
                <c:pt idx="13">
                  <c:v>0.71106999999999998</c:v>
                </c:pt>
                <c:pt idx="14">
                  <c:v>0.71130000000000004</c:v>
                </c:pt>
                <c:pt idx="15">
                  <c:v>0.71157000000000004</c:v>
                </c:pt>
                <c:pt idx="16">
                  <c:v>0.71113999999999999</c:v>
                </c:pt>
                <c:pt idx="17">
                  <c:v>0.71147000000000005</c:v>
                </c:pt>
                <c:pt idx="18">
                  <c:v>0.71145000000000003</c:v>
                </c:pt>
                <c:pt idx="19">
                  <c:v>0.71114999999999995</c:v>
                </c:pt>
                <c:pt idx="20">
                  <c:v>0.70984999999999998</c:v>
                </c:pt>
                <c:pt idx="21">
                  <c:v>0.71169000000000004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861-4E2D-B2ED-4E6117F1AE1B}"/>
            </c:ext>
          </c:extLst>
        </c:ser>
        <c:ser>
          <c:idx val="2"/>
          <c:order val="2"/>
          <c:tx>
            <c:v>Leduc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6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xVal>
            <c:numRef>
              <c:f>Master!$L$200:$L$223</c:f>
              <c:numCache>
                <c:formatCode>General</c:formatCode>
                <c:ptCount val="19"/>
                <c:pt idx="0">
                  <c:v>1.8281535648994516E-2</c:v>
                </c:pt>
                <c:pt idx="1">
                  <c:v>2.0964360587002094E-2</c:v>
                </c:pt>
                <c:pt idx="2">
                  <c:v>1.3386880856760375E-2</c:v>
                </c:pt>
                <c:pt idx="3">
                  <c:v>1.3755158184319119E-2</c:v>
                </c:pt>
                <c:pt idx="4">
                  <c:v>1.5600624024960999E-2</c:v>
                </c:pt>
                <c:pt idx="5">
                  <c:v>1.3605442176870748E-2</c:v>
                </c:pt>
                <c:pt idx="6">
                  <c:v>1.7543859649122806E-2</c:v>
                </c:pt>
                <c:pt idx="7">
                  <c:v>3.0030030030030033E-2</c:v>
                </c:pt>
                <c:pt idx="8">
                  <c:v>2.6737967914438502E-2</c:v>
                </c:pt>
                <c:pt idx="9">
                  <c:v>3.4246575342465752E-2</c:v>
                </c:pt>
                <c:pt idx="10">
                  <c:v>2.8490028490028491E-2</c:v>
                </c:pt>
                <c:pt idx="11">
                  <c:v>2.7855153203342621E-2</c:v>
                </c:pt>
                <c:pt idx="12">
                  <c:v>2.8248587570621469E-2</c:v>
                </c:pt>
                <c:pt idx="13">
                  <c:v>2.7472527472527472E-2</c:v>
                </c:pt>
                <c:pt idx="14">
                  <c:v>2.8571428571428571E-2</c:v>
                </c:pt>
                <c:pt idx="15">
                  <c:v>6.2893081761006289E-2</c:v>
                </c:pt>
                <c:pt idx="16">
                  <c:v>5.9523809523809521E-2</c:v>
                </c:pt>
                <c:pt idx="17">
                  <c:v>3.2786885245901641E-2</c:v>
                </c:pt>
                <c:pt idx="18">
                  <c:v>5.2910052910052914E-2</c:v>
                </c:pt>
              </c:numCache>
            </c:numRef>
          </c:xVal>
          <c:yVal>
            <c:numRef>
              <c:f>Master!$AA$200:$AA$221</c:f>
              <c:numCache>
                <c:formatCode>General</c:formatCode>
                <c:ptCount val="19"/>
                <c:pt idx="0">
                  <c:v>0.70874999999999999</c:v>
                </c:pt>
                <c:pt idx="1">
                  <c:v>0.70884999999999998</c:v>
                </c:pt>
                <c:pt idx="2">
                  <c:v>0.70877999999999997</c:v>
                </c:pt>
                <c:pt idx="3">
                  <c:v>0.70882000000000001</c:v>
                </c:pt>
                <c:pt idx="4">
                  <c:v>0.70879000000000003</c:v>
                </c:pt>
                <c:pt idx="5">
                  <c:v>0.70884999999999998</c:v>
                </c:pt>
                <c:pt idx="6">
                  <c:v>0.70877000000000001</c:v>
                </c:pt>
                <c:pt idx="7">
                  <c:v>0.70869000000000004</c:v>
                </c:pt>
                <c:pt idx="8">
                  <c:v>0.70881000000000005</c:v>
                </c:pt>
                <c:pt idx="9">
                  <c:v>0.70889000000000002</c:v>
                </c:pt>
                <c:pt idx="10">
                  <c:v>0.70887999999999995</c:v>
                </c:pt>
                <c:pt idx="11">
                  <c:v>0.71040000000000003</c:v>
                </c:pt>
                <c:pt idx="12">
                  <c:v>0.71033999999999997</c:v>
                </c:pt>
                <c:pt idx="13">
                  <c:v>0.71035000000000004</c:v>
                </c:pt>
                <c:pt idx="14">
                  <c:v>0.71031</c:v>
                </c:pt>
                <c:pt idx="15">
                  <c:v>0.70940999999999999</c:v>
                </c:pt>
                <c:pt idx="16">
                  <c:v>0.70945000000000003</c:v>
                </c:pt>
                <c:pt idx="17">
                  <c:v>0.71001000000000003</c:v>
                </c:pt>
                <c:pt idx="18">
                  <c:v>0.70950000000000002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861-4E2D-B2ED-4E6117F1AE1B}"/>
            </c:ext>
          </c:extLst>
        </c:ser>
        <c:ser>
          <c:idx val="3"/>
          <c:order val="3"/>
          <c:tx>
            <c:v>Nisku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12700">
                <a:solidFill>
                  <a:srgbClr val="00B0F0"/>
                </a:solidFill>
              </a:ln>
              <a:effectLst/>
            </c:spPr>
          </c:marker>
          <c:xVal>
            <c:numRef>
              <c:f>Master!$L$224:$L$235</c:f>
              <c:numCache>
                <c:formatCode>General</c:formatCode>
                <c:ptCount val="12"/>
                <c:pt idx="0">
                  <c:v>2.9239766081871343E-2</c:v>
                </c:pt>
                <c:pt idx="1">
                  <c:v>1.3495276653171391E-2</c:v>
                </c:pt>
                <c:pt idx="2">
                  <c:v>1.4124293785310734E-2</c:v>
                </c:pt>
                <c:pt idx="3">
                  <c:v>1.3477088948787061E-2</c:v>
                </c:pt>
                <c:pt idx="4">
                  <c:v>1.506024096385542E-2</c:v>
                </c:pt>
                <c:pt idx="5">
                  <c:v>1.506024096385542E-2</c:v>
                </c:pt>
                <c:pt idx="6">
                  <c:v>2.976190476190476E-2</c:v>
                </c:pt>
                <c:pt idx="7">
                  <c:v>2.7855153203342621E-2</c:v>
                </c:pt>
                <c:pt idx="8">
                  <c:v>2.8328611898017001E-2</c:v>
                </c:pt>
                <c:pt idx="9">
                  <c:v>3.5335689045936397E-2</c:v>
                </c:pt>
                <c:pt idx="10">
                  <c:v>2.6109660574412535E-2</c:v>
                </c:pt>
                <c:pt idx="11">
                  <c:v>3.215434083601286E-2</c:v>
                </c:pt>
              </c:numCache>
            </c:numRef>
          </c:xVal>
          <c:yVal>
            <c:numRef>
              <c:f>Master!$AA$224:$AA$235</c:f>
              <c:numCache>
                <c:formatCode>General</c:formatCode>
                <c:ptCount val="12"/>
                <c:pt idx="0">
                  <c:v>0.70925000000000005</c:v>
                </c:pt>
                <c:pt idx="1">
                  <c:v>0.70894000000000001</c:v>
                </c:pt>
                <c:pt idx="2">
                  <c:v>0.70887</c:v>
                </c:pt>
                <c:pt idx="3">
                  <c:v>0.70882999999999996</c:v>
                </c:pt>
                <c:pt idx="4">
                  <c:v>0.70887999999999995</c:v>
                </c:pt>
                <c:pt idx="5">
                  <c:v>0.70918999999999999</c:v>
                </c:pt>
                <c:pt idx="6">
                  <c:v>0.71126</c:v>
                </c:pt>
                <c:pt idx="7">
                  <c:v>0.71108000000000005</c:v>
                </c:pt>
                <c:pt idx="8">
                  <c:v>0.71182000000000001</c:v>
                </c:pt>
                <c:pt idx="9">
                  <c:v>0.71031999999999995</c:v>
                </c:pt>
                <c:pt idx="10">
                  <c:v>0.71013000000000004</c:v>
                </c:pt>
                <c:pt idx="11">
                  <c:v>0.71001000000000003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861-4E2D-B2ED-4E6117F1AE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7004592"/>
        <c:axId val="1747007504"/>
      </c:scatterChart>
      <c:valAx>
        <c:axId val="17470045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2400" dirty="0"/>
                  <a:t>1/Li ppm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007504"/>
        <c:crosses val="autoZero"/>
        <c:crossBetween val="midCat"/>
      </c:valAx>
      <c:valAx>
        <c:axId val="1747007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600" dirty="0"/>
                  <a:t>87Sr/86Sr</a:t>
                </a:r>
              </a:p>
            </c:rich>
          </c:tx>
          <c:layout>
            <c:manualLayout>
              <c:xMode val="edge"/>
              <c:yMode val="edge"/>
              <c:x val="8.6909090257160492E-3"/>
              <c:y val="0.393798218404517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0045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0.85097096921589255"/>
          <c:y val="3.8577577620648063E-2"/>
          <c:w val="0.10194246974188956"/>
          <c:h val="0.18530008430184844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2400" dirty="0"/>
              <a:t>87Sr/86Sr vs 1/Li for High K/Br brines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505095189665911"/>
          <c:y val="9.0607799033707512E-2"/>
          <c:w val="0.82208582899988503"/>
          <c:h val="0.74531164958422647"/>
        </c:manualLayout>
      </c:layout>
      <c:scatterChart>
        <c:scatterStyle val="lineMarker"/>
        <c:varyColors val="0"/>
        <c:ser>
          <c:idx val="0"/>
          <c:order val="0"/>
          <c:tx>
            <c:v>Bakken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3"/>
            <c:spPr>
              <a:solidFill>
                <a:srgbClr val="FFFF00">
                  <a:alpha val="0"/>
                </a:srgbClr>
              </a:solidFill>
              <a:ln w="9525">
                <a:solidFill>
                  <a:srgbClr val="FFFF00">
                    <a:alpha val="0"/>
                  </a:srgbClr>
                </a:solidFill>
              </a:ln>
              <a:effectLst/>
            </c:spPr>
          </c:marker>
          <c:xVal>
            <c:numRef>
              <c:f>Master!$L$141:$L$171</c:f>
              <c:numCache>
                <c:formatCode>General</c:formatCode>
                <c:ptCount val="31"/>
                <c:pt idx="0">
                  <c:v>1.5128593040847203E-2</c:v>
                </c:pt>
                <c:pt idx="1">
                  <c:v>1.5898251192368838E-2</c:v>
                </c:pt>
                <c:pt idx="2">
                  <c:v>1.5174506828528072E-2</c:v>
                </c:pt>
                <c:pt idx="3">
                  <c:v>1.2406947890818859E-2</c:v>
                </c:pt>
                <c:pt idx="4">
                  <c:v>1.2531328320802006E-2</c:v>
                </c:pt>
                <c:pt idx="5">
                  <c:v>1.7985611510791366E-2</c:v>
                </c:pt>
                <c:pt idx="7">
                  <c:v>2.247191011235955E-2</c:v>
                </c:pt>
                <c:pt idx="10">
                  <c:v>2.4570024570024569E-2</c:v>
                </c:pt>
                <c:pt idx="11">
                  <c:v>2.5062656641604012E-2</c:v>
                </c:pt>
                <c:pt idx="13">
                  <c:v>2.1739130434782608E-2</c:v>
                </c:pt>
                <c:pt idx="15">
                  <c:v>2.8735632183908049E-2</c:v>
                </c:pt>
                <c:pt idx="16">
                  <c:v>2.3201856148491878E-2</c:v>
                </c:pt>
                <c:pt idx="17">
                  <c:v>1.1614401858304297E-2</c:v>
                </c:pt>
                <c:pt idx="18">
                  <c:v>1.3586956521739132E-2</c:v>
                </c:pt>
                <c:pt idx="19">
                  <c:v>1.1668611435239206E-2</c:v>
                </c:pt>
                <c:pt idx="20">
                  <c:v>1.6977928692699491E-2</c:v>
                </c:pt>
                <c:pt idx="21">
                  <c:v>1.607717041800643E-2</c:v>
                </c:pt>
                <c:pt idx="22">
                  <c:v>1.4947683109118086E-2</c:v>
                </c:pt>
                <c:pt idx="23">
                  <c:v>2.1321961620469083E-2</c:v>
                </c:pt>
                <c:pt idx="24">
                  <c:v>2.3474178403755867E-2</c:v>
                </c:pt>
                <c:pt idx="25">
                  <c:v>1.6638935108153077E-2</c:v>
                </c:pt>
                <c:pt idx="26">
                  <c:v>2.0703933747412008E-2</c:v>
                </c:pt>
                <c:pt idx="27">
                  <c:v>3.2679738562091505E-2</c:v>
                </c:pt>
                <c:pt idx="28">
                  <c:v>2.0920502092050212E-2</c:v>
                </c:pt>
                <c:pt idx="29">
                  <c:v>3.484320557491289E-2</c:v>
                </c:pt>
                <c:pt idx="30">
                  <c:v>2.1551724137931036E-2</c:v>
                </c:pt>
              </c:numCache>
            </c:numRef>
          </c:xVal>
          <c:yVal>
            <c:numRef>
              <c:f>Master!$AA$141:$AA$171</c:f>
              <c:numCache>
                <c:formatCode>0.00000</c:formatCode>
                <c:ptCount val="31"/>
                <c:pt idx="0">
                  <c:v>0.71080709064244996</c:v>
                </c:pt>
                <c:pt idx="1">
                  <c:v>0.71082409160133098</c:v>
                </c:pt>
                <c:pt idx="2">
                  <c:v>0.71084106941918002</c:v>
                </c:pt>
                <c:pt idx="3">
                  <c:v>0.71051905579762198</c:v>
                </c:pt>
                <c:pt idx="4">
                  <c:v>0.71052605609374297</c:v>
                </c:pt>
                <c:pt idx="5">
                  <c:v>0.71105507847201599</c:v>
                </c:pt>
                <c:pt idx="6">
                  <c:v>0.71020404247218505</c:v>
                </c:pt>
                <c:pt idx="7">
                  <c:v>0.710171041076187</c:v>
                </c:pt>
                <c:pt idx="8">
                  <c:v>0.70973002242057603</c:v>
                </c:pt>
                <c:pt idx="9">
                  <c:v>0.70974702313972604</c:v>
                </c:pt>
                <c:pt idx="10">
                  <c:v>0.70981402597402599</c:v>
                </c:pt>
                <c:pt idx="11">
                  <c:v>0.70983099999999999</c:v>
                </c:pt>
                <c:pt idx="13">
                  <c:v>0.71079999999999999</c:v>
                </c:pt>
                <c:pt idx="15">
                  <c:v>0.71026299999999998</c:v>
                </c:pt>
                <c:pt idx="16">
                  <c:v>0.71028104572951478</c:v>
                </c:pt>
                <c:pt idx="17">
                  <c:v>0.71062306019713195</c:v>
                </c:pt>
                <c:pt idx="18">
                  <c:v>0.71054105672828805</c:v>
                </c:pt>
                <c:pt idx="19">
                  <c:v>0.71042005160962818</c:v>
                </c:pt>
                <c:pt idx="20">
                  <c:v>0.71069506324294596</c:v>
                </c:pt>
                <c:pt idx="21">
                  <c:v>0.71035904902914671</c:v>
                </c:pt>
                <c:pt idx="22">
                  <c:v>0.71037004949447946</c:v>
                </c:pt>
                <c:pt idx="23">
                  <c:v>0.71049105461313933</c:v>
                </c:pt>
                <c:pt idx="24">
                  <c:v>0.71074506535809467</c:v>
                </c:pt>
                <c:pt idx="25">
                  <c:v>0.71048405431701855</c:v>
                </c:pt>
                <c:pt idx="26">
                  <c:v>0.70992</c:v>
                </c:pt>
                <c:pt idx="27">
                  <c:v>0.70958601632894791</c:v>
                </c:pt>
                <c:pt idx="28">
                  <c:v>0.71007103684589035</c:v>
                </c:pt>
                <c:pt idx="29">
                  <c:v>0.70931400482253903</c:v>
                </c:pt>
                <c:pt idx="30">
                  <c:v>0.71050305512077505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861-4E2D-B2ED-4E6117F1AE1B}"/>
            </c:ext>
          </c:extLst>
        </c:ser>
        <c:ser>
          <c:idx val="1"/>
          <c:order val="1"/>
          <c:tx>
            <c:v>Ellerslie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3"/>
            <c:spPr>
              <a:solidFill>
                <a:schemeClr val="accent2">
                  <a:alpha val="0"/>
                </a:schemeClr>
              </a:solidFill>
              <a:ln w="15875">
                <a:solidFill>
                  <a:schemeClr val="bg1">
                    <a:alpha val="0"/>
                  </a:schemeClr>
                </a:solidFill>
              </a:ln>
              <a:effectLst/>
            </c:spPr>
          </c:marker>
          <c:xVal>
            <c:numRef>
              <c:f>Master!$L$178:$L$199</c:f>
              <c:numCache>
                <c:formatCode>General</c:formatCode>
                <c:ptCount val="22"/>
                <c:pt idx="0">
                  <c:v>0.1111111111111111</c:v>
                </c:pt>
                <c:pt idx="1">
                  <c:v>9.5238095238095233E-2</c:v>
                </c:pt>
                <c:pt idx="2">
                  <c:v>0.10989010989010989</c:v>
                </c:pt>
                <c:pt idx="3">
                  <c:v>0.10638297872340426</c:v>
                </c:pt>
                <c:pt idx="4">
                  <c:v>8.8495575221238937E-2</c:v>
                </c:pt>
                <c:pt idx="5">
                  <c:v>8.1300813008130079E-2</c:v>
                </c:pt>
                <c:pt idx="6">
                  <c:v>6.6225165562913912E-2</c:v>
                </c:pt>
                <c:pt idx="7">
                  <c:v>5.9171597633136098E-2</c:v>
                </c:pt>
                <c:pt idx="8">
                  <c:v>7.0921985815602842E-2</c:v>
                </c:pt>
                <c:pt idx="9">
                  <c:v>4.6296296296296294E-2</c:v>
                </c:pt>
                <c:pt idx="10">
                  <c:v>4.7393364928909949E-2</c:v>
                </c:pt>
                <c:pt idx="11">
                  <c:v>4.5871559633027519E-2</c:v>
                </c:pt>
                <c:pt idx="12">
                  <c:v>5.6818181818181816E-2</c:v>
                </c:pt>
                <c:pt idx="13">
                  <c:v>3.7593984962406013E-2</c:v>
                </c:pt>
                <c:pt idx="14">
                  <c:v>3.968253968253968E-2</c:v>
                </c:pt>
                <c:pt idx="15">
                  <c:v>3.1347962382445145E-2</c:v>
                </c:pt>
                <c:pt idx="16">
                  <c:v>3.3557046979865772E-2</c:v>
                </c:pt>
                <c:pt idx="17">
                  <c:v>3.1746031746031744E-2</c:v>
                </c:pt>
                <c:pt idx="18">
                  <c:v>3.6496350364963508E-2</c:v>
                </c:pt>
                <c:pt idx="19">
                  <c:v>3.4965034965034961E-2</c:v>
                </c:pt>
                <c:pt idx="20">
                  <c:v>3.4364261168384876E-2</c:v>
                </c:pt>
                <c:pt idx="21">
                  <c:v>2.6954177897574122E-2</c:v>
                </c:pt>
              </c:numCache>
            </c:numRef>
          </c:xVal>
          <c:yVal>
            <c:numRef>
              <c:f>Master!$AA$178:$AA$199</c:f>
              <c:numCache>
                <c:formatCode>General</c:formatCode>
                <c:ptCount val="22"/>
                <c:pt idx="0">
                  <c:v>0.70979000000000003</c:v>
                </c:pt>
                <c:pt idx="1">
                  <c:v>0.70882000000000001</c:v>
                </c:pt>
                <c:pt idx="2">
                  <c:v>0.70959000000000005</c:v>
                </c:pt>
                <c:pt idx="3">
                  <c:v>0.70967000000000002</c:v>
                </c:pt>
                <c:pt idx="4">
                  <c:v>0.70962000000000003</c:v>
                </c:pt>
                <c:pt idx="5">
                  <c:v>0.70987</c:v>
                </c:pt>
                <c:pt idx="6">
                  <c:v>0.70974999999999999</c:v>
                </c:pt>
                <c:pt idx="7">
                  <c:v>0.70977000000000001</c:v>
                </c:pt>
                <c:pt idx="8">
                  <c:v>0.70975999999999995</c:v>
                </c:pt>
                <c:pt idx="9">
                  <c:v>0.71036999999999995</c:v>
                </c:pt>
                <c:pt idx="10">
                  <c:v>0.71026</c:v>
                </c:pt>
                <c:pt idx="11">
                  <c:v>0.71116000000000001</c:v>
                </c:pt>
                <c:pt idx="12">
                  <c:v>0.71089000000000002</c:v>
                </c:pt>
                <c:pt idx="13">
                  <c:v>0.71106999999999998</c:v>
                </c:pt>
                <c:pt idx="14">
                  <c:v>0.71130000000000004</c:v>
                </c:pt>
                <c:pt idx="15">
                  <c:v>0.71157000000000004</c:v>
                </c:pt>
                <c:pt idx="16">
                  <c:v>0.71113999999999999</c:v>
                </c:pt>
                <c:pt idx="17">
                  <c:v>0.71147000000000005</c:v>
                </c:pt>
                <c:pt idx="18">
                  <c:v>0.71145000000000003</c:v>
                </c:pt>
                <c:pt idx="19">
                  <c:v>0.71114999999999995</c:v>
                </c:pt>
                <c:pt idx="20">
                  <c:v>0.70984999999999998</c:v>
                </c:pt>
                <c:pt idx="21">
                  <c:v>0.71169000000000004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861-4E2D-B2ED-4E6117F1AE1B}"/>
            </c:ext>
          </c:extLst>
        </c:ser>
        <c:ser>
          <c:idx val="2"/>
          <c:order val="2"/>
          <c:tx>
            <c:v>Leduc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6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xVal>
            <c:numRef>
              <c:f>Master!$L$200:$L$223</c:f>
              <c:numCache>
                <c:formatCode>General</c:formatCode>
                <c:ptCount val="19"/>
                <c:pt idx="0">
                  <c:v>1.8281535648994516E-2</c:v>
                </c:pt>
                <c:pt idx="1">
                  <c:v>2.0964360587002094E-2</c:v>
                </c:pt>
                <c:pt idx="2">
                  <c:v>1.3386880856760375E-2</c:v>
                </c:pt>
                <c:pt idx="3">
                  <c:v>1.3755158184319119E-2</c:v>
                </c:pt>
                <c:pt idx="4">
                  <c:v>1.5600624024960999E-2</c:v>
                </c:pt>
                <c:pt idx="5">
                  <c:v>1.3605442176870748E-2</c:v>
                </c:pt>
                <c:pt idx="6">
                  <c:v>1.7543859649122806E-2</c:v>
                </c:pt>
                <c:pt idx="7">
                  <c:v>3.0030030030030033E-2</c:v>
                </c:pt>
                <c:pt idx="8">
                  <c:v>2.6737967914438502E-2</c:v>
                </c:pt>
                <c:pt idx="9">
                  <c:v>3.4246575342465752E-2</c:v>
                </c:pt>
                <c:pt idx="10">
                  <c:v>2.8490028490028491E-2</c:v>
                </c:pt>
                <c:pt idx="11">
                  <c:v>2.7855153203342621E-2</c:v>
                </c:pt>
                <c:pt idx="12">
                  <c:v>2.8248587570621469E-2</c:v>
                </c:pt>
                <c:pt idx="13">
                  <c:v>2.7472527472527472E-2</c:v>
                </c:pt>
                <c:pt idx="14">
                  <c:v>2.8571428571428571E-2</c:v>
                </c:pt>
                <c:pt idx="15">
                  <c:v>6.2893081761006289E-2</c:v>
                </c:pt>
                <c:pt idx="16">
                  <c:v>5.9523809523809521E-2</c:v>
                </c:pt>
                <c:pt idx="17">
                  <c:v>3.2786885245901641E-2</c:v>
                </c:pt>
                <c:pt idx="18">
                  <c:v>5.2910052910052914E-2</c:v>
                </c:pt>
              </c:numCache>
            </c:numRef>
          </c:xVal>
          <c:yVal>
            <c:numRef>
              <c:f>Master!$AA$200:$AA$221</c:f>
              <c:numCache>
                <c:formatCode>General</c:formatCode>
                <c:ptCount val="19"/>
                <c:pt idx="0">
                  <c:v>0.70874999999999999</c:v>
                </c:pt>
                <c:pt idx="1">
                  <c:v>0.70884999999999998</c:v>
                </c:pt>
                <c:pt idx="2">
                  <c:v>0.70877999999999997</c:v>
                </c:pt>
                <c:pt idx="3">
                  <c:v>0.70882000000000001</c:v>
                </c:pt>
                <c:pt idx="4">
                  <c:v>0.70879000000000003</c:v>
                </c:pt>
                <c:pt idx="5">
                  <c:v>0.70884999999999998</c:v>
                </c:pt>
                <c:pt idx="6">
                  <c:v>0.70877000000000001</c:v>
                </c:pt>
                <c:pt idx="7">
                  <c:v>0.70869000000000004</c:v>
                </c:pt>
                <c:pt idx="8">
                  <c:v>0.70881000000000005</c:v>
                </c:pt>
                <c:pt idx="9">
                  <c:v>0.70889000000000002</c:v>
                </c:pt>
                <c:pt idx="10">
                  <c:v>0.70887999999999995</c:v>
                </c:pt>
                <c:pt idx="11">
                  <c:v>0.71040000000000003</c:v>
                </c:pt>
                <c:pt idx="12">
                  <c:v>0.71033999999999997</c:v>
                </c:pt>
                <c:pt idx="13">
                  <c:v>0.71035000000000004</c:v>
                </c:pt>
                <c:pt idx="14">
                  <c:v>0.71031</c:v>
                </c:pt>
                <c:pt idx="15">
                  <c:v>0.70940999999999999</c:v>
                </c:pt>
                <c:pt idx="16">
                  <c:v>0.70945000000000003</c:v>
                </c:pt>
                <c:pt idx="17">
                  <c:v>0.71001000000000003</c:v>
                </c:pt>
                <c:pt idx="18">
                  <c:v>0.70950000000000002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861-4E2D-B2ED-4E6117F1AE1B}"/>
            </c:ext>
          </c:extLst>
        </c:ser>
        <c:ser>
          <c:idx val="3"/>
          <c:order val="3"/>
          <c:tx>
            <c:v>Nisku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12700">
                <a:solidFill>
                  <a:srgbClr val="00B0F0"/>
                </a:solidFill>
              </a:ln>
              <a:effectLst/>
            </c:spPr>
          </c:marker>
          <c:xVal>
            <c:numRef>
              <c:f>Master!$L$224:$L$235</c:f>
              <c:numCache>
                <c:formatCode>General</c:formatCode>
                <c:ptCount val="12"/>
                <c:pt idx="0">
                  <c:v>2.9239766081871343E-2</c:v>
                </c:pt>
                <c:pt idx="1">
                  <c:v>1.3495276653171391E-2</c:v>
                </c:pt>
                <c:pt idx="2">
                  <c:v>1.4124293785310734E-2</c:v>
                </c:pt>
                <c:pt idx="3">
                  <c:v>1.3477088948787061E-2</c:v>
                </c:pt>
                <c:pt idx="4">
                  <c:v>1.506024096385542E-2</c:v>
                </c:pt>
                <c:pt idx="5">
                  <c:v>1.506024096385542E-2</c:v>
                </c:pt>
                <c:pt idx="6">
                  <c:v>2.976190476190476E-2</c:v>
                </c:pt>
                <c:pt idx="7">
                  <c:v>2.7855153203342621E-2</c:v>
                </c:pt>
                <c:pt idx="8">
                  <c:v>2.8328611898017001E-2</c:v>
                </c:pt>
                <c:pt idx="9">
                  <c:v>3.5335689045936397E-2</c:v>
                </c:pt>
                <c:pt idx="10">
                  <c:v>2.6109660574412535E-2</c:v>
                </c:pt>
                <c:pt idx="11">
                  <c:v>3.215434083601286E-2</c:v>
                </c:pt>
              </c:numCache>
            </c:numRef>
          </c:xVal>
          <c:yVal>
            <c:numRef>
              <c:f>Master!$AA$224:$AA$235</c:f>
              <c:numCache>
                <c:formatCode>General</c:formatCode>
                <c:ptCount val="12"/>
                <c:pt idx="0">
                  <c:v>0.70925000000000005</c:v>
                </c:pt>
                <c:pt idx="1">
                  <c:v>0.70894000000000001</c:v>
                </c:pt>
                <c:pt idx="2">
                  <c:v>0.70887</c:v>
                </c:pt>
                <c:pt idx="3">
                  <c:v>0.70882999999999996</c:v>
                </c:pt>
                <c:pt idx="4">
                  <c:v>0.70887999999999995</c:v>
                </c:pt>
                <c:pt idx="5">
                  <c:v>0.70918999999999999</c:v>
                </c:pt>
                <c:pt idx="6">
                  <c:v>0.71126</c:v>
                </c:pt>
                <c:pt idx="7">
                  <c:v>0.71108000000000005</c:v>
                </c:pt>
                <c:pt idx="8">
                  <c:v>0.71182000000000001</c:v>
                </c:pt>
                <c:pt idx="9">
                  <c:v>0.71031999999999995</c:v>
                </c:pt>
                <c:pt idx="10">
                  <c:v>0.71013000000000004</c:v>
                </c:pt>
                <c:pt idx="11">
                  <c:v>0.71001000000000003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861-4E2D-B2ED-4E6117F1AE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7004592"/>
        <c:axId val="1747007504"/>
      </c:scatterChart>
      <c:valAx>
        <c:axId val="1747004592"/>
        <c:scaling>
          <c:orientation val="minMax"/>
          <c:max val="0.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2400" dirty="0"/>
                  <a:t>1/Li ppm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007504"/>
        <c:crosses val="autoZero"/>
        <c:crossBetween val="midCat"/>
      </c:valAx>
      <c:valAx>
        <c:axId val="1747007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600" dirty="0"/>
                  <a:t>87Sr/86Sr</a:t>
                </a:r>
              </a:p>
            </c:rich>
          </c:tx>
          <c:layout>
            <c:manualLayout>
              <c:xMode val="edge"/>
              <c:yMode val="edge"/>
              <c:x val="8.6909090257160492E-3"/>
              <c:y val="0.393798218404517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0045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0.85097096921589255"/>
          <c:y val="3.8577577620648063E-2"/>
          <c:w val="0.10194246974188956"/>
          <c:h val="0.18530008430184844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Br vs Li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'[Data%20for%20conference%20(1)iogas (version 1).xlsx]Sheet17'!$O$1</c:f>
              <c:strCache>
                <c:ptCount val="1"/>
                <c:pt idx="0">
                  <c:v>Li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0B0F0"/>
              </a:solidFill>
              <a:ln w="9525">
                <a:solidFill>
                  <a:schemeClr val="bg1"/>
                </a:solidFill>
              </a:ln>
              <a:effectLst/>
            </c:spPr>
          </c:marker>
          <c:xVal>
            <c:numRef>
              <c:f>'[Data%20for%20conference%20(1)iogas (version 1).xlsx]Sheet17'!$O$2:$O$844</c:f>
              <c:numCache>
                <c:formatCode>General</c:formatCode>
                <c:ptCount val="843"/>
                <c:pt idx="0">
                  <c:v>51.4</c:v>
                </c:pt>
                <c:pt idx="1">
                  <c:v>59.2</c:v>
                </c:pt>
                <c:pt idx="2">
                  <c:v>61.3</c:v>
                </c:pt>
                <c:pt idx="3">
                  <c:v>66.599999999999994</c:v>
                </c:pt>
                <c:pt idx="4">
                  <c:v>68</c:v>
                </c:pt>
                <c:pt idx="5">
                  <c:v>53</c:v>
                </c:pt>
                <c:pt idx="6">
                  <c:v>83</c:v>
                </c:pt>
                <c:pt idx="7">
                  <c:v>86.4</c:v>
                </c:pt>
                <c:pt idx="8">
                  <c:v>95</c:v>
                </c:pt>
                <c:pt idx="9">
                  <c:v>97.6</c:v>
                </c:pt>
                <c:pt idx="10">
                  <c:v>95.9</c:v>
                </c:pt>
                <c:pt idx="11">
                  <c:v>10.7</c:v>
                </c:pt>
                <c:pt idx="12">
                  <c:v>14.5</c:v>
                </c:pt>
                <c:pt idx="13">
                  <c:v>43.9</c:v>
                </c:pt>
                <c:pt idx="14">
                  <c:v>47.9</c:v>
                </c:pt>
                <c:pt idx="15">
                  <c:v>50.9</c:v>
                </c:pt>
                <c:pt idx="16">
                  <c:v>53.2</c:v>
                </c:pt>
                <c:pt idx="17">
                  <c:v>54.7</c:v>
                </c:pt>
                <c:pt idx="18">
                  <c:v>62.3</c:v>
                </c:pt>
                <c:pt idx="19">
                  <c:v>61.9</c:v>
                </c:pt>
                <c:pt idx="20">
                  <c:v>75.599999999999994</c:v>
                </c:pt>
                <c:pt idx="21">
                  <c:v>82.5</c:v>
                </c:pt>
                <c:pt idx="22">
                  <c:v>93.7</c:v>
                </c:pt>
                <c:pt idx="23">
                  <c:v>93.3</c:v>
                </c:pt>
                <c:pt idx="24">
                  <c:v>97.6</c:v>
                </c:pt>
                <c:pt idx="25">
                  <c:v>97.4</c:v>
                </c:pt>
                <c:pt idx="26">
                  <c:v>28</c:v>
                </c:pt>
                <c:pt idx="27">
                  <c:v>35</c:v>
                </c:pt>
                <c:pt idx="28">
                  <c:v>36</c:v>
                </c:pt>
                <c:pt idx="29">
                  <c:v>39</c:v>
                </c:pt>
                <c:pt idx="30">
                  <c:v>40</c:v>
                </c:pt>
                <c:pt idx="31">
                  <c:v>45</c:v>
                </c:pt>
                <c:pt idx="32">
                  <c:v>51</c:v>
                </c:pt>
                <c:pt idx="33">
                  <c:v>54</c:v>
                </c:pt>
                <c:pt idx="34">
                  <c:v>57</c:v>
                </c:pt>
                <c:pt idx="35">
                  <c:v>60</c:v>
                </c:pt>
                <c:pt idx="36">
                  <c:v>61</c:v>
                </c:pt>
                <c:pt idx="37">
                  <c:v>62</c:v>
                </c:pt>
                <c:pt idx="38">
                  <c:v>79</c:v>
                </c:pt>
                <c:pt idx="39">
                  <c:v>235</c:v>
                </c:pt>
                <c:pt idx="40">
                  <c:v>245</c:v>
                </c:pt>
                <c:pt idx="41">
                  <c:v>249</c:v>
                </c:pt>
                <c:pt idx="42">
                  <c:v>233</c:v>
                </c:pt>
                <c:pt idx="43">
                  <c:v>208</c:v>
                </c:pt>
                <c:pt idx="44">
                  <c:v>263</c:v>
                </c:pt>
                <c:pt idx="45">
                  <c:v>254</c:v>
                </c:pt>
                <c:pt idx="46">
                  <c:v>198</c:v>
                </c:pt>
                <c:pt idx="47">
                  <c:v>103</c:v>
                </c:pt>
                <c:pt idx="48">
                  <c:v>243</c:v>
                </c:pt>
                <c:pt idx="49">
                  <c:v>282</c:v>
                </c:pt>
                <c:pt idx="50">
                  <c:v>254</c:v>
                </c:pt>
                <c:pt idx="51">
                  <c:v>169</c:v>
                </c:pt>
                <c:pt idx="52">
                  <c:v>66.099999999999994</c:v>
                </c:pt>
                <c:pt idx="53">
                  <c:v>62.9</c:v>
                </c:pt>
                <c:pt idx="54">
                  <c:v>65.900000000000006</c:v>
                </c:pt>
                <c:pt idx="55">
                  <c:v>80.599999999999994</c:v>
                </c:pt>
                <c:pt idx="56">
                  <c:v>79.8</c:v>
                </c:pt>
                <c:pt idx="57">
                  <c:v>55.6</c:v>
                </c:pt>
                <c:pt idx="58">
                  <c:v>44.5</c:v>
                </c:pt>
                <c:pt idx="59">
                  <c:v>40.700000000000003</c:v>
                </c:pt>
                <c:pt idx="60">
                  <c:v>39.9</c:v>
                </c:pt>
                <c:pt idx="62">
                  <c:v>46</c:v>
                </c:pt>
                <c:pt idx="64">
                  <c:v>34.799999999999997</c:v>
                </c:pt>
                <c:pt idx="65">
                  <c:v>43.1</c:v>
                </c:pt>
                <c:pt idx="66">
                  <c:v>86.1</c:v>
                </c:pt>
                <c:pt idx="67">
                  <c:v>73.599999999999994</c:v>
                </c:pt>
                <c:pt idx="68">
                  <c:v>85.7</c:v>
                </c:pt>
                <c:pt idx="69">
                  <c:v>58.9</c:v>
                </c:pt>
                <c:pt idx="70">
                  <c:v>62.2</c:v>
                </c:pt>
                <c:pt idx="71">
                  <c:v>66.900000000000006</c:v>
                </c:pt>
                <c:pt idx="72">
                  <c:v>46.9</c:v>
                </c:pt>
                <c:pt idx="73">
                  <c:v>42.6</c:v>
                </c:pt>
                <c:pt idx="74">
                  <c:v>60.1</c:v>
                </c:pt>
                <c:pt idx="75">
                  <c:v>48.3</c:v>
                </c:pt>
                <c:pt idx="76">
                  <c:v>30.6</c:v>
                </c:pt>
                <c:pt idx="77">
                  <c:v>47.8</c:v>
                </c:pt>
                <c:pt idx="78">
                  <c:v>28.7</c:v>
                </c:pt>
                <c:pt idx="79">
                  <c:v>46.4</c:v>
                </c:pt>
                <c:pt idx="80">
                  <c:v>10.6</c:v>
                </c:pt>
                <c:pt idx="81">
                  <c:v>11.9</c:v>
                </c:pt>
                <c:pt idx="82">
                  <c:v>8.1999999999999993</c:v>
                </c:pt>
                <c:pt idx="83">
                  <c:v>9.5</c:v>
                </c:pt>
                <c:pt idx="84">
                  <c:v>0.5</c:v>
                </c:pt>
                <c:pt idx="85">
                  <c:v>14.4</c:v>
                </c:pt>
                <c:pt idx="86">
                  <c:v>9</c:v>
                </c:pt>
                <c:pt idx="87">
                  <c:v>10.5</c:v>
                </c:pt>
                <c:pt idx="88">
                  <c:v>9.1</c:v>
                </c:pt>
                <c:pt idx="89">
                  <c:v>9.4</c:v>
                </c:pt>
                <c:pt idx="90">
                  <c:v>11.3</c:v>
                </c:pt>
                <c:pt idx="91">
                  <c:v>12.3</c:v>
                </c:pt>
                <c:pt idx="92">
                  <c:v>15.1</c:v>
                </c:pt>
                <c:pt idx="93">
                  <c:v>16.899999999999999</c:v>
                </c:pt>
                <c:pt idx="94">
                  <c:v>14.1</c:v>
                </c:pt>
                <c:pt idx="95">
                  <c:v>21.6</c:v>
                </c:pt>
                <c:pt idx="96">
                  <c:v>21.1</c:v>
                </c:pt>
                <c:pt idx="97">
                  <c:v>21.8</c:v>
                </c:pt>
                <c:pt idx="98">
                  <c:v>17.600000000000001</c:v>
                </c:pt>
                <c:pt idx="99">
                  <c:v>26.6</c:v>
                </c:pt>
                <c:pt idx="100">
                  <c:v>25.2</c:v>
                </c:pt>
                <c:pt idx="101">
                  <c:v>31.9</c:v>
                </c:pt>
                <c:pt idx="102">
                  <c:v>29.8</c:v>
                </c:pt>
                <c:pt idx="103">
                  <c:v>31.5</c:v>
                </c:pt>
                <c:pt idx="104">
                  <c:v>27.4</c:v>
                </c:pt>
                <c:pt idx="105">
                  <c:v>28.6</c:v>
                </c:pt>
                <c:pt idx="106">
                  <c:v>29.1</c:v>
                </c:pt>
                <c:pt idx="107">
                  <c:v>37.1</c:v>
                </c:pt>
                <c:pt idx="108">
                  <c:v>4.9000000000000004</c:v>
                </c:pt>
                <c:pt idx="109">
                  <c:v>10.8</c:v>
                </c:pt>
                <c:pt idx="110">
                  <c:v>11.4</c:v>
                </c:pt>
                <c:pt idx="111">
                  <c:v>2.4</c:v>
                </c:pt>
                <c:pt idx="112">
                  <c:v>8.4</c:v>
                </c:pt>
                <c:pt idx="113">
                  <c:v>2.6</c:v>
                </c:pt>
                <c:pt idx="114">
                  <c:v>1.2</c:v>
                </c:pt>
                <c:pt idx="115">
                  <c:v>1.7</c:v>
                </c:pt>
                <c:pt idx="116">
                  <c:v>3.3</c:v>
                </c:pt>
                <c:pt idx="117">
                  <c:v>3.6</c:v>
                </c:pt>
                <c:pt idx="118">
                  <c:v>4.7</c:v>
                </c:pt>
                <c:pt idx="119">
                  <c:v>6.3</c:v>
                </c:pt>
                <c:pt idx="120">
                  <c:v>13.1</c:v>
                </c:pt>
                <c:pt idx="121">
                  <c:v>19.3</c:v>
                </c:pt>
                <c:pt idx="122">
                  <c:v>1.74</c:v>
                </c:pt>
                <c:pt idx="123">
                  <c:v>2.44</c:v>
                </c:pt>
                <c:pt idx="124">
                  <c:v>0.88</c:v>
                </c:pt>
                <c:pt idx="125">
                  <c:v>0.56999999999999995</c:v>
                </c:pt>
                <c:pt idx="126">
                  <c:v>0.57999999999999996</c:v>
                </c:pt>
                <c:pt idx="127">
                  <c:v>0.8</c:v>
                </c:pt>
                <c:pt idx="128">
                  <c:v>1.23</c:v>
                </c:pt>
                <c:pt idx="129">
                  <c:v>2.5299999999999998</c:v>
                </c:pt>
                <c:pt idx="130">
                  <c:v>3.56</c:v>
                </c:pt>
                <c:pt idx="131">
                  <c:v>4.74</c:v>
                </c:pt>
                <c:pt idx="132">
                  <c:v>8.6300000000000008</c:v>
                </c:pt>
                <c:pt idx="133">
                  <c:v>2.61</c:v>
                </c:pt>
                <c:pt idx="134">
                  <c:v>4.97</c:v>
                </c:pt>
                <c:pt idx="135">
                  <c:v>7.02</c:v>
                </c:pt>
                <c:pt idx="136">
                  <c:v>3.9</c:v>
                </c:pt>
                <c:pt idx="137">
                  <c:v>5.56</c:v>
                </c:pt>
                <c:pt idx="138">
                  <c:v>4.88</c:v>
                </c:pt>
                <c:pt idx="139">
                  <c:v>1.49</c:v>
                </c:pt>
                <c:pt idx="140">
                  <c:v>7.21</c:v>
                </c:pt>
                <c:pt idx="141">
                  <c:v>8.24</c:v>
                </c:pt>
                <c:pt idx="142">
                  <c:v>5.93</c:v>
                </c:pt>
                <c:pt idx="143">
                  <c:v>4.59</c:v>
                </c:pt>
                <c:pt idx="144">
                  <c:v>10.8</c:v>
                </c:pt>
                <c:pt idx="145">
                  <c:v>9.3699999999999992</c:v>
                </c:pt>
                <c:pt idx="146">
                  <c:v>7.75</c:v>
                </c:pt>
                <c:pt idx="147">
                  <c:v>6.56</c:v>
                </c:pt>
                <c:pt idx="148">
                  <c:v>6.73</c:v>
                </c:pt>
                <c:pt idx="149">
                  <c:v>6</c:v>
                </c:pt>
                <c:pt idx="150" formatCode="0">
                  <c:v>23.526600000000002</c:v>
                </c:pt>
                <c:pt idx="151" formatCode="0">
                  <c:v>20.750600000000002</c:v>
                </c:pt>
                <c:pt idx="152" formatCode="0">
                  <c:v>25.816800000000004</c:v>
                </c:pt>
                <c:pt idx="153" formatCode="0">
                  <c:v>20.334200000000003</c:v>
                </c:pt>
                <c:pt idx="154" formatCode="0">
                  <c:v>20.195400000000003</c:v>
                </c:pt>
                <c:pt idx="155" formatCode="0">
                  <c:v>28.454000000000001</c:v>
                </c:pt>
                <c:pt idx="156" formatCode="0">
                  <c:v>10.895800000000001</c:v>
                </c:pt>
                <c:pt idx="157" formatCode="0">
                  <c:v>19.917800000000003</c:v>
                </c:pt>
                <c:pt idx="158" formatCode="0">
                  <c:v>21.583400000000001</c:v>
                </c:pt>
                <c:pt idx="159" formatCode="0">
                  <c:v>17.627600000000001</c:v>
                </c:pt>
                <c:pt idx="160" formatCode="0">
                  <c:v>16.031400000000001</c:v>
                </c:pt>
                <c:pt idx="161" formatCode="0">
                  <c:v>17.141800000000003</c:v>
                </c:pt>
                <c:pt idx="162" formatCode="0">
                  <c:v>23.110200000000003</c:v>
                </c:pt>
                <c:pt idx="163" formatCode="0">
                  <c:v>21.861000000000001</c:v>
                </c:pt>
                <c:pt idx="164" formatCode="0">
                  <c:v>25.261600000000001</c:v>
                </c:pt>
                <c:pt idx="165" formatCode="0">
                  <c:v>22.2774</c:v>
                </c:pt>
                <c:pt idx="166" formatCode="0">
                  <c:v>22.832600000000003</c:v>
                </c:pt>
                <c:pt idx="167" formatCode="0">
                  <c:v>20.056600000000003</c:v>
                </c:pt>
                <c:pt idx="168" formatCode="0">
                  <c:v>20.473000000000003</c:v>
                </c:pt>
                <c:pt idx="169" formatCode="0">
                  <c:v>24.220600000000005</c:v>
                </c:pt>
                <c:pt idx="170" formatCode="0">
                  <c:v>16.8642</c:v>
                </c:pt>
                <c:pt idx="171" formatCode="0">
                  <c:v>27.551800000000004</c:v>
                </c:pt>
                <c:pt idx="172" formatCode="0">
                  <c:v>6.4472600000000009</c:v>
                </c:pt>
                <c:pt idx="173" formatCode="0">
                  <c:v>28.176399999999997</c:v>
                </c:pt>
                <c:pt idx="174" formatCode="0">
                  <c:v>27.898799999999998</c:v>
                </c:pt>
                <c:pt idx="175" formatCode="0">
                  <c:v>26.163800000000002</c:v>
                </c:pt>
                <c:pt idx="176" formatCode="0">
                  <c:v>28.037600000000001</c:v>
                </c:pt>
                <c:pt idx="177" formatCode="0">
                  <c:v>6.593</c:v>
                </c:pt>
                <c:pt idx="178" formatCode="0">
                  <c:v>13.949399999999999</c:v>
                </c:pt>
                <c:pt idx="179" formatCode="0">
                  <c:v>22.4162</c:v>
                </c:pt>
                <c:pt idx="180" formatCode="0">
                  <c:v>26.996600000000001</c:v>
                </c:pt>
                <c:pt idx="181" formatCode="0">
                  <c:v>26.025000000000002</c:v>
                </c:pt>
                <c:pt idx="182" formatCode="0">
                  <c:v>30.605400000000003</c:v>
                </c:pt>
                <c:pt idx="183" formatCode="0">
                  <c:v>23.249000000000002</c:v>
                </c:pt>
                <c:pt idx="184" formatCode="0">
                  <c:v>22.2774</c:v>
                </c:pt>
                <c:pt idx="185" formatCode="0">
                  <c:v>23.596</c:v>
                </c:pt>
                <c:pt idx="186" formatCode="0">
                  <c:v>24.359400000000001</c:v>
                </c:pt>
                <c:pt idx="187" formatCode="0">
                  <c:v>17.558199999999999</c:v>
                </c:pt>
                <c:pt idx="188" formatCode="0">
                  <c:v>24.0124</c:v>
                </c:pt>
                <c:pt idx="189" formatCode="###0.00;###0.00">
                  <c:v>3.55</c:v>
                </c:pt>
                <c:pt idx="190" formatCode="###0.000;###0.000">
                  <c:v>0.37</c:v>
                </c:pt>
                <c:pt idx="191" formatCode="###0.000;###0.000">
                  <c:v>0.45800000000000002</c:v>
                </c:pt>
                <c:pt idx="192" formatCode="###0.00;###0.00">
                  <c:v>2.46</c:v>
                </c:pt>
                <c:pt idx="193" formatCode="###0.00;###0.00">
                  <c:v>2.73</c:v>
                </c:pt>
                <c:pt idx="194" formatCode="###0.00;###0.00">
                  <c:v>1.84</c:v>
                </c:pt>
                <c:pt idx="195" formatCode="###0.00;###0.00">
                  <c:v>2.64</c:v>
                </c:pt>
                <c:pt idx="196" formatCode="###0.00;###0.00">
                  <c:v>4.47</c:v>
                </c:pt>
                <c:pt idx="197" formatCode="###0.00;###0.00">
                  <c:v>2.52</c:v>
                </c:pt>
                <c:pt idx="198" formatCode="###0.00;###0.00">
                  <c:v>2.63</c:v>
                </c:pt>
                <c:pt idx="199" formatCode="###0.00;###0.00">
                  <c:v>4.04</c:v>
                </c:pt>
                <c:pt idx="200" formatCode="###0.00;###0.00">
                  <c:v>4.1500000000000004</c:v>
                </c:pt>
                <c:pt idx="201" formatCode="###0.00;###0.00">
                  <c:v>8.4499999999999993</c:v>
                </c:pt>
                <c:pt idx="202" formatCode="###0.00;###0.00">
                  <c:v>5.35</c:v>
                </c:pt>
                <c:pt idx="203" formatCode="###0.000;###0.000">
                  <c:v>0.20200000000000001</c:v>
                </c:pt>
                <c:pt idx="204" formatCode="###0;###0">
                  <c:v>104</c:v>
                </c:pt>
                <c:pt idx="205" formatCode="###0;###0">
                  <c:v>176</c:v>
                </c:pt>
                <c:pt idx="206" formatCode="###0.0;###0.0">
                  <c:v>88.7</c:v>
                </c:pt>
                <c:pt idx="207" formatCode="###0.0;###0.0">
                  <c:v>84</c:v>
                </c:pt>
                <c:pt idx="208" formatCode="###0;###0">
                  <c:v>61</c:v>
                </c:pt>
                <c:pt idx="209" formatCode="###0;###0">
                  <c:v>63</c:v>
                </c:pt>
                <c:pt idx="210" formatCode="###0.0;###0.0">
                  <c:v>81.900000000000006</c:v>
                </c:pt>
                <c:pt idx="211" formatCode="###0.0;###0.0">
                  <c:v>69.400000000000006</c:v>
                </c:pt>
                <c:pt idx="212" formatCode="###0.0;###0.0">
                  <c:v>15.9</c:v>
                </c:pt>
                <c:pt idx="213" formatCode="###0.0;###0.0">
                  <c:v>17</c:v>
                </c:pt>
                <c:pt idx="214" formatCode="###0.0;###0.0">
                  <c:v>49.4</c:v>
                </c:pt>
                <c:pt idx="215" formatCode="###0.0;###0.0">
                  <c:v>43.1</c:v>
                </c:pt>
                <c:pt idx="216" formatCode="###0.0;###0.0">
                  <c:v>49.2</c:v>
                </c:pt>
                <c:pt idx="217" formatCode="###0.0;###0.0">
                  <c:v>42.6</c:v>
                </c:pt>
                <c:pt idx="218" formatCode="###0;###0">
                  <c:v>103</c:v>
                </c:pt>
                <c:pt idx="219" formatCode="###0.000;###0.000">
                  <c:v>0.35599999999999998</c:v>
                </c:pt>
                <c:pt idx="220" formatCode="###0;###0">
                  <c:v>108</c:v>
                </c:pt>
                <c:pt idx="221" formatCode="###0;###0">
                  <c:v>58</c:v>
                </c:pt>
                <c:pt idx="222" formatCode="###0.0;###0.0">
                  <c:v>40.799999999999997</c:v>
                </c:pt>
                <c:pt idx="223" formatCode="###0.0;###0.0">
                  <c:v>74.2</c:v>
                </c:pt>
                <c:pt idx="224" formatCode="###0.0;###0.0">
                  <c:v>72</c:v>
                </c:pt>
                <c:pt idx="225" formatCode="###0.0;###0.0">
                  <c:v>37.200000000000003</c:v>
                </c:pt>
                <c:pt idx="226" formatCode="###0.0;###0.0">
                  <c:v>65.3</c:v>
                </c:pt>
                <c:pt idx="227" formatCode="###0.0;###0.0">
                  <c:v>47.7</c:v>
                </c:pt>
                <c:pt idx="228" formatCode="###0.0;###0.0">
                  <c:v>50.4</c:v>
                </c:pt>
                <c:pt idx="229" formatCode="###0.0;###0.0">
                  <c:v>45.9</c:v>
                </c:pt>
                <c:pt idx="230" formatCode="###0.0;###0.0">
                  <c:v>51.3</c:v>
                </c:pt>
                <c:pt idx="231" formatCode="###0.0;###0.0">
                  <c:v>48.2</c:v>
                </c:pt>
                <c:pt idx="232" formatCode="###0.0;###0.0">
                  <c:v>39.700000000000003</c:v>
                </c:pt>
                <c:pt idx="233" formatCode="###0.0;###0.0">
                  <c:v>42.1</c:v>
                </c:pt>
                <c:pt idx="234" formatCode="###0.0;###0.0">
                  <c:v>36.6</c:v>
                </c:pt>
                <c:pt idx="235" formatCode="###0.0;###0.0">
                  <c:v>54.5</c:v>
                </c:pt>
                <c:pt idx="236" formatCode="###0.0;###0.0">
                  <c:v>40.5</c:v>
                </c:pt>
                <c:pt idx="237" formatCode="###0.0;###0.0">
                  <c:v>44.5</c:v>
                </c:pt>
                <c:pt idx="238" formatCode="###0.0;###0.0">
                  <c:v>47.3</c:v>
                </c:pt>
                <c:pt idx="239" formatCode="###0.0;###0.0">
                  <c:v>36.299999999999997</c:v>
                </c:pt>
                <c:pt idx="240" formatCode="###0.0;###0.0">
                  <c:v>40.700000000000003</c:v>
                </c:pt>
                <c:pt idx="241" formatCode="###0.0;###0.0">
                  <c:v>47.4</c:v>
                </c:pt>
                <c:pt idx="242" formatCode="###0.0;###0.0">
                  <c:v>59.8</c:v>
                </c:pt>
                <c:pt idx="243" formatCode="###0.0;###0.0">
                  <c:v>53.6</c:v>
                </c:pt>
                <c:pt idx="244" formatCode="0.0">
                  <c:v>12.124600912373031</c:v>
                </c:pt>
                <c:pt idx="245" formatCode="0.0">
                  <c:v>11.89107221609118</c:v>
                </c:pt>
                <c:pt idx="246" formatCode="0.0">
                  <c:v>13.147536030752853</c:v>
                </c:pt>
                <c:pt idx="247" formatCode="0.0">
                  <c:v>12.884133328103079</c:v>
                </c:pt>
                <c:pt idx="248" formatCode="0.0">
                  <c:v>12.263404243942547</c:v>
                </c:pt>
                <c:pt idx="249" formatCode="0.0">
                  <c:v>12.639117284296555</c:v>
                </c:pt>
                <c:pt idx="250" formatCode="0.0">
                  <c:v>16.354232710910136</c:v>
                </c:pt>
                <c:pt idx="251" formatCode="0.0">
                  <c:v>15.967399832275856</c:v>
                </c:pt>
                <c:pt idx="252" formatCode="0.0">
                  <c:v>16.105690872083585</c:v>
                </c:pt>
                <c:pt idx="253" formatCode="0.0">
                  <c:v>16.248313953278174</c:v>
                </c:pt>
                <c:pt idx="254" formatCode="0.0">
                  <c:v>15.490876594032988</c:v>
                </c:pt>
                <c:pt idx="255" formatCode="0.0">
                  <c:v>15.845645561832368</c:v>
                </c:pt>
                <c:pt idx="256" formatCode="0.0">
                  <c:v>14.836725448082213</c:v>
                </c:pt>
                <c:pt idx="257" formatCode="0.0">
                  <c:v>14.819731078792229</c:v>
                </c:pt>
                <c:pt idx="258" formatCode="0.0">
                  <c:v>10.257007881800462</c:v>
                </c:pt>
                <c:pt idx="259" formatCode="0.0">
                  <c:v>11.228183084762687</c:v>
                </c:pt>
                <c:pt idx="260" formatCode="0.0">
                  <c:v>8.1131994323201209</c:v>
                </c:pt>
                <c:pt idx="261" formatCode="0.0">
                  <c:v>10.360879518637585</c:v>
                </c:pt>
                <c:pt idx="262" formatCode="0.0">
                  <c:v>8.8758562777769967</c:v>
                </c:pt>
                <c:pt idx="263" formatCode="0.0">
                  <c:v>13.502910763114601</c:v>
                </c:pt>
                <c:pt idx="264" formatCode="0.0">
                  <c:v>10.012950508363105</c:v>
                </c:pt>
                <c:pt idx="265" formatCode="0.0">
                  <c:v>12.394830982887045</c:v>
                </c:pt>
                <c:pt idx="266" formatCode="0.0">
                  <c:v>18.3296925</c:v>
                </c:pt>
                <c:pt idx="267" formatCode="0.0">
                  <c:v>8.3719055938697302</c:v>
                </c:pt>
                <c:pt idx="268" formatCode="0.0">
                  <c:v>8.3062916129032267</c:v>
                </c:pt>
                <c:pt idx="269" formatCode="0.0">
                  <c:v>8.8371488435374133</c:v>
                </c:pt>
                <c:pt idx="270" formatCode="0.0">
                  <c:v>14.691214364295879</c:v>
                </c:pt>
                <c:pt idx="271" formatCode="0.0">
                  <c:v>10.011028399999999</c:v>
                </c:pt>
                <c:pt idx="272" formatCode="0.0">
                  <c:v>11.211108091603053</c:v>
                </c:pt>
                <c:pt idx="273" formatCode="0.0">
                  <c:v>9.0472154351544294</c:v>
                </c:pt>
                <c:pt idx="274" formatCode="0.0">
                  <c:v>11.315846177215192</c:v>
                </c:pt>
                <c:pt idx="275" formatCode="0.0">
                  <c:v>9.6044679002876325</c:v>
                </c:pt>
                <c:pt idx="276" formatCode="0.0">
                  <c:v>2.9315761999999999</c:v>
                </c:pt>
                <c:pt idx="277" formatCode="0.0">
                  <c:v>12.293145385211114</c:v>
                </c:pt>
                <c:pt idx="278" formatCode="0.0">
                  <c:v>10.683953939393939</c:v>
                </c:pt>
                <c:pt idx="279" formatCode="0.0">
                  <c:v>10.387768039215688</c:v>
                </c:pt>
                <c:pt idx="280" formatCode="0.0">
                  <c:v>13.360576704545457</c:v>
                </c:pt>
                <c:pt idx="281" formatCode="0.0">
                  <c:v>13.279238354430378</c:v>
                </c:pt>
                <c:pt idx="282" formatCode="0.0">
                  <c:v>12.871905882352941</c:v>
                </c:pt>
                <c:pt idx="283" formatCode="0.0">
                  <c:v>13.643016470588236</c:v>
                </c:pt>
                <c:pt idx="284" formatCode="0.0">
                  <c:v>14.517859876543209</c:v>
                </c:pt>
                <c:pt idx="285" formatCode="0.0">
                  <c:v>11.514785714285715</c:v>
                </c:pt>
                <c:pt idx="286" formatCode="0.0">
                  <c:v>15.274972959084131</c:v>
                </c:pt>
                <c:pt idx="287" formatCode="0.0">
                  <c:v>13.178666103297193</c:v>
                </c:pt>
                <c:pt idx="288" formatCode="0.0">
                  <c:v>14.238460327868852</c:v>
                </c:pt>
                <c:pt idx="289" formatCode="0.0">
                  <c:v>13.466511068702291</c:v>
                </c:pt>
                <c:pt idx="290" formatCode="0.0">
                  <c:v>9.3823049999999988</c:v>
                </c:pt>
                <c:pt idx="291" formatCode="0.0">
                  <c:v>14.099820392499309</c:v>
                </c:pt>
                <c:pt idx="292" formatCode="0.0">
                  <c:v>15.460234785204586</c:v>
                </c:pt>
                <c:pt idx="293" formatCode="0.0">
                  <c:v>15.635305350468908</c:v>
                </c:pt>
                <c:pt idx="294" formatCode="0.0">
                  <c:v>6.7447916279069764</c:v>
                </c:pt>
                <c:pt idx="295" formatCode="0.0">
                  <c:v>8.5231689240506316</c:v>
                </c:pt>
                <c:pt idx="296" formatCode="0.0">
                  <c:v>9.4642547320061272</c:v>
                </c:pt>
                <c:pt idx="297" formatCode="0.0">
                  <c:v>6.2615810688140554</c:v>
                </c:pt>
                <c:pt idx="298" formatCode="0.0">
                  <c:v>8.8455332374100735</c:v>
                </c:pt>
                <c:pt idx="299" formatCode="0.0">
                  <c:v>14.688581162746003</c:v>
                </c:pt>
                <c:pt idx="300" formatCode="0.0">
                  <c:v>15.442489361059309</c:v>
                </c:pt>
                <c:pt idx="301" formatCode="0.0">
                  <c:v>9.5172156890459352</c:v>
                </c:pt>
                <c:pt idx="302" formatCode="0.0">
                  <c:v>14.092162589928055</c:v>
                </c:pt>
                <c:pt idx="303" formatCode="0.0">
                  <c:v>12.947506363636364</c:v>
                </c:pt>
                <c:pt idx="304" formatCode="0.0">
                  <c:v>13.248329769230768</c:v>
                </c:pt>
                <c:pt idx="305" formatCode="0.0">
                  <c:v>5.579201830065359</c:v>
                </c:pt>
                <c:pt idx="306" formatCode="0.0">
                  <c:v>9.2265463157894718</c:v>
                </c:pt>
                <c:pt idx="307" formatCode="0.0">
                  <c:v>9.6246598198198186</c:v>
                </c:pt>
                <c:pt idx="308" formatCode="0.0">
                  <c:v>8.6737434482758609</c:v>
                </c:pt>
                <c:pt idx="309" formatCode="0.0">
                  <c:v>7.2706163535911612</c:v>
                </c:pt>
                <c:pt idx="310" formatCode="0.0">
                  <c:v>7.6985114465408806</c:v>
                </c:pt>
                <c:pt idx="311" formatCode="0.0">
                  <c:v>13.23985954751131</c:v>
                </c:pt>
                <c:pt idx="312" formatCode="0.0">
                  <c:v>14.045040000000002</c:v>
                </c:pt>
                <c:pt idx="313" formatCode="0.0">
                  <c:v>12.901265789473682</c:v>
                </c:pt>
                <c:pt idx="314" formatCode="0.0">
                  <c:v>17.658470899879077</c:v>
                </c:pt>
                <c:pt idx="315" formatCode="0.0">
                  <c:v>18.484843416491703</c:v>
                </c:pt>
                <c:pt idx="316" formatCode="0.0">
                  <c:v>12.98325011627907</c:v>
                </c:pt>
                <c:pt idx="317" formatCode="0.0">
                  <c:v>12.167002747252749</c:v>
                </c:pt>
                <c:pt idx="320" formatCode="0.0">
                  <c:v>10.46813995575803</c:v>
                </c:pt>
                <c:pt idx="326" formatCode="0.0">
                  <c:v>9.8965382029591744</c:v>
                </c:pt>
                <c:pt idx="327" formatCode="0.0">
                  <c:v>18.707866279069766</c:v>
                </c:pt>
                <c:pt idx="328" formatCode="0.0">
                  <c:v>19.251823336283643</c:v>
                </c:pt>
                <c:pt idx="329" formatCode="0.0">
                  <c:v>4.7146053968253971</c:v>
                </c:pt>
                <c:pt idx="330" formatCode="0.0">
                  <c:v>6.9045177011494259</c:v>
                </c:pt>
                <c:pt idx="331" formatCode="0.0">
                  <c:v>14.07126057248384</c:v>
                </c:pt>
                <c:pt idx="332" formatCode="0.0">
                  <c:v>5.7475978676470589</c:v>
                </c:pt>
                <c:pt idx="333" formatCode="0.0">
                  <c:v>6.8462570940170933</c:v>
                </c:pt>
                <c:pt idx="334" formatCode="0.0">
                  <c:v>8.2386456603773564</c:v>
                </c:pt>
                <c:pt idx="335" formatCode="0.0">
                  <c:v>5.0275420903954799</c:v>
                </c:pt>
                <c:pt idx="336" formatCode="0.0">
                  <c:v>6.8323848648648653</c:v>
                </c:pt>
                <c:pt idx="337" formatCode="0.0">
                  <c:v>15.551609635308145</c:v>
                </c:pt>
                <c:pt idx="338" formatCode="0.0">
                  <c:v>9.875751238095237</c:v>
                </c:pt>
                <c:pt idx="339" formatCode="0.0">
                  <c:v>16.571241929960266</c:v>
                </c:pt>
                <c:pt idx="340" formatCode="0.0">
                  <c:v>12.132563296398894</c:v>
                </c:pt>
                <c:pt idx="341" formatCode="0.0">
                  <c:v>22.567449312456965</c:v>
                </c:pt>
                <c:pt idx="342" formatCode="0.0">
                  <c:v>11.51581453831041</c:v>
                </c:pt>
                <c:pt idx="343" formatCode="0.0">
                  <c:v>12.491167845993756</c:v>
                </c:pt>
                <c:pt idx="344" formatCode="0.0">
                  <c:v>6.406436238244515</c:v>
                </c:pt>
                <c:pt idx="345" formatCode="0.0">
                  <c:v>4.2227062962962973</c:v>
                </c:pt>
                <c:pt idx="346" formatCode="0.0">
                  <c:v>12.727933654773386</c:v>
                </c:pt>
                <c:pt idx="347" formatCode="0.0">
                  <c:v>13.556711706349208</c:v>
                </c:pt>
                <c:pt idx="348" formatCode="0.0">
                  <c:v>18.445053621450644</c:v>
                </c:pt>
                <c:pt idx="349" formatCode="0.0">
                  <c:v>20.291114330269377</c:v>
                </c:pt>
                <c:pt idx="350" formatCode="0.0">
                  <c:v>18.733343376919699</c:v>
                </c:pt>
                <c:pt idx="351" formatCode="0.0">
                  <c:v>20.425592780817777</c:v>
                </c:pt>
                <c:pt idx="352" formatCode="0.0">
                  <c:v>19.146621144231201</c:v>
                </c:pt>
                <c:pt idx="353" formatCode="0.0">
                  <c:v>18.740152539309069</c:v>
                </c:pt>
                <c:pt idx="354" formatCode="0.0">
                  <c:v>25.360956508892741</c:v>
                </c:pt>
                <c:pt idx="355" formatCode="0.0">
                  <c:v>20.176476224101769</c:v>
                </c:pt>
                <c:pt idx="356" formatCode="0.0">
                  <c:v>8.5959524271844661</c:v>
                </c:pt>
                <c:pt idx="357" formatCode="0.0">
                  <c:v>18.13618585193321</c:v>
                </c:pt>
                <c:pt idx="358" formatCode="0.0">
                  <c:v>12.990979902912621</c:v>
                </c:pt>
                <c:pt idx="359" formatCode="0.0">
                  <c:v>21.127475563909773</c:v>
                </c:pt>
                <c:pt idx="360" formatCode="0.0">
                  <c:v>14.467299502487561</c:v>
                </c:pt>
                <c:pt idx="361" formatCode="0.0">
                  <c:v>11.854598076923077</c:v>
                </c:pt>
                <c:pt idx="362" formatCode="0.0">
                  <c:v>14.316416805170823</c:v>
                </c:pt>
                <c:pt idx="363" formatCode="0.0">
                  <c:v>11.226439609756099</c:v>
                </c:pt>
                <c:pt idx="364" formatCode="0.0">
                  <c:v>11.571584694932783</c:v>
                </c:pt>
                <c:pt idx="365" formatCode="0.0">
                  <c:v>21.244374767166544</c:v>
                </c:pt>
                <c:pt idx="366" formatCode="0.0">
                  <c:v>9.6505384615384635</c:v>
                </c:pt>
                <c:pt idx="367" formatCode="0.0">
                  <c:v>10.804029472140764</c:v>
                </c:pt>
                <c:pt idx="368" formatCode="0.0">
                  <c:v>11.433988862745098</c:v>
                </c:pt>
                <c:pt idx="369" formatCode="0.0">
                  <c:v>13.370495708406816</c:v>
                </c:pt>
                <c:pt idx="370" formatCode="0.0">
                  <c:v>8.6547003513996437</c:v>
                </c:pt>
                <c:pt idx="371" formatCode="0.0">
                  <c:v>9.2189190909090897</c:v>
                </c:pt>
                <c:pt idx="372" formatCode="0.0">
                  <c:v>8.3103971859296468</c:v>
                </c:pt>
                <c:pt idx="373" formatCode="0.0">
                  <c:v>17.61760758293839</c:v>
                </c:pt>
                <c:pt idx="374" formatCode="0.0">
                  <c:v>16.730013365384618</c:v>
                </c:pt>
                <c:pt idx="375" formatCode="0.0">
                  <c:v>24.076544074577296</c:v>
                </c:pt>
                <c:pt idx="376" formatCode="0.0">
                  <c:v>15.038321410818718</c:v>
                </c:pt>
                <c:pt idx="377" formatCode="0.0">
                  <c:v>13.417641788908767</c:v>
                </c:pt>
                <c:pt idx="378" formatCode="0.0">
                  <c:v>13.034863636363635</c:v>
                </c:pt>
                <c:pt idx="379" formatCode="0.0">
                  <c:v>8.2749658064516129</c:v>
                </c:pt>
                <c:pt idx="380" formatCode="0.0">
                  <c:v>17.21413293293293</c:v>
                </c:pt>
                <c:pt idx="381" formatCode="0.0">
                  <c:v>11.199298594719167</c:v>
                </c:pt>
                <c:pt idx="382" formatCode="0.0">
                  <c:v>17.642791262135926</c:v>
                </c:pt>
                <c:pt idx="383" formatCode="0.0">
                  <c:v>17.018345276058962</c:v>
                </c:pt>
                <c:pt idx="384" formatCode="0.0">
                  <c:v>13.533425920649112</c:v>
                </c:pt>
                <c:pt idx="385" formatCode="0.0">
                  <c:v>19.539908219746351</c:v>
                </c:pt>
                <c:pt idx="386" formatCode="0.0">
                  <c:v>18.076239211188607</c:v>
                </c:pt>
                <c:pt idx="387" formatCode="0.0">
                  <c:v>25.663228186813182</c:v>
                </c:pt>
                <c:pt idx="388" formatCode="0.0">
                  <c:v>16.442737722296606</c:v>
                </c:pt>
                <c:pt idx="389" formatCode="0.0">
                  <c:v>16.792325137195114</c:v>
                </c:pt>
                <c:pt idx="390" formatCode="0.0">
                  <c:v>13.407545717035612</c:v>
                </c:pt>
                <c:pt idx="391" formatCode="0.0">
                  <c:v>16.876508309990662</c:v>
                </c:pt>
                <c:pt idx="392" formatCode="0.0">
                  <c:v>33.332212958484668</c:v>
                </c:pt>
                <c:pt idx="393" formatCode="0.0">
                  <c:v>18.355453101240659</c:v>
                </c:pt>
                <c:pt idx="394" formatCode="0.0">
                  <c:v>25.630533783783783</c:v>
                </c:pt>
                <c:pt idx="395" formatCode="0.0">
                  <c:v>20.650211377594715</c:v>
                </c:pt>
                <c:pt idx="396" formatCode="0.0">
                  <c:v>24.665511545454549</c:v>
                </c:pt>
                <c:pt idx="397" formatCode="0.0">
                  <c:v>23.903989792059548</c:v>
                </c:pt>
                <c:pt idx="398" formatCode="0.0">
                  <c:v>22.062552653275098</c:v>
                </c:pt>
                <c:pt idx="399" formatCode="0.0">
                  <c:v>22.756435376688923</c:v>
                </c:pt>
                <c:pt idx="400" formatCode="0.0">
                  <c:v>30.335082951838793</c:v>
                </c:pt>
                <c:pt idx="401" formatCode="0.0">
                  <c:v>27.323996810325273</c:v>
                </c:pt>
                <c:pt idx="402" formatCode="0.0">
                  <c:v>38.038535835991851</c:v>
                </c:pt>
                <c:pt idx="403" formatCode="0.0">
                  <c:v>39.276553002126981</c:v>
                </c:pt>
                <c:pt idx="404" formatCode="0.0">
                  <c:v>27.590094863181278</c:v>
                </c:pt>
                <c:pt idx="405" formatCode="0.0">
                  <c:v>27.262810751052324</c:v>
                </c:pt>
                <c:pt idx="406" formatCode="0.0">
                  <c:v>35.881235451261105</c:v>
                </c:pt>
                <c:pt idx="407" formatCode="0.0">
                  <c:v>38.022685932472093</c:v>
                </c:pt>
                <c:pt idx="408" formatCode="0.0">
                  <c:v>27.859577228534455</c:v>
                </c:pt>
                <c:pt idx="409" formatCode="0.0">
                  <c:v>28.449645672643957</c:v>
                </c:pt>
                <c:pt idx="410" formatCode="0.0">
                  <c:v>29.611588852077571</c:v>
                </c:pt>
                <c:pt idx="411" formatCode="0.0">
                  <c:v>8.0510058248178158</c:v>
                </c:pt>
                <c:pt idx="412" formatCode="0.0">
                  <c:v>14.069988695164737</c:v>
                </c:pt>
                <c:pt idx="413" formatCode="0.0">
                  <c:v>4.6292054042892854</c:v>
                </c:pt>
                <c:pt idx="414" formatCode="0.0">
                  <c:v>10.182284982063445</c:v>
                </c:pt>
                <c:pt idx="415" formatCode="0.0">
                  <c:v>10.976034177171075</c:v>
                </c:pt>
                <c:pt idx="416" formatCode="0.0">
                  <c:v>27.626963183826859</c:v>
                </c:pt>
                <c:pt idx="417" formatCode="0.0">
                  <c:v>3.0080827645179333</c:v>
                </c:pt>
                <c:pt idx="418" formatCode="0.0">
                  <c:v>10.399843925713855</c:v>
                </c:pt>
                <c:pt idx="419" formatCode="0.0">
                  <c:v>19.092632788292892</c:v>
                </c:pt>
                <c:pt idx="420" formatCode="0.0">
                  <c:v>18.929729304427358</c:v>
                </c:pt>
                <c:pt idx="421" formatCode="0.0">
                  <c:v>27.856110574054235</c:v>
                </c:pt>
                <c:pt idx="422" formatCode="0.0">
                  <c:v>24.428360996452614</c:v>
                </c:pt>
                <c:pt idx="423">
                  <c:v>187</c:v>
                </c:pt>
                <c:pt idx="424">
                  <c:v>132</c:v>
                </c:pt>
                <c:pt idx="425">
                  <c:v>423</c:v>
                </c:pt>
                <c:pt idx="426">
                  <c:v>370</c:v>
                </c:pt>
                <c:pt idx="427">
                  <c:v>364</c:v>
                </c:pt>
                <c:pt idx="428">
                  <c:v>338</c:v>
                </c:pt>
                <c:pt idx="429">
                  <c:v>316</c:v>
                </c:pt>
                <c:pt idx="430">
                  <c:v>371</c:v>
                </c:pt>
                <c:pt idx="431">
                  <c:v>126</c:v>
                </c:pt>
                <c:pt idx="432">
                  <c:v>149</c:v>
                </c:pt>
                <c:pt idx="433">
                  <c:v>136</c:v>
                </c:pt>
                <c:pt idx="434">
                  <c:v>327</c:v>
                </c:pt>
                <c:pt idx="435">
                  <c:v>244</c:v>
                </c:pt>
                <c:pt idx="436">
                  <c:v>288</c:v>
                </c:pt>
                <c:pt idx="437">
                  <c:v>116</c:v>
                </c:pt>
                <c:pt idx="438">
                  <c:v>269</c:v>
                </c:pt>
                <c:pt idx="439">
                  <c:v>165</c:v>
                </c:pt>
                <c:pt idx="440">
                  <c:v>228</c:v>
                </c:pt>
                <c:pt idx="441">
                  <c:v>223</c:v>
                </c:pt>
                <c:pt idx="442">
                  <c:v>227</c:v>
                </c:pt>
                <c:pt idx="443">
                  <c:v>76</c:v>
                </c:pt>
                <c:pt idx="444">
                  <c:v>74</c:v>
                </c:pt>
                <c:pt idx="445">
                  <c:v>67</c:v>
                </c:pt>
                <c:pt idx="446">
                  <c:v>186</c:v>
                </c:pt>
                <c:pt idx="447">
                  <c:v>191</c:v>
                </c:pt>
                <c:pt idx="448">
                  <c:v>172</c:v>
                </c:pt>
                <c:pt idx="449">
                  <c:v>107</c:v>
                </c:pt>
                <c:pt idx="450">
                  <c:v>109</c:v>
                </c:pt>
                <c:pt idx="451">
                  <c:v>122</c:v>
                </c:pt>
                <c:pt idx="452">
                  <c:v>162</c:v>
                </c:pt>
                <c:pt idx="453">
                  <c:v>144</c:v>
                </c:pt>
                <c:pt idx="454">
                  <c:v>169</c:v>
                </c:pt>
                <c:pt idx="455">
                  <c:v>105</c:v>
                </c:pt>
                <c:pt idx="456">
                  <c:v>72</c:v>
                </c:pt>
                <c:pt idx="457">
                  <c:v>90</c:v>
                </c:pt>
                <c:pt idx="458">
                  <c:v>177</c:v>
                </c:pt>
                <c:pt idx="459">
                  <c:v>179</c:v>
                </c:pt>
                <c:pt idx="460">
                  <c:v>179</c:v>
                </c:pt>
                <c:pt idx="461">
                  <c:v>36</c:v>
                </c:pt>
                <c:pt idx="462">
                  <c:v>34</c:v>
                </c:pt>
                <c:pt idx="463">
                  <c:v>24</c:v>
                </c:pt>
                <c:pt idx="464">
                  <c:v>234</c:v>
                </c:pt>
                <c:pt idx="465">
                  <c:v>115</c:v>
                </c:pt>
                <c:pt idx="466">
                  <c:v>59</c:v>
                </c:pt>
                <c:pt idx="467">
                  <c:v>126</c:v>
                </c:pt>
                <c:pt idx="468">
                  <c:v>145</c:v>
                </c:pt>
                <c:pt idx="469">
                  <c:v>199</c:v>
                </c:pt>
                <c:pt idx="470">
                  <c:v>97</c:v>
                </c:pt>
                <c:pt idx="471">
                  <c:v>97</c:v>
                </c:pt>
                <c:pt idx="472">
                  <c:v>95</c:v>
                </c:pt>
                <c:pt idx="473">
                  <c:v>89</c:v>
                </c:pt>
                <c:pt idx="474">
                  <c:v>64</c:v>
                </c:pt>
                <c:pt idx="475">
                  <c:v>79</c:v>
                </c:pt>
                <c:pt idx="476">
                  <c:v>37</c:v>
                </c:pt>
                <c:pt idx="477">
                  <c:v>97</c:v>
                </c:pt>
                <c:pt idx="478">
                  <c:v>98</c:v>
                </c:pt>
                <c:pt idx="479">
                  <c:v>98</c:v>
                </c:pt>
                <c:pt idx="480">
                  <c:v>80</c:v>
                </c:pt>
                <c:pt idx="481">
                  <c:v>72</c:v>
                </c:pt>
                <c:pt idx="482">
                  <c:v>3</c:v>
                </c:pt>
                <c:pt idx="483">
                  <c:v>95</c:v>
                </c:pt>
                <c:pt idx="484">
                  <c:v>107</c:v>
                </c:pt>
                <c:pt idx="485">
                  <c:v>76</c:v>
                </c:pt>
                <c:pt idx="486">
                  <c:v>85</c:v>
                </c:pt>
                <c:pt idx="487">
                  <c:v>47</c:v>
                </c:pt>
                <c:pt idx="488">
                  <c:v>10</c:v>
                </c:pt>
                <c:pt idx="489">
                  <c:v>11</c:v>
                </c:pt>
                <c:pt idx="490">
                  <c:v>11</c:v>
                </c:pt>
                <c:pt idx="491">
                  <c:v>12</c:v>
                </c:pt>
                <c:pt idx="492">
                  <c:v>11</c:v>
                </c:pt>
                <c:pt idx="493">
                  <c:v>12</c:v>
                </c:pt>
                <c:pt idx="494">
                  <c:v>22</c:v>
                </c:pt>
                <c:pt idx="495">
                  <c:v>21</c:v>
                </c:pt>
                <c:pt idx="496">
                  <c:v>24</c:v>
                </c:pt>
                <c:pt idx="497">
                  <c:v>24</c:v>
                </c:pt>
                <c:pt idx="498">
                  <c:v>37</c:v>
                </c:pt>
                <c:pt idx="499">
                  <c:v>53</c:v>
                </c:pt>
                <c:pt idx="500">
                  <c:v>110</c:v>
                </c:pt>
                <c:pt idx="501">
                  <c:v>74</c:v>
                </c:pt>
                <c:pt idx="502">
                  <c:v>97</c:v>
                </c:pt>
                <c:pt idx="503">
                  <c:v>44</c:v>
                </c:pt>
                <c:pt idx="504">
                  <c:v>117</c:v>
                </c:pt>
                <c:pt idx="505">
                  <c:v>102</c:v>
                </c:pt>
                <c:pt idx="506">
                  <c:v>111</c:v>
                </c:pt>
                <c:pt idx="507">
                  <c:v>110</c:v>
                </c:pt>
                <c:pt idx="508">
                  <c:v>103</c:v>
                </c:pt>
                <c:pt idx="509">
                  <c:v>11</c:v>
                </c:pt>
                <c:pt idx="510">
                  <c:v>54.7</c:v>
                </c:pt>
                <c:pt idx="511">
                  <c:v>47.7</c:v>
                </c:pt>
                <c:pt idx="512">
                  <c:v>74.7</c:v>
                </c:pt>
                <c:pt idx="513">
                  <c:v>72.7</c:v>
                </c:pt>
                <c:pt idx="514">
                  <c:v>64.099999999999994</c:v>
                </c:pt>
                <c:pt idx="515">
                  <c:v>73.5</c:v>
                </c:pt>
                <c:pt idx="516">
                  <c:v>57</c:v>
                </c:pt>
                <c:pt idx="517">
                  <c:v>33.299999999999997</c:v>
                </c:pt>
                <c:pt idx="518">
                  <c:v>37.4</c:v>
                </c:pt>
                <c:pt idx="519">
                  <c:v>29.2</c:v>
                </c:pt>
                <c:pt idx="520">
                  <c:v>35.1</c:v>
                </c:pt>
                <c:pt idx="521">
                  <c:v>35.9</c:v>
                </c:pt>
                <c:pt idx="522">
                  <c:v>35.4</c:v>
                </c:pt>
                <c:pt idx="523">
                  <c:v>36.4</c:v>
                </c:pt>
                <c:pt idx="524">
                  <c:v>35</c:v>
                </c:pt>
                <c:pt idx="525">
                  <c:v>15.9</c:v>
                </c:pt>
                <c:pt idx="526">
                  <c:v>16.8</c:v>
                </c:pt>
                <c:pt idx="527">
                  <c:v>30.5</c:v>
                </c:pt>
                <c:pt idx="528">
                  <c:v>18.899999999999999</c:v>
                </c:pt>
                <c:pt idx="529">
                  <c:v>34.200000000000003</c:v>
                </c:pt>
                <c:pt idx="530">
                  <c:v>74.099999999999994</c:v>
                </c:pt>
                <c:pt idx="531">
                  <c:v>70.8</c:v>
                </c:pt>
                <c:pt idx="532">
                  <c:v>74.2</c:v>
                </c:pt>
                <c:pt idx="533">
                  <c:v>66.400000000000006</c:v>
                </c:pt>
                <c:pt idx="534">
                  <c:v>66.400000000000006</c:v>
                </c:pt>
                <c:pt idx="535">
                  <c:v>33.6</c:v>
                </c:pt>
                <c:pt idx="536">
                  <c:v>35.9</c:v>
                </c:pt>
                <c:pt idx="537">
                  <c:v>35.299999999999997</c:v>
                </c:pt>
                <c:pt idx="538">
                  <c:v>28.3</c:v>
                </c:pt>
                <c:pt idx="539">
                  <c:v>38.299999999999997</c:v>
                </c:pt>
                <c:pt idx="540">
                  <c:v>31.1</c:v>
                </c:pt>
                <c:pt idx="541">
                  <c:v>11.6</c:v>
                </c:pt>
                <c:pt idx="542">
                  <c:v>16.8</c:v>
                </c:pt>
                <c:pt idx="543">
                  <c:v>10</c:v>
                </c:pt>
                <c:pt idx="544">
                  <c:v>7.95</c:v>
                </c:pt>
                <c:pt idx="545">
                  <c:v>8.08</c:v>
                </c:pt>
                <c:pt idx="546">
                  <c:v>10.9</c:v>
                </c:pt>
                <c:pt idx="547">
                  <c:v>12.2</c:v>
                </c:pt>
                <c:pt idx="548">
                  <c:v>14.6</c:v>
                </c:pt>
                <c:pt idx="549">
                  <c:v>10.7</c:v>
                </c:pt>
                <c:pt idx="550">
                  <c:v>11</c:v>
                </c:pt>
                <c:pt idx="551">
                  <c:v>6.65</c:v>
                </c:pt>
                <c:pt idx="552">
                  <c:v>8.1</c:v>
                </c:pt>
                <c:pt idx="553">
                  <c:v>9.02</c:v>
                </c:pt>
                <c:pt idx="554">
                  <c:v>8.08</c:v>
                </c:pt>
                <c:pt idx="555">
                  <c:v>7.41</c:v>
                </c:pt>
                <c:pt idx="556">
                  <c:v>9.4600000000000009</c:v>
                </c:pt>
                <c:pt idx="557">
                  <c:v>14.4</c:v>
                </c:pt>
                <c:pt idx="558">
                  <c:v>13.4</c:v>
                </c:pt>
                <c:pt idx="559">
                  <c:v>11</c:v>
                </c:pt>
                <c:pt idx="561">
                  <c:v>4.91</c:v>
                </c:pt>
                <c:pt idx="562">
                  <c:v>9.75</c:v>
                </c:pt>
                <c:pt idx="563">
                  <c:v>19.2</c:v>
                </c:pt>
                <c:pt idx="564">
                  <c:v>9.1199999999999992</c:v>
                </c:pt>
                <c:pt idx="565">
                  <c:v>9.5500000000000007</c:v>
                </c:pt>
                <c:pt idx="566">
                  <c:v>6.48</c:v>
                </c:pt>
                <c:pt idx="567">
                  <c:v>9.4</c:v>
                </c:pt>
                <c:pt idx="568">
                  <c:v>3.65</c:v>
                </c:pt>
                <c:pt idx="569">
                  <c:v>10.1</c:v>
                </c:pt>
                <c:pt idx="570">
                  <c:v>14.6</c:v>
                </c:pt>
                <c:pt idx="571">
                  <c:v>11.7</c:v>
                </c:pt>
                <c:pt idx="572">
                  <c:v>8.3800000000000008</c:v>
                </c:pt>
                <c:pt idx="573">
                  <c:v>17.100000000000001</c:v>
                </c:pt>
                <c:pt idx="574">
                  <c:v>10.3</c:v>
                </c:pt>
                <c:pt idx="575">
                  <c:v>10.5</c:v>
                </c:pt>
                <c:pt idx="576">
                  <c:v>13</c:v>
                </c:pt>
                <c:pt idx="577">
                  <c:v>15.6</c:v>
                </c:pt>
                <c:pt idx="578">
                  <c:v>6.31</c:v>
                </c:pt>
                <c:pt idx="579">
                  <c:v>9.82</c:v>
                </c:pt>
                <c:pt idx="580">
                  <c:v>7.32</c:v>
                </c:pt>
                <c:pt idx="581">
                  <c:v>13</c:v>
                </c:pt>
                <c:pt idx="582">
                  <c:v>10</c:v>
                </c:pt>
                <c:pt idx="583">
                  <c:v>10.7</c:v>
                </c:pt>
                <c:pt idx="584">
                  <c:v>43.32</c:v>
                </c:pt>
                <c:pt idx="585">
                  <c:v>62.72</c:v>
                </c:pt>
                <c:pt idx="586">
                  <c:v>52.62</c:v>
                </c:pt>
                <c:pt idx="587">
                  <c:v>62.46</c:v>
                </c:pt>
                <c:pt idx="588">
                  <c:v>59.84</c:v>
                </c:pt>
                <c:pt idx="589">
                  <c:v>62.19</c:v>
                </c:pt>
                <c:pt idx="590">
                  <c:v>43.35</c:v>
                </c:pt>
                <c:pt idx="591">
                  <c:v>53.45</c:v>
                </c:pt>
                <c:pt idx="592">
                  <c:v>69.12</c:v>
                </c:pt>
                <c:pt idx="593">
                  <c:v>77.599999999999994</c:v>
                </c:pt>
                <c:pt idx="594">
                  <c:v>60.8</c:v>
                </c:pt>
                <c:pt idx="595">
                  <c:v>41.37</c:v>
                </c:pt>
                <c:pt idx="596">
                  <c:v>34.6</c:v>
                </c:pt>
                <c:pt idx="597">
                  <c:v>39.33</c:v>
                </c:pt>
                <c:pt idx="598">
                  <c:v>62.07</c:v>
                </c:pt>
                <c:pt idx="599">
                  <c:v>54.71</c:v>
                </c:pt>
                <c:pt idx="600">
                  <c:v>57.71</c:v>
                </c:pt>
                <c:pt idx="601">
                  <c:v>30.61</c:v>
                </c:pt>
                <c:pt idx="602">
                  <c:v>75.989999999999995</c:v>
                </c:pt>
                <c:pt idx="603">
                  <c:v>95.86</c:v>
                </c:pt>
                <c:pt idx="604">
                  <c:v>97.31</c:v>
                </c:pt>
                <c:pt idx="605">
                  <c:v>91.2</c:v>
                </c:pt>
                <c:pt idx="606">
                  <c:v>81.2</c:v>
                </c:pt>
                <c:pt idx="607">
                  <c:v>41.75</c:v>
                </c:pt>
                <c:pt idx="608">
                  <c:v>99.64</c:v>
                </c:pt>
                <c:pt idx="609">
                  <c:v>100.13</c:v>
                </c:pt>
                <c:pt idx="610">
                  <c:v>21</c:v>
                </c:pt>
                <c:pt idx="611">
                  <c:v>71</c:v>
                </c:pt>
                <c:pt idx="612">
                  <c:v>61</c:v>
                </c:pt>
                <c:pt idx="613">
                  <c:v>61</c:v>
                </c:pt>
                <c:pt idx="614">
                  <c:v>90</c:v>
                </c:pt>
                <c:pt idx="615">
                  <c:v>60</c:v>
                </c:pt>
                <c:pt idx="616">
                  <c:v>55</c:v>
                </c:pt>
                <c:pt idx="617">
                  <c:v>55</c:v>
                </c:pt>
                <c:pt idx="618">
                  <c:v>55</c:v>
                </c:pt>
                <c:pt idx="619">
                  <c:v>22</c:v>
                </c:pt>
                <c:pt idx="620">
                  <c:v>20</c:v>
                </c:pt>
                <c:pt idx="621">
                  <c:v>25</c:v>
                </c:pt>
                <c:pt idx="622">
                  <c:v>66</c:v>
                </c:pt>
                <c:pt idx="623">
                  <c:v>65</c:v>
                </c:pt>
                <c:pt idx="624">
                  <c:v>74</c:v>
                </c:pt>
                <c:pt idx="625">
                  <c:v>35</c:v>
                </c:pt>
                <c:pt idx="626">
                  <c:v>35</c:v>
                </c:pt>
                <c:pt idx="627">
                  <c:v>90</c:v>
                </c:pt>
                <c:pt idx="628">
                  <c:v>40</c:v>
                </c:pt>
                <c:pt idx="629">
                  <c:v>45</c:v>
                </c:pt>
                <c:pt idx="630">
                  <c:v>45</c:v>
                </c:pt>
                <c:pt idx="631">
                  <c:v>45</c:v>
                </c:pt>
                <c:pt idx="632">
                  <c:v>45</c:v>
                </c:pt>
                <c:pt idx="633">
                  <c:v>42</c:v>
                </c:pt>
                <c:pt idx="634">
                  <c:v>25</c:v>
                </c:pt>
                <c:pt idx="635">
                  <c:v>23</c:v>
                </c:pt>
                <c:pt idx="636">
                  <c:v>27</c:v>
                </c:pt>
                <c:pt idx="637">
                  <c:v>22</c:v>
                </c:pt>
                <c:pt idx="638">
                  <c:v>25</c:v>
                </c:pt>
                <c:pt idx="639">
                  <c:v>23</c:v>
                </c:pt>
                <c:pt idx="640">
                  <c:v>29</c:v>
                </c:pt>
                <c:pt idx="641">
                  <c:v>33</c:v>
                </c:pt>
                <c:pt idx="642">
                  <c:v>25</c:v>
                </c:pt>
                <c:pt idx="643">
                  <c:v>25</c:v>
                </c:pt>
                <c:pt idx="644">
                  <c:v>23</c:v>
                </c:pt>
                <c:pt idx="645">
                  <c:v>26</c:v>
                </c:pt>
                <c:pt idx="646">
                  <c:v>25</c:v>
                </c:pt>
                <c:pt idx="647">
                  <c:v>19</c:v>
                </c:pt>
                <c:pt idx="648">
                  <c:v>13</c:v>
                </c:pt>
                <c:pt idx="649">
                  <c:v>95</c:v>
                </c:pt>
                <c:pt idx="650">
                  <c:v>38</c:v>
                </c:pt>
                <c:pt idx="651">
                  <c:v>80</c:v>
                </c:pt>
                <c:pt idx="652">
                  <c:v>35</c:v>
                </c:pt>
                <c:pt idx="653">
                  <c:v>65</c:v>
                </c:pt>
                <c:pt idx="654">
                  <c:v>89</c:v>
                </c:pt>
                <c:pt idx="655">
                  <c:v>86</c:v>
                </c:pt>
                <c:pt idx="656">
                  <c:v>35</c:v>
                </c:pt>
                <c:pt idx="657">
                  <c:v>50</c:v>
                </c:pt>
                <c:pt idx="658">
                  <c:v>55</c:v>
                </c:pt>
                <c:pt idx="659">
                  <c:v>68.400000000000006</c:v>
                </c:pt>
                <c:pt idx="660">
                  <c:v>37.4</c:v>
                </c:pt>
                <c:pt idx="661">
                  <c:v>18.5</c:v>
                </c:pt>
                <c:pt idx="662">
                  <c:v>66.599999999999994</c:v>
                </c:pt>
                <c:pt idx="663">
                  <c:v>54.3</c:v>
                </c:pt>
                <c:pt idx="664">
                  <c:v>38.200000000000003</c:v>
                </c:pt>
                <c:pt idx="665">
                  <c:v>50</c:v>
                </c:pt>
                <c:pt idx="666">
                  <c:v>50</c:v>
                </c:pt>
                <c:pt idx="667">
                  <c:v>60</c:v>
                </c:pt>
                <c:pt idx="668">
                  <c:v>32</c:v>
                </c:pt>
                <c:pt idx="669">
                  <c:v>65</c:v>
                </c:pt>
                <c:pt idx="670">
                  <c:v>110</c:v>
                </c:pt>
                <c:pt idx="671">
                  <c:v>22</c:v>
                </c:pt>
                <c:pt idx="672">
                  <c:v>25</c:v>
                </c:pt>
                <c:pt idx="673">
                  <c:v>25</c:v>
                </c:pt>
                <c:pt idx="674">
                  <c:v>29</c:v>
                </c:pt>
                <c:pt idx="675">
                  <c:v>45</c:v>
                </c:pt>
                <c:pt idx="676">
                  <c:v>45</c:v>
                </c:pt>
                <c:pt idx="677">
                  <c:v>74</c:v>
                </c:pt>
                <c:pt idx="678">
                  <c:v>65</c:v>
                </c:pt>
                <c:pt idx="679">
                  <c:v>66</c:v>
                </c:pt>
                <c:pt idx="680">
                  <c:v>35</c:v>
                </c:pt>
                <c:pt idx="681">
                  <c:v>19</c:v>
                </c:pt>
                <c:pt idx="682">
                  <c:v>13</c:v>
                </c:pt>
                <c:pt idx="683">
                  <c:v>50</c:v>
                </c:pt>
                <c:pt idx="684">
                  <c:v>55</c:v>
                </c:pt>
                <c:pt idx="685">
                  <c:v>55</c:v>
                </c:pt>
                <c:pt idx="686">
                  <c:v>55</c:v>
                </c:pt>
                <c:pt idx="687">
                  <c:v>60</c:v>
                </c:pt>
                <c:pt idx="688">
                  <c:v>90</c:v>
                </c:pt>
                <c:pt idx="689">
                  <c:v>25</c:v>
                </c:pt>
                <c:pt idx="690">
                  <c:v>32</c:v>
                </c:pt>
                <c:pt idx="691">
                  <c:v>55</c:v>
                </c:pt>
                <c:pt idx="692">
                  <c:v>50</c:v>
                </c:pt>
                <c:pt idx="693">
                  <c:v>35</c:v>
                </c:pt>
                <c:pt idx="694">
                  <c:v>33</c:v>
                </c:pt>
                <c:pt idx="695">
                  <c:v>60</c:v>
                </c:pt>
                <c:pt idx="696">
                  <c:v>65</c:v>
                </c:pt>
                <c:pt idx="697">
                  <c:v>21</c:v>
                </c:pt>
                <c:pt idx="698">
                  <c:v>20</c:v>
                </c:pt>
                <c:pt idx="699">
                  <c:v>25</c:v>
                </c:pt>
                <c:pt idx="700">
                  <c:v>23</c:v>
                </c:pt>
                <c:pt idx="701">
                  <c:v>25</c:v>
                </c:pt>
                <c:pt idx="702">
                  <c:v>25</c:v>
                </c:pt>
                <c:pt idx="703">
                  <c:v>53.697500000000005</c:v>
                </c:pt>
                <c:pt idx="704">
                  <c:v>34.526800000000001</c:v>
                </c:pt>
                <c:pt idx="705">
                  <c:v>48.696999999999996</c:v>
                </c:pt>
                <c:pt idx="706">
                  <c:v>83.619700000000009</c:v>
                </c:pt>
                <c:pt idx="707">
                  <c:v>87.075000000000003</c:v>
                </c:pt>
                <c:pt idx="708">
                  <c:v>95.775999999999996</c:v>
                </c:pt>
                <c:pt idx="709">
                  <c:v>62.236999999999995</c:v>
                </c:pt>
                <c:pt idx="710">
                  <c:v>58.478999999999999</c:v>
                </c:pt>
                <c:pt idx="711">
                  <c:v>48.905999999999992</c:v>
                </c:pt>
                <c:pt idx="712">
                  <c:v>49.025700000000001</c:v>
                </c:pt>
                <c:pt idx="713">
                  <c:v>33.852799999999995</c:v>
                </c:pt>
                <c:pt idx="714">
                  <c:v>30.939999999999998</c:v>
                </c:pt>
                <c:pt idx="715">
                  <c:v>20.720000000000002</c:v>
                </c:pt>
                <c:pt idx="716">
                  <c:v>67.307500000000005</c:v>
                </c:pt>
                <c:pt idx="717">
                  <c:v>64.759500000000003</c:v>
                </c:pt>
                <c:pt idx="718">
                  <c:v>73.623499999999993</c:v>
                </c:pt>
                <c:pt idx="719">
                  <c:v>93.4084</c:v>
                </c:pt>
                <c:pt idx="720">
                  <c:v>64.269000000000005</c:v>
                </c:pt>
                <c:pt idx="721">
                  <c:v>78.613299999999995</c:v>
                </c:pt>
                <c:pt idx="722">
                  <c:v>37.695</c:v>
                </c:pt>
                <c:pt idx="723">
                  <c:v>44.376999999999995</c:v>
                </c:pt>
                <c:pt idx="724">
                  <c:v>20.739000000000001</c:v>
                </c:pt>
                <c:pt idx="725">
                  <c:v>93.147999999999996</c:v>
                </c:pt>
                <c:pt idx="726">
                  <c:v>18.584500000000002</c:v>
                </c:pt>
                <c:pt idx="727">
                  <c:v>12.811000000000002</c:v>
                </c:pt>
                <c:pt idx="728">
                  <c:v>20.382000000000001</c:v>
                </c:pt>
                <c:pt idx="729">
                  <c:v>24.725099999999998</c:v>
                </c:pt>
                <c:pt idx="730">
                  <c:v>23.754000000000001</c:v>
                </c:pt>
                <c:pt idx="731">
                  <c:v>25.5825</c:v>
                </c:pt>
                <c:pt idx="732">
                  <c:v>40.1706</c:v>
                </c:pt>
                <c:pt idx="733">
                  <c:v>22.286999999999999</c:v>
                </c:pt>
                <c:pt idx="734">
                  <c:v>24.133199999999999</c:v>
                </c:pt>
                <c:pt idx="735">
                  <c:v>24.230999999999998</c:v>
                </c:pt>
                <c:pt idx="736">
                  <c:v>32.010999999999996</c:v>
                </c:pt>
                <c:pt idx="737">
                  <c:v>172.512</c:v>
                </c:pt>
                <c:pt idx="738">
                  <c:v>59.468700000000005</c:v>
                </c:pt>
                <c:pt idx="739">
                  <c:v>62.067999999999998</c:v>
                </c:pt>
                <c:pt idx="740">
                  <c:v>58.9176</c:v>
                </c:pt>
                <c:pt idx="741">
                  <c:v>67.712700000000012</c:v>
                </c:pt>
                <c:pt idx="742">
                  <c:v>52.316000000000003</c:v>
                </c:pt>
                <c:pt idx="743">
                  <c:v>28.328399999999998</c:v>
                </c:pt>
                <c:pt idx="744">
                  <c:v>22.606399999999997</c:v>
                </c:pt>
                <c:pt idx="745">
                  <c:v>24.312999999999999</c:v>
                </c:pt>
                <c:pt idx="746">
                  <c:v>25.249200000000002</c:v>
                </c:pt>
                <c:pt idx="747">
                  <c:v>29.288800000000002</c:v>
                </c:pt>
                <c:pt idx="748">
                  <c:v>30.207999999999998</c:v>
                </c:pt>
                <c:pt idx="749">
                  <c:v>21.467599999999997</c:v>
                </c:pt>
                <c:pt idx="750">
                  <c:v>22.5565</c:v>
                </c:pt>
                <c:pt idx="751">
                  <c:v>24.075800000000001</c:v>
                </c:pt>
                <c:pt idx="752">
                  <c:v>54.965900000000005</c:v>
                </c:pt>
                <c:pt idx="753">
                  <c:v>85.425999999999988</c:v>
                </c:pt>
                <c:pt idx="754">
                  <c:v>63.008399999999995</c:v>
                </c:pt>
                <c:pt idx="755">
                  <c:v>72.900700000000001</c:v>
                </c:pt>
                <c:pt idx="756">
                  <c:v>39.410799999999995</c:v>
                </c:pt>
                <c:pt idx="757">
                  <c:v>40.041599999999995</c:v>
                </c:pt>
                <c:pt idx="758">
                  <c:v>47.677199999999999</c:v>
                </c:pt>
                <c:pt idx="759">
                  <c:v>38.535199999999996</c:v>
                </c:pt>
                <c:pt idx="760">
                  <c:v>43.476200000000006</c:v>
                </c:pt>
                <c:pt idx="761">
                  <c:v>54.292000000000002</c:v>
                </c:pt>
                <c:pt idx="762">
                  <c:v>24.252800000000001</c:v>
                </c:pt>
                <c:pt idx="763">
                  <c:v>24.5718</c:v>
                </c:pt>
                <c:pt idx="764">
                  <c:v>41.545400000000008</c:v>
                </c:pt>
                <c:pt idx="765">
                  <c:v>43.888199999999998</c:v>
                </c:pt>
                <c:pt idx="766">
                  <c:v>43.929599999999994</c:v>
                </c:pt>
                <c:pt idx="767">
                  <c:v>44.121600000000001</c:v>
                </c:pt>
                <c:pt idx="768">
                  <c:v>44.044999999999995</c:v>
                </c:pt>
                <c:pt idx="769">
                  <c:v>34.496000000000002</c:v>
                </c:pt>
                <c:pt idx="770">
                  <c:v>39.358799999999995</c:v>
                </c:pt>
                <c:pt idx="771">
                  <c:v>88.3476</c:v>
                </c:pt>
                <c:pt idx="772">
                  <c:v>34.486200000000004</c:v>
                </c:pt>
                <c:pt idx="773">
                  <c:v>64.865599999999986</c:v>
                </c:pt>
                <c:pt idx="774">
                  <c:v>72.449999999999989</c:v>
                </c:pt>
                <c:pt idx="775">
                  <c:v>63.7819</c:v>
                </c:pt>
                <c:pt idx="776">
                  <c:v>56.224000000000011</c:v>
                </c:pt>
                <c:pt idx="777">
                  <c:v>78.424500000000009</c:v>
                </c:pt>
                <c:pt idx="778">
                  <c:v>45.503399999999999</c:v>
                </c:pt>
                <c:pt idx="779">
                  <c:v>103.2936</c:v>
                </c:pt>
                <c:pt idx="780">
                  <c:v>24.075800000000001</c:v>
                </c:pt>
                <c:pt idx="781">
                  <c:v>19.627199999999995</c:v>
                </c:pt>
                <c:pt idx="782">
                  <c:v>21.723000000000003</c:v>
                </c:pt>
                <c:pt idx="783">
                  <c:v>32.275800000000004</c:v>
                </c:pt>
                <c:pt idx="784">
                  <c:v>86.803799999999995</c:v>
                </c:pt>
                <c:pt idx="785">
                  <c:v>112.08120000000001</c:v>
                </c:pt>
                <c:pt idx="786">
                  <c:v>115.286</c:v>
                </c:pt>
                <c:pt idx="787">
                  <c:v>80.173400000000001</c:v>
                </c:pt>
                <c:pt idx="788">
                  <c:v>87.657600000000002</c:v>
                </c:pt>
                <c:pt idx="789">
                  <c:v>74.006399999999999</c:v>
                </c:pt>
                <c:pt idx="790">
                  <c:v>78.0274</c:v>
                </c:pt>
                <c:pt idx="791">
                  <c:v>94.742999999999995</c:v>
                </c:pt>
                <c:pt idx="792">
                  <c:v>76.982399999999998</c:v>
                </c:pt>
                <c:pt idx="793">
                  <c:v>65.445600000000013</c:v>
                </c:pt>
                <c:pt idx="794">
                  <c:v>53.416999999999994</c:v>
                </c:pt>
                <c:pt idx="795">
                  <c:v>53.534399999999998</c:v>
                </c:pt>
                <c:pt idx="796">
                  <c:v>53.469000000000001</c:v>
                </c:pt>
                <c:pt idx="797">
                  <c:v>58.180800000000005</c:v>
                </c:pt>
                <c:pt idx="798">
                  <c:v>79.162199999999999</c:v>
                </c:pt>
                <c:pt idx="799">
                  <c:v>73.296300000000002</c:v>
                </c:pt>
                <c:pt idx="800">
                  <c:v>99.387</c:v>
                </c:pt>
                <c:pt idx="801">
                  <c:v>70.189199999999985</c:v>
                </c:pt>
                <c:pt idx="802">
                  <c:v>83.593599999999995</c:v>
                </c:pt>
                <c:pt idx="803">
                  <c:v>86.756999999999991</c:v>
                </c:pt>
                <c:pt idx="804">
                  <c:v>87.878799999999984</c:v>
                </c:pt>
                <c:pt idx="805">
                  <c:v>93.344400000000007</c:v>
                </c:pt>
                <c:pt idx="806">
                  <c:v>77.457599999999999</c:v>
                </c:pt>
                <c:pt idx="807">
                  <c:v>50.375599999999999</c:v>
                </c:pt>
                <c:pt idx="808">
                  <c:v>120.74930000000001</c:v>
                </c:pt>
                <c:pt idx="809">
                  <c:v>106.01280000000001</c:v>
                </c:pt>
                <c:pt idx="810">
                  <c:v>43.013199999999998</c:v>
                </c:pt>
                <c:pt idx="811">
                  <c:v>99.221399999999988</c:v>
                </c:pt>
                <c:pt idx="812">
                  <c:v>74.890799999999999</c:v>
                </c:pt>
                <c:pt idx="813">
                  <c:v>73.986000000000004</c:v>
                </c:pt>
                <c:pt idx="814">
                  <c:v>91.240600000000001</c:v>
                </c:pt>
                <c:pt idx="815">
                  <c:v>86.398499999999999</c:v>
                </c:pt>
                <c:pt idx="816">
                  <c:v>79.788000000000011</c:v>
                </c:pt>
                <c:pt idx="817">
                  <c:v>56.074199999999998</c:v>
                </c:pt>
                <c:pt idx="818">
                  <c:v>66.856399999999994</c:v>
                </c:pt>
                <c:pt idx="819">
                  <c:v>73.437399999999997</c:v>
                </c:pt>
                <c:pt idx="820">
                  <c:v>53.414999999999999</c:v>
                </c:pt>
                <c:pt idx="821">
                  <c:v>61.775999999999996</c:v>
                </c:pt>
                <c:pt idx="822">
                  <c:v>69.973199999999991</c:v>
                </c:pt>
                <c:pt idx="823">
                  <c:v>70.087800000000001</c:v>
                </c:pt>
                <c:pt idx="824">
                  <c:v>66.296400000000006</c:v>
                </c:pt>
                <c:pt idx="825">
                  <c:v>65.111199999999997</c:v>
                </c:pt>
                <c:pt idx="826">
                  <c:v>70.98</c:v>
                </c:pt>
                <c:pt idx="827">
                  <c:v>60.080500000000001</c:v>
                </c:pt>
                <c:pt idx="828">
                  <c:v>60.256</c:v>
                </c:pt>
                <c:pt idx="829">
                  <c:v>39.319200000000002</c:v>
                </c:pt>
                <c:pt idx="830">
                  <c:v>73.676999999999992</c:v>
                </c:pt>
                <c:pt idx="831">
                  <c:v>69.802499999999995</c:v>
                </c:pt>
                <c:pt idx="832">
                  <c:v>20.591999999999999</c:v>
                </c:pt>
                <c:pt idx="833">
                  <c:v>49.405000000000001</c:v>
                </c:pt>
                <c:pt idx="834">
                  <c:v>47.957599999999999</c:v>
                </c:pt>
                <c:pt idx="835">
                  <c:v>41.402999999999999</c:v>
                </c:pt>
                <c:pt idx="836">
                  <c:v>35.897599999999997</c:v>
                </c:pt>
                <c:pt idx="837">
                  <c:v>48.923400000000008</c:v>
                </c:pt>
                <c:pt idx="838">
                  <c:v>48.476399999999998</c:v>
                </c:pt>
                <c:pt idx="839">
                  <c:v>26.173999999999999</c:v>
                </c:pt>
                <c:pt idx="840">
                  <c:v>39.018900000000002</c:v>
                </c:pt>
                <c:pt idx="841">
                  <c:v>23.462399999999999</c:v>
                </c:pt>
                <c:pt idx="842">
                  <c:v>40.198399999999999</c:v>
                </c:pt>
              </c:numCache>
            </c:numRef>
          </c:xVal>
          <c:yVal>
            <c:numRef>
              <c:f>'[Data%20for%20conference%20(1)iogas (version 1).xlsx]Sheet17'!$K$2:$K$844</c:f>
              <c:numCache>
                <c:formatCode>#,##0</c:formatCode>
                <c:ptCount val="843"/>
                <c:pt idx="0">
                  <c:v>313</c:v>
                </c:pt>
                <c:pt idx="1">
                  <c:v>581</c:v>
                </c:pt>
                <c:pt idx="2">
                  <c:v>543</c:v>
                </c:pt>
                <c:pt idx="3">
                  <c:v>531</c:v>
                </c:pt>
                <c:pt idx="4">
                  <c:v>608</c:v>
                </c:pt>
                <c:pt idx="5">
                  <c:v>733</c:v>
                </c:pt>
                <c:pt idx="6">
                  <c:v>668</c:v>
                </c:pt>
                <c:pt idx="7">
                  <c:v>655</c:v>
                </c:pt>
                <c:pt idx="8">
                  <c:v>975</c:v>
                </c:pt>
                <c:pt idx="9">
                  <c:v>1020</c:v>
                </c:pt>
                <c:pt idx="10">
                  <c:v>981</c:v>
                </c:pt>
                <c:pt idx="11">
                  <c:v>984</c:v>
                </c:pt>
                <c:pt idx="12" formatCode="General">
                  <c:v>175</c:v>
                </c:pt>
                <c:pt idx="13" formatCode="General">
                  <c:v>444</c:v>
                </c:pt>
                <c:pt idx="14" formatCode="General">
                  <c:v>492</c:v>
                </c:pt>
                <c:pt idx="15" formatCode="General">
                  <c:v>497</c:v>
                </c:pt>
                <c:pt idx="16" formatCode="General">
                  <c:v>534</c:v>
                </c:pt>
                <c:pt idx="17" formatCode="General">
                  <c:v>568</c:v>
                </c:pt>
                <c:pt idx="18" formatCode="General">
                  <c:v>588</c:v>
                </c:pt>
                <c:pt idx="19" formatCode="General">
                  <c:v>623</c:v>
                </c:pt>
                <c:pt idx="20" formatCode="General">
                  <c:v>717</c:v>
                </c:pt>
                <c:pt idx="21" formatCode="General">
                  <c:v>811</c:v>
                </c:pt>
                <c:pt idx="22" formatCode="General">
                  <c:v>794</c:v>
                </c:pt>
                <c:pt idx="23" formatCode="General">
                  <c:v>951</c:v>
                </c:pt>
                <c:pt idx="24" formatCode="General">
                  <c:v>946</c:v>
                </c:pt>
                <c:pt idx="25" formatCode="General">
                  <c:v>945</c:v>
                </c:pt>
                <c:pt idx="26" formatCode="General">
                  <c:v>283</c:v>
                </c:pt>
                <c:pt idx="27" formatCode="General">
                  <c:v>370</c:v>
                </c:pt>
                <c:pt idx="28" formatCode="General">
                  <c:v>379</c:v>
                </c:pt>
                <c:pt idx="29" formatCode="General">
                  <c:v>399</c:v>
                </c:pt>
                <c:pt idx="30" formatCode="General">
                  <c:v>409</c:v>
                </c:pt>
                <c:pt idx="31" formatCode="General">
                  <c:v>498</c:v>
                </c:pt>
                <c:pt idx="32" formatCode="General">
                  <c:v>568</c:v>
                </c:pt>
                <c:pt idx="33" formatCode="General">
                  <c:v>600</c:v>
                </c:pt>
                <c:pt idx="34" formatCode="General">
                  <c:v>617</c:v>
                </c:pt>
                <c:pt idx="35" formatCode="General">
                  <c:v>650</c:v>
                </c:pt>
                <c:pt idx="36" formatCode="General">
                  <c:v>675</c:v>
                </c:pt>
                <c:pt idx="37" formatCode="General">
                  <c:v>679</c:v>
                </c:pt>
                <c:pt idx="38" formatCode="General">
                  <c:v>850</c:v>
                </c:pt>
                <c:pt idx="39">
                  <c:v>1460</c:v>
                </c:pt>
                <c:pt idx="40">
                  <c:v>1470</c:v>
                </c:pt>
                <c:pt idx="41">
                  <c:v>1430</c:v>
                </c:pt>
                <c:pt idx="42">
                  <c:v>1400</c:v>
                </c:pt>
                <c:pt idx="43">
                  <c:v>1070</c:v>
                </c:pt>
                <c:pt idx="44">
                  <c:v>1210</c:v>
                </c:pt>
                <c:pt idx="45">
                  <c:v>1090</c:v>
                </c:pt>
                <c:pt idx="46" formatCode="General">
                  <c:v>780</c:v>
                </c:pt>
                <c:pt idx="47" formatCode="General">
                  <c:v>760</c:v>
                </c:pt>
                <c:pt idx="48">
                  <c:v>1040</c:v>
                </c:pt>
                <c:pt idx="49">
                  <c:v>1240</c:v>
                </c:pt>
                <c:pt idx="50">
                  <c:v>1240</c:v>
                </c:pt>
                <c:pt idx="51" formatCode="General">
                  <c:v>910</c:v>
                </c:pt>
                <c:pt idx="52" formatCode="0">
                  <c:v>842</c:v>
                </c:pt>
                <c:pt idx="53" formatCode="0">
                  <c:v>825</c:v>
                </c:pt>
                <c:pt idx="54" formatCode="0">
                  <c:v>805</c:v>
                </c:pt>
                <c:pt idx="55">
                  <c:v>1071</c:v>
                </c:pt>
                <c:pt idx="56">
                  <c:v>1079</c:v>
                </c:pt>
                <c:pt idx="57" formatCode="0">
                  <c:v>834</c:v>
                </c:pt>
                <c:pt idx="58" formatCode="0">
                  <c:v>941</c:v>
                </c:pt>
                <c:pt idx="59" formatCode="0">
                  <c:v>885</c:v>
                </c:pt>
                <c:pt idx="60" formatCode="0">
                  <c:v>862</c:v>
                </c:pt>
                <c:pt idx="62" formatCode="0">
                  <c:v>901</c:v>
                </c:pt>
                <c:pt idx="64" formatCode="0">
                  <c:v>887</c:v>
                </c:pt>
                <c:pt idx="65">
                  <c:v>883</c:v>
                </c:pt>
                <c:pt idx="66">
                  <c:v>966</c:v>
                </c:pt>
                <c:pt idx="67">
                  <c:v>923</c:v>
                </c:pt>
                <c:pt idx="68">
                  <c:v>983</c:v>
                </c:pt>
                <c:pt idx="69">
                  <c:v>873</c:v>
                </c:pt>
                <c:pt idx="70">
                  <c:v>924</c:v>
                </c:pt>
                <c:pt idx="71">
                  <c:v>966</c:v>
                </c:pt>
                <c:pt idx="72">
                  <c:v>938</c:v>
                </c:pt>
                <c:pt idx="73">
                  <c:v>1010</c:v>
                </c:pt>
                <c:pt idx="74" formatCode="General">
                  <c:v>915</c:v>
                </c:pt>
                <c:pt idx="75" formatCode="General">
                  <c:v>768</c:v>
                </c:pt>
                <c:pt idx="76" formatCode="General">
                  <c:v>518</c:v>
                </c:pt>
                <c:pt idx="77" formatCode="General">
                  <c:v>793</c:v>
                </c:pt>
                <c:pt idx="78" formatCode="General">
                  <c:v>497</c:v>
                </c:pt>
                <c:pt idx="79" formatCode="General">
                  <c:v>799</c:v>
                </c:pt>
                <c:pt idx="80" formatCode="General">
                  <c:v>110</c:v>
                </c:pt>
                <c:pt idx="81" formatCode="General">
                  <c:v>133</c:v>
                </c:pt>
                <c:pt idx="82" formatCode="General">
                  <c:v>134</c:v>
                </c:pt>
                <c:pt idx="83" formatCode="General">
                  <c:v>199</c:v>
                </c:pt>
                <c:pt idx="84" formatCode="General">
                  <c:v>10</c:v>
                </c:pt>
                <c:pt idx="85" formatCode="General">
                  <c:v>271</c:v>
                </c:pt>
                <c:pt idx="86" formatCode="General">
                  <c:v>199</c:v>
                </c:pt>
                <c:pt idx="87" formatCode="General">
                  <c:v>133</c:v>
                </c:pt>
                <c:pt idx="88" formatCode="General">
                  <c:v>171</c:v>
                </c:pt>
                <c:pt idx="89" formatCode="General">
                  <c:v>198</c:v>
                </c:pt>
                <c:pt idx="90" formatCode="General">
                  <c:v>189</c:v>
                </c:pt>
                <c:pt idx="91" formatCode="General">
                  <c:v>189</c:v>
                </c:pt>
                <c:pt idx="92" formatCode="General">
                  <c:v>198</c:v>
                </c:pt>
                <c:pt idx="93" formatCode="General">
                  <c:v>188</c:v>
                </c:pt>
                <c:pt idx="94" formatCode="General">
                  <c:v>207</c:v>
                </c:pt>
                <c:pt idx="95" formatCode="General">
                  <c:v>225</c:v>
                </c:pt>
                <c:pt idx="96" formatCode="General">
                  <c:v>196</c:v>
                </c:pt>
                <c:pt idx="97" formatCode="General">
                  <c:v>300</c:v>
                </c:pt>
                <c:pt idx="98" formatCode="General">
                  <c:v>251</c:v>
                </c:pt>
                <c:pt idx="99" formatCode="General">
                  <c:v>310</c:v>
                </c:pt>
                <c:pt idx="100" formatCode="General">
                  <c:v>330</c:v>
                </c:pt>
                <c:pt idx="101" formatCode="General">
                  <c:v>350</c:v>
                </c:pt>
                <c:pt idx="102" formatCode="General">
                  <c:v>290</c:v>
                </c:pt>
                <c:pt idx="103" formatCode="General">
                  <c:v>241</c:v>
                </c:pt>
                <c:pt idx="104" formatCode="General">
                  <c:v>250</c:v>
                </c:pt>
                <c:pt idx="105" formatCode="General">
                  <c:v>300</c:v>
                </c:pt>
                <c:pt idx="106" formatCode="General">
                  <c:v>280</c:v>
                </c:pt>
                <c:pt idx="107" formatCode="General">
                  <c:v>350</c:v>
                </c:pt>
                <c:pt idx="108" formatCode="General">
                  <c:v>110</c:v>
                </c:pt>
                <c:pt idx="109" formatCode="General">
                  <c:v>180</c:v>
                </c:pt>
                <c:pt idx="110" formatCode="General">
                  <c:v>190</c:v>
                </c:pt>
                <c:pt idx="111" formatCode="General">
                  <c:v>40</c:v>
                </c:pt>
                <c:pt idx="112" formatCode="General">
                  <c:v>120</c:v>
                </c:pt>
                <c:pt idx="113" formatCode="General">
                  <c:v>880</c:v>
                </c:pt>
                <c:pt idx="114" formatCode="General">
                  <c:v>60</c:v>
                </c:pt>
                <c:pt idx="115" formatCode="General">
                  <c:v>80</c:v>
                </c:pt>
                <c:pt idx="116" formatCode="General">
                  <c:v>180</c:v>
                </c:pt>
                <c:pt idx="117" formatCode="General">
                  <c:v>160</c:v>
                </c:pt>
                <c:pt idx="118" formatCode="General">
                  <c:v>200</c:v>
                </c:pt>
                <c:pt idx="119" formatCode="General">
                  <c:v>190</c:v>
                </c:pt>
                <c:pt idx="120" formatCode="General">
                  <c:v>220</c:v>
                </c:pt>
                <c:pt idx="121" formatCode="General">
                  <c:v>261</c:v>
                </c:pt>
                <c:pt idx="122" formatCode="General">
                  <c:v>90.5</c:v>
                </c:pt>
                <c:pt idx="123" formatCode="General">
                  <c:v>96.6</c:v>
                </c:pt>
                <c:pt idx="124" formatCode="General">
                  <c:v>53</c:v>
                </c:pt>
                <c:pt idx="125" formatCode="General">
                  <c:v>67.8</c:v>
                </c:pt>
                <c:pt idx="126" formatCode="General">
                  <c:v>65.099999999999994</c:v>
                </c:pt>
                <c:pt idx="127" formatCode="General">
                  <c:v>48.1</c:v>
                </c:pt>
                <c:pt idx="128" formatCode="General">
                  <c:v>52.3</c:v>
                </c:pt>
                <c:pt idx="129" formatCode="General">
                  <c:v>46.1</c:v>
                </c:pt>
                <c:pt idx="130" formatCode="General">
                  <c:v>144</c:v>
                </c:pt>
                <c:pt idx="131" formatCode="General">
                  <c:v>120</c:v>
                </c:pt>
                <c:pt idx="132" formatCode="General">
                  <c:v>160</c:v>
                </c:pt>
                <c:pt idx="133" formatCode="General">
                  <c:v>77</c:v>
                </c:pt>
                <c:pt idx="134" formatCode="General">
                  <c:v>136</c:v>
                </c:pt>
                <c:pt idx="135" formatCode="General">
                  <c:v>138</c:v>
                </c:pt>
                <c:pt idx="136" formatCode="General">
                  <c:v>114</c:v>
                </c:pt>
                <c:pt idx="137" formatCode="General">
                  <c:v>147</c:v>
                </c:pt>
                <c:pt idx="138" formatCode="General">
                  <c:v>164</c:v>
                </c:pt>
                <c:pt idx="139" formatCode="General">
                  <c:v>54.6</c:v>
                </c:pt>
                <c:pt idx="140" formatCode="General">
                  <c:v>165</c:v>
                </c:pt>
                <c:pt idx="141" formatCode="General">
                  <c:v>186</c:v>
                </c:pt>
                <c:pt idx="142" formatCode="General">
                  <c:v>128</c:v>
                </c:pt>
                <c:pt idx="143" formatCode="General">
                  <c:v>143</c:v>
                </c:pt>
                <c:pt idx="144" formatCode="General">
                  <c:v>171</c:v>
                </c:pt>
                <c:pt idx="145" formatCode="General">
                  <c:v>186</c:v>
                </c:pt>
                <c:pt idx="146" formatCode="General">
                  <c:v>175</c:v>
                </c:pt>
                <c:pt idx="147" formatCode="General">
                  <c:v>180</c:v>
                </c:pt>
                <c:pt idx="148" formatCode="General">
                  <c:v>160</c:v>
                </c:pt>
                <c:pt idx="149" formatCode="General">
                  <c:v>145</c:v>
                </c:pt>
                <c:pt idx="150" formatCode="0.0">
                  <c:v>352.35900000000004</c:v>
                </c:pt>
                <c:pt idx="151" formatCode="0.0">
                  <c:v>384.31900000000002</c:v>
                </c:pt>
                <c:pt idx="152" formatCode="0.0">
                  <c:v>267.66500000000002</c:v>
                </c:pt>
                <c:pt idx="153" formatCode="0.0">
                  <c:v>234.10700000000003</c:v>
                </c:pt>
                <c:pt idx="154" formatCode="0.0">
                  <c:v>217.32800000000003</c:v>
                </c:pt>
                <c:pt idx="155" formatCode="0.0">
                  <c:v>312.40900000000005</c:v>
                </c:pt>
                <c:pt idx="156" formatCode="0.0">
                  <c:v>97.478000000000009</c:v>
                </c:pt>
                <c:pt idx="157" formatCode="0.0">
                  <c:v>210.93600000000004</c:v>
                </c:pt>
                <c:pt idx="158" formatCode="0.0">
                  <c:v>241.29800000000003</c:v>
                </c:pt>
                <c:pt idx="159" formatCode="0.0">
                  <c:v>143.82000000000002</c:v>
                </c:pt>
                <c:pt idx="160" formatCode="0.0">
                  <c:v>186.16700000000003</c:v>
                </c:pt>
                <c:pt idx="161" formatCode="0.0">
                  <c:v>186.16700000000003</c:v>
                </c:pt>
                <c:pt idx="162" formatCode="0.0">
                  <c:v>263.67</c:v>
                </c:pt>
                <c:pt idx="163" formatCode="0.0">
                  <c:v>241.29800000000003</c:v>
                </c:pt>
                <c:pt idx="164" formatCode="0.0">
                  <c:v>296.42900000000003</c:v>
                </c:pt>
                <c:pt idx="165" formatCode="0.0">
                  <c:v>256.47900000000004</c:v>
                </c:pt>
                <c:pt idx="166" formatCode="0.0">
                  <c:v>202.94600000000003</c:v>
                </c:pt>
                <c:pt idx="167" formatCode="0.0">
                  <c:v>186.16700000000003</c:v>
                </c:pt>
                <c:pt idx="168" formatCode="0.0">
                  <c:v>164.59400000000002</c:v>
                </c:pt>
                <c:pt idx="169" formatCode="0.0">
                  <c:v>195.75500000000002</c:v>
                </c:pt>
                <c:pt idx="170" formatCode="0.0">
                  <c:v>200.54900000000001</c:v>
                </c:pt>
                <c:pt idx="171" formatCode="0.0">
                  <c:v>284.44400000000002</c:v>
                </c:pt>
                <c:pt idx="172" formatCode="0.0">
                  <c:v>58.327000000000005</c:v>
                </c:pt>
                <c:pt idx="173" formatCode="0.0">
                  <c:v>282.846</c:v>
                </c:pt>
                <c:pt idx="174" formatCode="0.0">
                  <c:v>320.399</c:v>
                </c:pt>
                <c:pt idx="175" formatCode="0.0">
                  <c:v>258.87600000000003</c:v>
                </c:pt>
                <c:pt idx="176" formatCode="0.0">
                  <c:v>425.06800000000004</c:v>
                </c:pt>
                <c:pt idx="177" formatCode="0.0">
                  <c:v>42.107300000000002</c:v>
                </c:pt>
                <c:pt idx="178" formatCode="0.0">
                  <c:v>129.43800000000002</c:v>
                </c:pt>
                <c:pt idx="179" formatCode="0.0">
                  <c:v>234.90600000000001</c:v>
                </c:pt>
                <c:pt idx="180" formatCode="0.0">
                  <c:v>246.09200000000001</c:v>
                </c:pt>
                <c:pt idx="181" formatCode="0.0">
                  <c:v>219.72500000000002</c:v>
                </c:pt>
                <c:pt idx="182" formatCode="0.0">
                  <c:v>310.012</c:v>
                </c:pt>
                <c:pt idx="183" formatCode="0.0">
                  <c:v>453.03300000000002</c:v>
                </c:pt>
                <c:pt idx="184" formatCode="0.0">
                  <c:v>192.55900000000003</c:v>
                </c:pt>
                <c:pt idx="185" formatCode="0.0">
                  <c:v>333.98200000000003</c:v>
                </c:pt>
                <c:pt idx="186" formatCode="0.0">
                  <c:v>338.77600000000007</c:v>
                </c:pt>
                <c:pt idx="187" formatCode="0.0">
                  <c:v>223.72</c:v>
                </c:pt>
                <c:pt idx="188" formatCode="0.0">
                  <c:v>328.38900000000007</c:v>
                </c:pt>
                <c:pt idx="189" formatCode="###0;###0">
                  <c:v>588</c:v>
                </c:pt>
                <c:pt idx="190" formatCode="###0;###0">
                  <c:v>369</c:v>
                </c:pt>
                <c:pt idx="191" formatCode="###0;###0">
                  <c:v>186</c:v>
                </c:pt>
                <c:pt idx="192" formatCode="###0;###0">
                  <c:v>662</c:v>
                </c:pt>
                <c:pt idx="193" formatCode="###0;###0">
                  <c:v>780</c:v>
                </c:pt>
                <c:pt idx="194" formatCode="###0;###0">
                  <c:v>600</c:v>
                </c:pt>
                <c:pt idx="195" formatCode="###0;###0">
                  <c:v>780</c:v>
                </c:pt>
                <c:pt idx="196" formatCode="###0;###0">
                  <c:v>841</c:v>
                </c:pt>
                <c:pt idx="197" formatCode="###0;###0">
                  <c:v>692</c:v>
                </c:pt>
                <c:pt idx="198" formatCode="###0;###0">
                  <c:v>424</c:v>
                </c:pt>
                <c:pt idx="199" formatCode="###0;###0">
                  <c:v>611</c:v>
                </c:pt>
                <c:pt idx="200" formatCode="###0;###0">
                  <c:v>620</c:v>
                </c:pt>
                <c:pt idx="201" formatCode="###0;###0">
                  <c:v>1270</c:v>
                </c:pt>
                <c:pt idx="202" formatCode="###0;###0">
                  <c:v>947</c:v>
                </c:pt>
                <c:pt idx="203" formatCode="###0.0;###0.0">
                  <c:v>25.6</c:v>
                </c:pt>
                <c:pt idx="204" formatCode="###0;###0">
                  <c:v>1810</c:v>
                </c:pt>
                <c:pt idx="205" formatCode="###0;###0">
                  <c:v>1900</c:v>
                </c:pt>
                <c:pt idx="206" formatCode="###0;###0">
                  <c:v>1180</c:v>
                </c:pt>
                <c:pt idx="207" formatCode="###0;###0">
                  <c:v>1130</c:v>
                </c:pt>
                <c:pt idx="208" formatCode="###0;###0">
                  <c:v>1600</c:v>
                </c:pt>
                <c:pt idx="209" formatCode="###0;###0">
                  <c:v>1560</c:v>
                </c:pt>
                <c:pt idx="210" formatCode="###0;###0">
                  <c:v>1440</c:v>
                </c:pt>
                <c:pt idx="211" formatCode="###0;###0">
                  <c:v>1430</c:v>
                </c:pt>
                <c:pt idx="212" formatCode="###0;###0">
                  <c:v>1070</c:v>
                </c:pt>
                <c:pt idx="213" formatCode="###0;###0">
                  <c:v>1060</c:v>
                </c:pt>
                <c:pt idx="214" formatCode="###0;###0">
                  <c:v>1510</c:v>
                </c:pt>
                <c:pt idx="215" formatCode="###0;###0">
                  <c:v>1390</c:v>
                </c:pt>
                <c:pt idx="216" formatCode="###0;###0">
                  <c:v>3300</c:v>
                </c:pt>
                <c:pt idx="217" formatCode="###0;###0">
                  <c:v>1090</c:v>
                </c:pt>
                <c:pt idx="218" formatCode="###0;###0">
                  <c:v>2150</c:v>
                </c:pt>
                <c:pt idx="219" formatCode="###0.0;###0.0">
                  <c:v>49.5</c:v>
                </c:pt>
                <c:pt idx="220" formatCode="###0;###0">
                  <c:v>2440</c:v>
                </c:pt>
                <c:pt idx="221" formatCode="###0;###0">
                  <c:v>3010</c:v>
                </c:pt>
                <c:pt idx="222" formatCode="###0;###0">
                  <c:v>1160</c:v>
                </c:pt>
                <c:pt idx="223" formatCode="###0;###0">
                  <c:v>1920</c:v>
                </c:pt>
                <c:pt idx="224" formatCode="###0;###0">
                  <c:v>2060</c:v>
                </c:pt>
                <c:pt idx="225" formatCode="###0;###0">
                  <c:v>2010</c:v>
                </c:pt>
                <c:pt idx="226" formatCode="###0;###0">
                  <c:v>1960</c:v>
                </c:pt>
                <c:pt idx="227" formatCode="###0;###0">
                  <c:v>1850</c:v>
                </c:pt>
                <c:pt idx="228" formatCode="###0;###0">
                  <c:v>2090</c:v>
                </c:pt>
                <c:pt idx="229" formatCode="###0;###0">
                  <c:v>1790</c:v>
                </c:pt>
                <c:pt idx="230" formatCode="###0;###0">
                  <c:v>2050</c:v>
                </c:pt>
                <c:pt idx="231" formatCode="###0;###0">
                  <c:v>2080</c:v>
                </c:pt>
                <c:pt idx="232" formatCode="###0;###0">
                  <c:v>2190</c:v>
                </c:pt>
                <c:pt idx="233" formatCode="###0;###0">
                  <c:v>2170</c:v>
                </c:pt>
                <c:pt idx="234" formatCode="###0;###0">
                  <c:v>2000</c:v>
                </c:pt>
                <c:pt idx="235" formatCode="###0;###0">
                  <c:v>2070</c:v>
                </c:pt>
                <c:pt idx="236" formatCode="###0;###0">
                  <c:v>2290</c:v>
                </c:pt>
                <c:pt idx="237" formatCode="###0;###0">
                  <c:v>2020</c:v>
                </c:pt>
                <c:pt idx="238" formatCode="###0;###0">
                  <c:v>2020</c:v>
                </c:pt>
                <c:pt idx="239" formatCode="###0;###0">
                  <c:v>1890</c:v>
                </c:pt>
                <c:pt idx="240" formatCode="###0;###0">
                  <c:v>2000</c:v>
                </c:pt>
                <c:pt idx="241" formatCode="###0;###0">
                  <c:v>1920</c:v>
                </c:pt>
                <c:pt idx="242" formatCode="###0;###0">
                  <c:v>2160</c:v>
                </c:pt>
                <c:pt idx="243" formatCode="###0;###0">
                  <c:v>2160</c:v>
                </c:pt>
                <c:pt idx="244" formatCode="_(* #,##0_);_(* \(#,##0\);_(* &quot;-&quot;??_);_(@_)">
                  <c:v>300.6781884880325</c:v>
                </c:pt>
                <c:pt idx="245" formatCode="_(* #,##0_);_(* \(#,##0\);_(* &quot;-&quot;??_);_(@_)">
                  <c:v>330.01579291056049</c:v>
                </c:pt>
                <c:pt idx="246" formatCode="_(* #,##0_);_(* \(#,##0\);_(* &quot;-&quot;??_);_(@_)">
                  <c:v>287.21241951917506</c:v>
                </c:pt>
                <c:pt idx="247" formatCode="_(* #,##0_);_(* \(#,##0\);_(* &quot;-&quot;??_);_(@_)">
                  <c:v>276.32403597729041</c:v>
                </c:pt>
                <c:pt idx="248" formatCode="_(* #,##0_);_(* \(#,##0\);_(* &quot;-&quot;??_);_(@_)">
                  <c:v>306.05018046067016</c:v>
                </c:pt>
                <c:pt idx="249" formatCode="_(* #,##0_);_(* \(#,##0\);_(* &quot;-&quot;??_);_(@_)">
                  <c:v>263.9024366296112</c:v>
                </c:pt>
                <c:pt idx="250" formatCode="_(* #,##0_);_(* \(#,##0\);_(* &quot;-&quot;??_);_(@_)">
                  <c:v>289.16811718607448</c:v>
                </c:pt>
                <c:pt idx="251" formatCode="_(* #,##0_);_(* \(#,##0\);_(* &quot;-&quot;??_);_(@_)">
                  <c:v>274.84952512027979</c:v>
                </c:pt>
                <c:pt idx="252" formatCode="_(* #,##0_);_(* \(#,##0\);_(* &quot;-&quot;??_);_(@_)">
                  <c:v>253.01188811027967</c:v>
                </c:pt>
                <c:pt idx="253" formatCode="_(* #,##0_);_(* \(#,##0\);_(* &quot;-&quot;??_);_(@_)">
                  <c:v>274.89016895763007</c:v>
                </c:pt>
                <c:pt idx="254" formatCode="_(* #,##0_);_(* \(#,##0\);_(* &quot;-&quot;??_);_(@_)">
                  <c:v>264.85344245879332</c:v>
                </c:pt>
                <c:pt idx="255" formatCode="_(* #,##0_);_(* \(#,##0\);_(* &quot;-&quot;??_);_(@_)">
                  <c:v>268.67276118176574</c:v>
                </c:pt>
                <c:pt idx="256" formatCode="_(* #,##0_);_(* \(#,##0\);_(* &quot;-&quot;??_);_(@_)">
                  <c:v>271.82774526927636</c:v>
                </c:pt>
                <c:pt idx="257" formatCode="_(* #,##0_);_(* \(#,##0\);_(* &quot;-&quot;??_);_(@_)">
                  <c:v>314.10408288781042</c:v>
                </c:pt>
                <c:pt idx="258" formatCode="_(* #,##0_);_(* \(#,##0\);_(* &quot;-&quot;??_);_(@_)">
                  <c:v>277.78656341430303</c:v>
                </c:pt>
                <c:pt idx="259" formatCode="_(* #,##0_);_(* \(#,##0\);_(* &quot;-&quot;??_);_(@_)">
                  <c:v>290.9267249611932</c:v>
                </c:pt>
                <c:pt idx="260" formatCode="_(* #,##0_);_(* \(#,##0\);_(* &quot;-&quot;??_);_(@_)">
                  <c:v>249.7491730045906</c:v>
                </c:pt>
                <c:pt idx="261" formatCode="_(* #,##0_);_(* \(#,##0\);_(* &quot;-&quot;??_);_(@_)">
                  <c:v>201.81622611617118</c:v>
                </c:pt>
                <c:pt idx="262" formatCode="_(* #,##0_);_(* \(#,##0\);_(* &quot;-&quot;??_);_(@_)">
                  <c:v>177.16269443069692</c:v>
                </c:pt>
                <c:pt idx="263" formatCode="_(* #,##0_);_(* \(#,##0\);_(* &quot;-&quot;??_);_(@_)">
                  <c:v>248.6968916087807</c:v>
                </c:pt>
                <c:pt idx="264" formatCode="_(* #,##0_);_(* \(#,##0\);_(* &quot;-&quot;??_);_(@_)">
                  <c:v>223.6209983998873</c:v>
                </c:pt>
                <c:pt idx="265" formatCode="_(* #,##0_);_(* \(#,##0\);_(* &quot;-&quot;??_);_(@_)">
                  <c:v>305.62544425548896</c:v>
                </c:pt>
                <c:pt idx="266" formatCode="_(* #,##0_);_(* \(#,##0\);_(* &quot;-&quot;??_);_(@_)">
                  <c:v>348.40246506849314</c:v>
                </c:pt>
                <c:pt idx="267" formatCode="_(* #,##0_);_(* \(#,##0\);_(* &quot;-&quot;??_);_(@_)">
                  <c:v>141.03126730205278</c:v>
                </c:pt>
                <c:pt idx="268" formatCode="_(* #,##0_);_(* \(#,##0\);_(* &quot;-&quot;??_);_(@_)">
                  <c:v>135.94112268907563</c:v>
                </c:pt>
                <c:pt idx="269" formatCode="_(* #,##0_);_(* \(#,##0\);_(* &quot;-&quot;??_);_(@_)">
                  <c:v>140.57644590163935</c:v>
                </c:pt>
                <c:pt idx="270" formatCode="_(* #,##0_);_(* \(#,##0\);_(* &quot;-&quot;??_);_(@_)">
                  <c:v>215.77879964678465</c:v>
                </c:pt>
                <c:pt idx="271" formatCode="_(* #,##0_);_(* \(#,##0\);_(* &quot;-&quot;??_);_(@_)">
                  <c:v>153.67039651567944</c:v>
                </c:pt>
                <c:pt idx="272" formatCode="_(* #,##0_);_(* \(#,##0\);_(* &quot;-&quot;??_);_(@_)">
                  <c:v>174.42076897133222</c:v>
                </c:pt>
                <c:pt idx="273" formatCode="_(* #,##0_);_(* \(#,##0\);_(* &quot;-&quot;??_);_(@_)">
                  <c:v>179.34717425431708</c:v>
                </c:pt>
                <c:pt idx="274" formatCode="_(* #,##0_);_(* \(#,##0\);_(* &quot;-&quot;??_);_(@_)">
                  <c:v>158.43838888888888</c:v>
                </c:pt>
                <c:pt idx="275" formatCode="_(* #,##0_);_(* \(#,##0\);_(* &quot;-&quot;??_);_(@_)">
                  <c:v>136.01558059210527</c:v>
                </c:pt>
                <c:pt idx="276" formatCode="_(* #,##0_);_(* \(#,##0\);_(* &quot;-&quot;??_);_(@_)">
                  <c:v>93.69019637883008</c:v>
                </c:pt>
                <c:pt idx="277" formatCode="_(* #,##0_);_(* \(#,##0\);_(* &quot;-&quot;??_);_(@_)">
                  <c:v>183.4228147780899</c:v>
                </c:pt>
                <c:pt idx="278" formatCode="_(* #,##0_);_(* \(#,##0\);_(* &quot;-&quot;??_);_(@_)">
                  <c:v>709.66549327354255</c:v>
                </c:pt>
                <c:pt idx="279" formatCode="_(* #,##0_);_(* \(#,##0\);_(* &quot;-&quot;??_);_(@_)">
                  <c:v>640.8254863636364</c:v>
                </c:pt>
                <c:pt idx="280" formatCode="_(* #,##0_);_(* \(#,##0\);_(* &quot;-&quot;??_);_(@_)">
                  <c:v>338.17471362126247</c:v>
                </c:pt>
                <c:pt idx="281" formatCode="_(* #,##0_);_(* \(#,##0\);_(* &quot;-&quot;??_);_(@_)">
                  <c:v>413.1595757322176</c:v>
                </c:pt>
                <c:pt idx="282" formatCode="_(* #,##0_);_(* \(#,##0\);_(* &quot;-&quot;??_);_(@_)">
                  <c:v>398.2089259911894</c:v>
                </c:pt>
                <c:pt idx="283" formatCode="_(* #,##0_);_(* \(#,##0\);_(* &quot;-&quot;??_);_(@_)">
                  <c:v>355.29995347826093</c:v>
                </c:pt>
                <c:pt idx="284" formatCode="_(* #,##0_);_(* \(#,##0\);_(* &quot;-&quot;??_);_(@_)">
                  <c:v>349.76235146443514</c:v>
                </c:pt>
                <c:pt idx="285" formatCode="_(* #,##0_);_(* \(#,##0\);_(* &quot;-&quot;??_);_(@_)">
                  <c:v>301.34101621621619</c:v>
                </c:pt>
                <c:pt idx="286" formatCode="_(* #,##0_);_(* \(#,##0\);_(* &quot;-&quot;??_);_(@_)">
                  <c:v>557.6805629074006</c:v>
                </c:pt>
                <c:pt idx="287" formatCode="_(* #,##0_);_(* \(#,##0\);_(* &quot;-&quot;??_);_(@_)">
                  <c:v>755.49362167122956</c:v>
                </c:pt>
                <c:pt idx="288" formatCode="_(* #,##0_);_(* \(#,##0\);_(* &quot;-&quot;??_);_(@_)">
                  <c:v>253.13622777777778</c:v>
                </c:pt>
                <c:pt idx="289" formatCode="_(* #,##0_);_(* \(#,##0\);_(* &quot;-&quot;??_);_(@_)">
                  <c:v>242.94856294416249</c:v>
                </c:pt>
                <c:pt idx="290" formatCode="_(* #,##0_);_(* \(#,##0\);_(* &quot;-&quot;??_);_(@_)">
                  <c:v>284.14043159144893</c:v>
                </c:pt>
                <c:pt idx="291" formatCode="_(* #,##0_);_(* \(#,##0\);_(* &quot;-&quot;??_);_(@_)">
                  <c:v>196.14568138460811</c:v>
                </c:pt>
                <c:pt idx="292" formatCode="_(* #,##0_);_(* \(#,##0\);_(* &quot;-&quot;??_);_(@_)">
                  <c:v>217.46222797958595</c:v>
                </c:pt>
                <c:pt idx="293" formatCode="_(* #,##0_);_(* \(#,##0\);_(* &quot;-&quot;??_);_(@_)">
                  <c:v>197.46829050647145</c:v>
                </c:pt>
                <c:pt idx="294" formatCode="_(* #,##0_);_(* \(#,##0\);_(* &quot;-&quot;??_);_(@_)">
                  <c:v>451.17481299638985</c:v>
                </c:pt>
                <c:pt idx="295" formatCode="_(* #,##0_);_(* \(#,##0\);_(* &quot;-&quot;??_);_(@_)">
                  <c:v>206.14354828496039</c:v>
                </c:pt>
                <c:pt idx="296" formatCode="_(* #,##0_);_(* \(#,##0\);_(* &quot;-&quot;??_);_(@_)">
                  <c:v>216.98762594594595</c:v>
                </c:pt>
                <c:pt idx="297" formatCode="_(* #,##0_);_(* \(#,##0\);_(* &quot;-&quot;??_);_(@_)">
                  <c:v>212.26440524934384</c:v>
                </c:pt>
                <c:pt idx="298" formatCode="_(* #,##0_);_(* \(#,##0\);_(* &quot;-&quot;??_);_(@_)">
                  <c:v>225.05909222222223</c:v>
                </c:pt>
                <c:pt idx="299" formatCode="_(* #,##0_);_(* \(#,##0\);_(* &quot;-&quot;??_);_(@_)">
                  <c:v>203.45393444444446</c:v>
                </c:pt>
                <c:pt idx="300" formatCode="_(* #,##0_);_(* \(#,##0\);_(* &quot;-&quot;??_);_(@_)">
                  <c:v>231.97273135497377</c:v>
                </c:pt>
                <c:pt idx="301" formatCode="_(* #,##0_);_(* \(#,##0\);_(* &quot;-&quot;??_);_(@_)">
                  <c:v>202.47758875739649</c:v>
                </c:pt>
                <c:pt idx="302" formatCode="_(* #,##0_);_(* \(#,##0\);_(* &quot;-&quot;??_);_(@_)">
                  <c:v>244.60693037974679</c:v>
                </c:pt>
                <c:pt idx="303" formatCode="_(* #,##0_);_(* \(#,##0\);_(* &quot;-&quot;??_);_(@_)">
                  <c:v>272.32250662251653</c:v>
                </c:pt>
                <c:pt idx="304" formatCode="_(* #,##0_);_(* \(#,##0\);_(* &quot;-&quot;??_);_(@_)">
                  <c:v>289.56118174904947</c:v>
                </c:pt>
                <c:pt idx="305" formatCode="_(* #,##0_);_(* \(#,##0\);_(* &quot;-&quot;??_);_(@_)">
                  <c:v>217.95009303482584</c:v>
                </c:pt>
                <c:pt idx="306" formatCode="_(* #,##0_);_(* \(#,##0\);_(* &quot;-&quot;??_);_(@_)">
                  <c:v>290.41595862068971</c:v>
                </c:pt>
                <c:pt idx="307" formatCode="_(* #,##0_);_(* \(#,##0\);_(* &quot;-&quot;??_);_(@_)">
                  <c:v>285.4115242236025</c:v>
                </c:pt>
                <c:pt idx="308" formatCode="_(* #,##0_);_(* \(#,##0\);_(* &quot;-&quot;??_);_(@_)">
                  <c:v>278.54808921282802</c:v>
                </c:pt>
                <c:pt idx="309" formatCode="_(* #,##0_);_(* \(#,##0\);_(* &quot;-&quot;??_);_(@_)">
                  <c:v>240.60712186666669</c:v>
                </c:pt>
                <c:pt idx="310" formatCode="_(* #,##0_);_(* \(#,##0\);_(* &quot;-&quot;??_);_(@_)">
                  <c:v>216.45815012106536</c:v>
                </c:pt>
                <c:pt idx="311" formatCode="_(* #,##0_);_(* \(#,##0\);_(* &quot;-&quot;??_);_(@_)">
                  <c:v>195.42395778364116</c:v>
                </c:pt>
                <c:pt idx="312" formatCode="_(* #,##0_);_(* \(#,##0\);_(* &quot;-&quot;??_);_(@_)">
                  <c:v>238.734339893617</c:v>
                </c:pt>
                <c:pt idx="313" formatCode="_(* #,##0_);_(* \(#,##0\);_(* &quot;-&quot;??_);_(@_)">
                  <c:v>230.91935777262182</c:v>
                </c:pt>
                <c:pt idx="314" formatCode="_(* #,##0_);_(* \(#,##0\);_(* &quot;-&quot;??_);_(@_)">
                  <c:v>215.73585151515155</c:v>
                </c:pt>
                <c:pt idx="315" formatCode="_(* #,##0_);_(* \(#,##0\);_(* &quot;-&quot;??_);_(@_)">
                  <c:v>226.47035284210529</c:v>
                </c:pt>
                <c:pt idx="316" formatCode="_(* #,##0_);_(* \(#,##0\);_(* &quot;-&quot;??_);_(@_)">
                  <c:v>212.27182417582418</c:v>
                </c:pt>
                <c:pt idx="317" formatCode="_(* #,##0_);_(* \(#,##0\);_(* &quot;-&quot;??_);_(@_)">
                  <c:v>204.67409259259259</c:v>
                </c:pt>
                <c:pt idx="318" formatCode="_(* #,##0_);_(* \(#,##0\);_(* &quot;-&quot;??_);_(@_)">
                  <c:v>263.17003837209302</c:v>
                </c:pt>
                <c:pt idx="319" formatCode="_(* #,##0_);_(* \(#,##0\);_(* &quot;-&quot;??_);_(@_)">
                  <c:v>277.30341316732927</c:v>
                </c:pt>
                <c:pt idx="320" formatCode="_(* #,##0_);_(* \(#,##0\);_(* &quot;-&quot;??_);_(@_)">
                  <c:v>269.14933593142024</c:v>
                </c:pt>
                <c:pt idx="321" formatCode="_(* #,##0_);_(* \(#,##0\);_(* &quot;-&quot;??_);_(@_)">
                  <c:v>180.57111260327815</c:v>
                </c:pt>
                <c:pt idx="322" formatCode="_(* #,##0_);_(* \(#,##0\);_(* &quot;-&quot;??_);_(@_)">
                  <c:v>215.4603788860741</c:v>
                </c:pt>
                <c:pt idx="323" formatCode="_(* #,##0_);_(* \(#,##0\);_(* &quot;-&quot;??_);_(@_)">
                  <c:v>225.88672606635072</c:v>
                </c:pt>
                <c:pt idx="324" formatCode="_(* #,##0_);_(* \(#,##0\);_(* &quot;-&quot;??_);_(@_)">
                  <c:v>316.23955807192038</c:v>
                </c:pt>
                <c:pt idx="325" formatCode="_(* #,##0_);_(* \(#,##0\);_(* &quot;-&quot;??_);_(@_)">
                  <c:v>396.76464628292786</c:v>
                </c:pt>
                <c:pt idx="326" formatCode="_(* #,##0_);_(* \(#,##0\);_(* &quot;-&quot;??_);_(@_)">
                  <c:v>541.81589330246777</c:v>
                </c:pt>
                <c:pt idx="327" formatCode="_(* #,##0_);_(* \(#,##0\);_(* &quot;-&quot;??_);_(@_)">
                  <c:v>171.87504585365855</c:v>
                </c:pt>
                <c:pt idx="328" formatCode="_(* #,##0_);_(* \(#,##0\);_(* &quot;-&quot;??_);_(@_)">
                  <c:v>178.28038090614885</c:v>
                </c:pt>
                <c:pt idx="329" formatCode="_(* #,##0_);_(* \(#,##0\);_(* &quot;-&quot;??_);_(@_)">
                  <c:v>488.24760643431631</c:v>
                </c:pt>
                <c:pt idx="330" formatCode="_(* #,##0_);_(* \(#,##0\);_(* &quot;-&quot;??_);_(@_)">
                  <c:v>208.90488293838862</c:v>
                </c:pt>
                <c:pt idx="331" formatCode="_(* #,##0_);_(* \(#,##0\);_(* &quot;-&quot;??_);_(@_)">
                  <c:v>171.53643835616441</c:v>
                </c:pt>
                <c:pt idx="332" formatCode="_(* #,##0_);_(* \(#,##0\);_(* &quot;-&quot;??_);_(@_)">
                  <c:v>273.98530103896104</c:v>
                </c:pt>
                <c:pt idx="333" formatCode="_(* #,##0_);_(* \(#,##0\);_(* &quot;-&quot;??_);_(@_)">
                  <c:v>156.63245654450265</c:v>
                </c:pt>
                <c:pt idx="334" formatCode="_(* #,##0_);_(* \(#,##0\);_(* &quot;-&quot;??_);_(@_)">
                  <c:v>441.56669490616628</c:v>
                </c:pt>
                <c:pt idx="335" formatCode="_(* #,##0_);_(* \(#,##0\);_(* &quot;-&quot;??_);_(@_)">
                  <c:v>186.54301332007952</c:v>
                </c:pt>
                <c:pt idx="336" formatCode="_(* #,##0_);_(* \(#,##0\);_(* &quot;-&quot;??_);_(@_)">
                  <c:v>149.09619127272728</c:v>
                </c:pt>
                <c:pt idx="338" formatCode="_(* #,##0_);_(* \(#,##0\);_(* &quot;-&quot;??_);_(@_)">
                  <c:v>113.58473428571429</c:v>
                </c:pt>
                <c:pt idx="339" formatCode="_(* #,##0_);_(* \(#,##0\);_(* &quot;-&quot;??_);_(@_)">
                  <c:v>250.49754520962256</c:v>
                </c:pt>
                <c:pt idx="340" formatCode="_(* #,##0_);_(* \(#,##0\);_(* &quot;-&quot;??_);_(@_)">
                  <c:v>136.55962300140251</c:v>
                </c:pt>
                <c:pt idx="341" formatCode="_(* #,##0_);_(* \(#,##0\);_(* &quot;-&quot;??_);_(@_)">
                  <c:v>401.4866283992971</c:v>
                </c:pt>
                <c:pt idx="342" formatCode="_(* #,##0_);_(* \(#,##0\);_(* &quot;-&quot;??_);_(@_)">
                  <c:v>128.28245454545453</c:v>
                </c:pt>
                <c:pt idx="343" formatCode="_(* #,##0_);_(* \(#,##0\);_(* &quot;-&quot;??_);_(@_)">
                  <c:v>124.24454777486912</c:v>
                </c:pt>
                <c:pt idx="344" formatCode="_(* #,##0_);_(* \(#,##0\);_(* &quot;-&quot;??_);_(@_)">
                  <c:v>145.41131818181816</c:v>
                </c:pt>
                <c:pt idx="345" formatCode="_(* #,##0_);_(* \(#,##0\);_(* &quot;-&quot;??_);_(@_)">
                  <c:v>151.68069616087752</c:v>
                </c:pt>
                <c:pt idx="346" formatCode="_(* #,##0_);_(* \(#,##0\);_(* &quot;-&quot;??_);_(@_)">
                  <c:v>139.06429490196078</c:v>
                </c:pt>
                <c:pt idx="347" formatCode="_(* #,##0_);_(* \(#,##0\);_(* &quot;-&quot;??_);_(@_)">
                  <c:v>124.20591111111112</c:v>
                </c:pt>
                <c:pt idx="348" formatCode="_(* #,##0_);_(* \(#,##0\);_(* &quot;-&quot;??_);_(@_)">
                  <c:v>297.658856918239</c:v>
                </c:pt>
                <c:pt idx="349" formatCode="_(* #,##0_);_(* \(#,##0\);_(* &quot;-&quot;??_);_(@_)">
                  <c:v>307.5122416823603</c:v>
                </c:pt>
                <c:pt idx="350" formatCode="_(* #,##0_);_(* \(#,##0\);_(* &quot;-&quot;??_);_(@_)">
                  <c:v>314.17402466876968</c:v>
                </c:pt>
                <c:pt idx="351" formatCode="_(* #,##0_);_(* \(#,##0\);_(* &quot;-&quot;??_);_(@_)">
                  <c:v>351.03252666126565</c:v>
                </c:pt>
                <c:pt idx="352" formatCode="_(* #,##0_);_(* \(#,##0\);_(* &quot;-&quot;??_);_(@_)">
                  <c:v>393.33587930825888</c:v>
                </c:pt>
                <c:pt idx="353" formatCode="_(* #,##0_);_(* \(#,##0\);_(* &quot;-&quot;??_);_(@_)">
                  <c:v>504.24637489095352</c:v>
                </c:pt>
                <c:pt idx="354" formatCode="_(* #,##0_);_(* \(#,##0\);_(* &quot;-&quot;??_);_(@_)">
                  <c:v>325.45563825037857</c:v>
                </c:pt>
                <c:pt idx="355" formatCode="_(* #,##0_);_(* \(#,##0\);_(* &quot;-&quot;??_);_(@_)">
                  <c:v>362.77446886792455</c:v>
                </c:pt>
                <c:pt idx="356" formatCode="_(* #,##0_);_(* \(#,##0\);_(* &quot;-&quot;??_);_(@_)">
                  <c:v>248.42264942965778</c:v>
                </c:pt>
                <c:pt idx="357" formatCode="_(* #,##0_);_(* \(#,##0\);_(* &quot;-&quot;??_);_(@_)">
                  <c:v>229.21868138525389</c:v>
                </c:pt>
                <c:pt idx="358" formatCode="_(* #,##0_);_(* \(#,##0\);_(* &quot;-&quot;??_);_(@_)">
                  <c:v>176.642</c:v>
                </c:pt>
                <c:pt idx="359" formatCode="_(* #,##0_);_(* \(#,##0\);_(* &quot;-&quot;??_);_(@_)">
                  <c:v>399.01149809523804</c:v>
                </c:pt>
                <c:pt idx="360" formatCode="_(* #,##0_);_(* \(#,##0\);_(* &quot;-&quot;??_);_(@_)">
                  <c:v>204.01443539823009</c:v>
                </c:pt>
                <c:pt idx="361" formatCode="_(* #,##0_);_(* \(#,##0\);_(* &quot;-&quot;??_);_(@_)">
                  <c:v>177.67326732673266</c:v>
                </c:pt>
                <c:pt idx="362" formatCode="_(* #,##0_);_(* \(#,##0\);_(* &quot;-&quot;??_);_(@_)">
                  <c:v>197.78202985074628</c:v>
                </c:pt>
                <c:pt idx="363" formatCode="_(* #,##0_);_(* \(#,##0\);_(* &quot;-&quot;??_);_(@_)">
                  <c:v>175.36319602977667</c:v>
                </c:pt>
                <c:pt idx="364" formatCode="_(* #,##0_);_(* \(#,##0\);_(* &quot;-&quot;??_);_(@_)">
                  <c:v>175.2876614609572</c:v>
                </c:pt>
                <c:pt idx="365" formatCode="_(* #,##0_);_(* \(#,##0\);_(* &quot;-&quot;??_);_(@_)">
                  <c:v>441.83273113269894</c:v>
                </c:pt>
                <c:pt idx="366" formatCode="_(* #,##0_);_(* \(#,##0\);_(* &quot;-&quot;??_);_(@_)">
                  <c:v>180.53596666666667</c:v>
                </c:pt>
                <c:pt idx="367" formatCode="_(* #,##0_);_(* \(#,##0\);_(* &quot;-&quot;??_);_(@_)">
                  <c:v>133.00845204081631</c:v>
                </c:pt>
                <c:pt idx="368" formatCode="_(* #,##0_);_(* \(#,##0\);_(* &quot;-&quot;??_);_(@_)">
                  <c:v>144.06897607142858</c:v>
                </c:pt>
                <c:pt idx="369" formatCode="_(* #,##0_);_(* \(#,##0\);_(* &quot;-&quot;??_);_(@_)">
                  <c:v>114.21317689161555</c:v>
                </c:pt>
                <c:pt idx="370" formatCode="_(* #,##0_);_(* \(#,##0\);_(* &quot;-&quot;??_);_(@_)">
                  <c:v>123.6083617647059</c:v>
                </c:pt>
                <c:pt idx="371" formatCode="_(* #,##0_);_(* \(#,##0\);_(* &quot;-&quot;??_);_(@_)">
                  <c:v>133.2465333333333</c:v>
                </c:pt>
                <c:pt idx="372" formatCode="_(* #,##0_);_(* \(#,##0\);_(* &quot;-&quot;??_);_(@_)">
                  <c:v>136.6960641891892</c:v>
                </c:pt>
                <c:pt idx="373" formatCode="_(* #,##0_);_(* \(#,##0\);_(* &quot;-&quot;??_);_(@_)">
                  <c:v>337.02920038759686</c:v>
                </c:pt>
                <c:pt idx="374" formatCode="_(* #,##0_);_(* \(#,##0\);_(* &quot;-&quot;??_);_(@_)">
                  <c:v>287.1661587628866</c:v>
                </c:pt>
                <c:pt idx="375" formatCode="_(* #,##0_);_(* \(#,##0\);_(* &quot;-&quot;??_);_(@_)">
                  <c:v>799.51356388416264</c:v>
                </c:pt>
                <c:pt idx="376" formatCode="_(* #,##0_);_(* \(#,##0\);_(* &quot;-&quot;??_);_(@_)">
                  <c:v>258.66489407009539</c:v>
                </c:pt>
                <c:pt idx="377" formatCode="_(* #,##0_);_(* \(#,##0\);_(* &quot;-&quot;??_);_(@_)">
                  <c:v>145.00014589595378</c:v>
                </c:pt>
                <c:pt idx="378" formatCode="_(* #,##0_);_(* \(#,##0\);_(* &quot;-&quot;??_);_(@_)">
                  <c:v>122.42754213836477</c:v>
                </c:pt>
                <c:pt idx="379" formatCode="_(* #,##0_);_(* \(#,##0\);_(* &quot;-&quot;??_);_(@_)">
                  <c:v>143.2594839328537</c:v>
                </c:pt>
                <c:pt idx="380" formatCode="_(* #,##0_);_(* \(#,##0\);_(* &quot;-&quot;??_);_(@_)">
                  <c:v>190.64274771084339</c:v>
                </c:pt>
                <c:pt idx="381" formatCode="_(* #,##0_);_(* \(#,##0\);_(* &quot;-&quot;??_);_(@_)">
                  <c:v>225.33681702687008</c:v>
                </c:pt>
                <c:pt idx="382" formatCode="_(* #,##0_);_(* \(#,##0\);_(* &quot;-&quot;??_);_(@_)">
                  <c:v>219.9941410788382</c:v>
                </c:pt>
                <c:pt idx="383" formatCode="_(* #,##0_);_(* \(#,##0\);_(* &quot;-&quot;??_);_(@_)">
                  <c:v>285.21198857290904</c:v>
                </c:pt>
                <c:pt idx="384" formatCode="_(* #,##0_);_(* \(#,##0\);_(* &quot;-&quot;??_);_(@_)">
                  <c:v>239.52178664662273</c:v>
                </c:pt>
                <c:pt idx="385" formatCode="_(* #,##0_);_(* \(#,##0\);_(* &quot;-&quot;??_);_(@_)">
                  <c:v>348.90782040816327</c:v>
                </c:pt>
                <c:pt idx="386" formatCode="_(* #,##0_);_(* \(#,##0\);_(* &quot;-&quot;??_);_(@_)">
                  <c:v>376.81654328035847</c:v>
                </c:pt>
                <c:pt idx="387" formatCode="_(* #,##0_);_(* \(#,##0\);_(* &quot;-&quot;??_);_(@_)">
                  <c:v>287.82235537190081</c:v>
                </c:pt>
                <c:pt idx="388" formatCode="_(* #,##0_);_(* \(#,##0\);_(* &quot;-&quot;??_);_(@_)">
                  <c:v>323.00828337874657</c:v>
                </c:pt>
                <c:pt idx="389" formatCode="_(* #,##0_);_(* \(#,##0\);_(* &quot;-&quot;??_);_(@_)">
                  <c:v>269.98890000000006</c:v>
                </c:pt>
                <c:pt idx="390" formatCode="_(* #,##0_);_(* \(#,##0\);_(* &quot;-&quot;??_);_(@_)">
                  <c:v>228.44658313953488</c:v>
                </c:pt>
                <c:pt idx="391" formatCode="_(* #,##0_);_(* \(#,##0\);_(* &quot;-&quot;??_);_(@_)">
                  <c:v>407.06672372093021</c:v>
                </c:pt>
                <c:pt idx="392" formatCode="_(* #,##0_);_(* \(#,##0\);_(* &quot;-&quot;??_);_(@_)">
                  <c:v>403.24086760681331</c:v>
                </c:pt>
                <c:pt idx="393" formatCode="_(* #,##0_);_(* \(#,##0\);_(* &quot;-&quot;??_);_(@_)">
                  <c:v>320.54675740801872</c:v>
                </c:pt>
                <c:pt idx="394" formatCode="_(* #,##0_);_(* \(#,##0\);_(* &quot;-&quot;??_);_(@_)">
                  <c:v>353.60570689655168</c:v>
                </c:pt>
                <c:pt idx="395" formatCode="_(* #,##0_);_(* \(#,##0\);_(* &quot;-&quot;??_);_(@_)">
                  <c:v>242.65410538641692</c:v>
                </c:pt>
                <c:pt idx="396" formatCode="_(* #,##0_);_(* \(#,##0\);_(* &quot;-&quot;??_);_(@_)">
                  <c:v>383.0440107042254</c:v>
                </c:pt>
                <c:pt idx="397" formatCode="_(* #,##0_);_(* \(#,##0\);_(* &quot;-&quot;??_);_(@_)">
                  <c:v>435.63649419531782</c:v>
                </c:pt>
                <c:pt idx="398" formatCode="_(* #,##0_);_(* \(#,##0\);_(* &quot;-&quot;??_);_(@_)">
                  <c:v>418.17124437500001</c:v>
                </c:pt>
                <c:pt idx="399" formatCode="_(* #,##0_);_(* \(#,##0\);_(* &quot;-&quot;??_);_(@_)">
                  <c:v>671.45995124117712</c:v>
                </c:pt>
                <c:pt idx="400" formatCode="_(* #,##0_);_(* \(#,##0\);_(* &quot;-&quot;??_);_(@_)">
                  <c:v>431.03305881061681</c:v>
                </c:pt>
                <c:pt idx="401" formatCode="_(* #,##0_);_(* \(#,##0\);_(* &quot;-&quot;??_);_(@_)">
                  <c:v>410.49586591685522</c:v>
                </c:pt>
                <c:pt idx="402" formatCode="_(* #,##0_);_(* \(#,##0\);_(* &quot;-&quot;??_);_(@_)">
                  <c:v>395.80121859996905</c:v>
                </c:pt>
                <c:pt idx="403" formatCode="_(* #,##0_);_(* \(#,##0\);_(* &quot;-&quot;??_);_(@_)">
                  <c:v>405.46133288589687</c:v>
                </c:pt>
                <c:pt idx="404" formatCode="_(* #,##0_);_(* \(#,##0\);_(* &quot;-&quot;??_);_(@_)">
                  <c:v>529.465206926105</c:v>
                </c:pt>
                <c:pt idx="405" formatCode="_(* #,##0_);_(* \(#,##0\);_(* &quot;-&quot;??_);_(@_)">
                  <c:v>446.33569314913308</c:v>
                </c:pt>
                <c:pt idx="406" formatCode="_(* #,##0_);_(* \(#,##0\);_(* &quot;-&quot;??_);_(@_)">
                  <c:v>325.32672765640814</c:v>
                </c:pt>
                <c:pt idx="407" formatCode="_(* #,##0_);_(* \(#,##0\);_(* &quot;-&quot;??_);_(@_)">
                  <c:v>427.95939348380841</c:v>
                </c:pt>
                <c:pt idx="408" formatCode="_(* #,##0_);_(* \(#,##0\);_(* &quot;-&quot;??_);_(@_)">
                  <c:v>527.96459854333523</c:v>
                </c:pt>
                <c:pt idx="409" formatCode="_(* #,##0_);_(* \(#,##0\);_(* &quot;-&quot;??_);_(@_)">
                  <c:v>418.63435912407135</c:v>
                </c:pt>
                <c:pt idx="410" formatCode="_(* #,##0_);_(* \(#,##0\);_(* &quot;-&quot;??_);_(@_)">
                  <c:v>496.14107593371705</c:v>
                </c:pt>
                <c:pt idx="411" formatCode="_(* #,##0_);_(* \(#,##0\);_(* &quot;-&quot;??_);_(@_)">
                  <c:v>495.29868969147219</c:v>
                </c:pt>
                <c:pt idx="412" formatCode="_(* #,##0_);_(* \(#,##0\);_(* &quot;-&quot;??_);_(@_)">
                  <c:v>1278.5000990818903</c:v>
                </c:pt>
                <c:pt idx="413" formatCode="_(* #,##0_);_(* \(#,##0\);_(* &quot;-&quot;??_);_(@_)">
                  <c:v>91.212617183951565</c:v>
                </c:pt>
                <c:pt idx="414" formatCode="_(* #,##0_);_(* \(#,##0\);_(* &quot;-&quot;??_);_(@_)">
                  <c:v>1821.2056463674487</c:v>
                </c:pt>
                <c:pt idx="415" formatCode="_(* #,##0_);_(* \(#,##0\);_(* &quot;-&quot;??_);_(@_)">
                  <c:v>357.5008471616564</c:v>
                </c:pt>
                <c:pt idx="416" formatCode="_(* #,##0_);_(* \(#,##0\);_(* &quot;-&quot;??_);_(@_)">
                  <c:v>1064.6417864663799</c:v>
                </c:pt>
                <c:pt idx="418" formatCode="_(* #,##0_);_(* \(#,##0\);_(* &quot;-&quot;??_);_(@_)">
                  <c:v>899.30213693753797</c:v>
                </c:pt>
                <c:pt idx="419" formatCode="_(* #,##0_);_(* \(#,##0\);_(* &quot;-&quot;??_);_(@_)">
                  <c:v>570.88758393575642</c:v>
                </c:pt>
                <c:pt idx="420" formatCode="_(* #,##0_);_(* \(#,##0\);_(* &quot;-&quot;??_);_(@_)">
                  <c:v>556.51188593682377</c:v>
                </c:pt>
                <c:pt idx="421" formatCode="_(* #,##0_);_(* \(#,##0\);_(* &quot;-&quot;??_);_(@_)">
                  <c:v>963.07405714285721</c:v>
                </c:pt>
                <c:pt idx="422" formatCode="_(* #,##0_);_(* \(#,##0\);_(* &quot;-&quot;??_);_(@_)">
                  <c:v>481.46673873873868</c:v>
                </c:pt>
                <c:pt idx="423" formatCode="General">
                  <c:v>6856</c:v>
                </c:pt>
                <c:pt idx="424" formatCode="General">
                  <c:v>5746</c:v>
                </c:pt>
                <c:pt idx="425" formatCode="General">
                  <c:v>4276</c:v>
                </c:pt>
                <c:pt idx="426" formatCode="General">
                  <c:v>3752</c:v>
                </c:pt>
                <c:pt idx="427" formatCode="General">
                  <c:v>5339</c:v>
                </c:pt>
                <c:pt idx="428" formatCode="General">
                  <c:v>4913</c:v>
                </c:pt>
                <c:pt idx="429" formatCode="General">
                  <c:v>4718</c:v>
                </c:pt>
                <c:pt idx="430" formatCode="General">
                  <c:v>4523</c:v>
                </c:pt>
                <c:pt idx="431" formatCode="General">
                  <c:v>6480</c:v>
                </c:pt>
                <c:pt idx="432" formatCode="General">
                  <c:v>6601</c:v>
                </c:pt>
                <c:pt idx="433" formatCode="General">
                  <c:v>6609</c:v>
                </c:pt>
                <c:pt idx="434" formatCode="General">
                  <c:v>6462</c:v>
                </c:pt>
                <c:pt idx="435" formatCode="General">
                  <c:v>5481</c:v>
                </c:pt>
                <c:pt idx="436" formatCode="General">
                  <c:v>5096</c:v>
                </c:pt>
                <c:pt idx="437" formatCode="General">
                  <c:v>5850</c:v>
                </c:pt>
                <c:pt idx="438" formatCode="General">
                  <c:v>5763</c:v>
                </c:pt>
                <c:pt idx="439" formatCode="General">
                  <c:v>4887</c:v>
                </c:pt>
                <c:pt idx="440" formatCode="General">
                  <c:v>5487</c:v>
                </c:pt>
                <c:pt idx="441" formatCode="General">
                  <c:v>5426</c:v>
                </c:pt>
                <c:pt idx="442" formatCode="General">
                  <c:v>5507</c:v>
                </c:pt>
                <c:pt idx="443" formatCode="General">
                  <c:v>5126</c:v>
                </c:pt>
                <c:pt idx="444" formatCode="General">
                  <c:v>4714</c:v>
                </c:pt>
                <c:pt idx="445" formatCode="General">
                  <c:v>4583</c:v>
                </c:pt>
                <c:pt idx="446" formatCode="General">
                  <c:v>5626</c:v>
                </c:pt>
                <c:pt idx="447" formatCode="General">
                  <c:v>3208</c:v>
                </c:pt>
                <c:pt idx="448" formatCode="General">
                  <c:v>5566</c:v>
                </c:pt>
                <c:pt idx="449" formatCode="General">
                  <c:v>4804</c:v>
                </c:pt>
                <c:pt idx="450" formatCode="General">
                  <c:v>4888</c:v>
                </c:pt>
                <c:pt idx="451" formatCode="General">
                  <c:v>4862</c:v>
                </c:pt>
                <c:pt idx="452" formatCode="General">
                  <c:v>4893</c:v>
                </c:pt>
                <c:pt idx="453" formatCode="General">
                  <c:v>4666</c:v>
                </c:pt>
                <c:pt idx="454" formatCode="General">
                  <c:v>4924</c:v>
                </c:pt>
                <c:pt idx="455" formatCode="General">
                  <c:v>3473</c:v>
                </c:pt>
                <c:pt idx="456" formatCode="General">
                  <c:v>4411</c:v>
                </c:pt>
                <c:pt idx="457" formatCode="General">
                  <c:v>4337</c:v>
                </c:pt>
                <c:pt idx="458" formatCode="General">
                  <c:v>4404</c:v>
                </c:pt>
                <c:pt idx="459" formatCode="General">
                  <c:v>4975</c:v>
                </c:pt>
                <c:pt idx="460" formatCode="General">
                  <c:v>4726</c:v>
                </c:pt>
                <c:pt idx="461" formatCode="General">
                  <c:v>3221</c:v>
                </c:pt>
                <c:pt idx="462" formatCode="General">
                  <c:v>3129</c:v>
                </c:pt>
                <c:pt idx="463" formatCode="General">
                  <c:v>2401</c:v>
                </c:pt>
                <c:pt idx="464" formatCode="General">
                  <c:v>6535</c:v>
                </c:pt>
                <c:pt idx="466" formatCode="General">
                  <c:v>4476</c:v>
                </c:pt>
                <c:pt idx="467" formatCode="General">
                  <c:v>5637</c:v>
                </c:pt>
                <c:pt idx="468" formatCode="General">
                  <c:v>6501</c:v>
                </c:pt>
                <c:pt idx="469" formatCode="General">
                  <c:v>4628</c:v>
                </c:pt>
                <c:pt idx="470" formatCode="General">
                  <c:v>5160</c:v>
                </c:pt>
                <c:pt idx="471" formatCode="General">
                  <c:v>5078</c:v>
                </c:pt>
                <c:pt idx="472" formatCode="General">
                  <c:v>5045</c:v>
                </c:pt>
                <c:pt idx="473" formatCode="General">
                  <c:v>4976</c:v>
                </c:pt>
                <c:pt idx="474" formatCode="General">
                  <c:v>6059</c:v>
                </c:pt>
                <c:pt idx="475" formatCode="General">
                  <c:v>6351</c:v>
                </c:pt>
                <c:pt idx="476" formatCode="General">
                  <c:v>6647</c:v>
                </c:pt>
                <c:pt idx="477" formatCode="General">
                  <c:v>6377</c:v>
                </c:pt>
                <c:pt idx="478" formatCode="General">
                  <c:v>6234</c:v>
                </c:pt>
                <c:pt idx="479" formatCode="General">
                  <c:v>6034</c:v>
                </c:pt>
                <c:pt idx="481" formatCode="General">
                  <c:v>5006</c:v>
                </c:pt>
                <c:pt idx="482" formatCode="General">
                  <c:v>5995</c:v>
                </c:pt>
                <c:pt idx="483" formatCode="General">
                  <c:v>5718</c:v>
                </c:pt>
                <c:pt idx="484" formatCode="General">
                  <c:v>6232</c:v>
                </c:pt>
                <c:pt idx="485" formatCode="General">
                  <c:v>4852</c:v>
                </c:pt>
                <c:pt idx="486" formatCode="General">
                  <c:v>5025</c:v>
                </c:pt>
                <c:pt idx="487" formatCode="General">
                  <c:v>4173</c:v>
                </c:pt>
                <c:pt idx="488" formatCode="General">
                  <c:v>1386</c:v>
                </c:pt>
                <c:pt idx="489" formatCode="General">
                  <c:v>1453</c:v>
                </c:pt>
                <c:pt idx="490" formatCode="General">
                  <c:v>1403</c:v>
                </c:pt>
                <c:pt idx="491" formatCode="General">
                  <c:v>1479</c:v>
                </c:pt>
                <c:pt idx="492" formatCode="General">
                  <c:v>1481</c:v>
                </c:pt>
                <c:pt idx="493" formatCode="General">
                  <c:v>1533</c:v>
                </c:pt>
                <c:pt idx="494" formatCode="General">
                  <c:v>2273</c:v>
                </c:pt>
                <c:pt idx="495" formatCode="General">
                  <c:v>2206</c:v>
                </c:pt>
                <c:pt idx="496" formatCode="General">
                  <c:v>2456</c:v>
                </c:pt>
                <c:pt idx="497" formatCode="General">
                  <c:v>2434</c:v>
                </c:pt>
                <c:pt idx="498" formatCode="General">
                  <c:v>3743</c:v>
                </c:pt>
                <c:pt idx="499" formatCode="General">
                  <c:v>2773</c:v>
                </c:pt>
                <c:pt idx="500" formatCode="General">
                  <c:v>2939</c:v>
                </c:pt>
                <c:pt idx="501" formatCode="General">
                  <c:v>1634</c:v>
                </c:pt>
                <c:pt idx="502" formatCode="General">
                  <c:v>2229</c:v>
                </c:pt>
                <c:pt idx="503" formatCode="General">
                  <c:v>1089</c:v>
                </c:pt>
                <c:pt idx="504" formatCode="General">
                  <c:v>3774</c:v>
                </c:pt>
                <c:pt idx="505" formatCode="General">
                  <c:v>3557</c:v>
                </c:pt>
                <c:pt idx="506" formatCode="General">
                  <c:v>2921</c:v>
                </c:pt>
                <c:pt idx="507" formatCode="General">
                  <c:v>3281</c:v>
                </c:pt>
                <c:pt idx="508" formatCode="General">
                  <c:v>3292</c:v>
                </c:pt>
                <c:pt idx="509" formatCode="General">
                  <c:v>2837</c:v>
                </c:pt>
                <c:pt idx="510" formatCode="General">
                  <c:v>1000</c:v>
                </c:pt>
                <c:pt idx="511" formatCode="General">
                  <c:v>550</c:v>
                </c:pt>
                <c:pt idx="512" formatCode="General">
                  <c:v>870</c:v>
                </c:pt>
                <c:pt idx="513" formatCode="General">
                  <c:v>840</c:v>
                </c:pt>
                <c:pt idx="514" formatCode="General">
                  <c:v>1100</c:v>
                </c:pt>
                <c:pt idx="515" formatCode="General">
                  <c:v>870</c:v>
                </c:pt>
                <c:pt idx="516" formatCode="General">
                  <c:v>1200</c:v>
                </c:pt>
                <c:pt idx="517" formatCode="General">
                  <c:v>1372</c:v>
                </c:pt>
                <c:pt idx="518" formatCode="General">
                  <c:v>1133</c:v>
                </c:pt>
                <c:pt idx="519" formatCode="General">
                  <c:v>1115</c:v>
                </c:pt>
                <c:pt idx="520" formatCode="General">
                  <c:v>790</c:v>
                </c:pt>
                <c:pt idx="521" formatCode="General">
                  <c:v>360</c:v>
                </c:pt>
                <c:pt idx="522" formatCode="General">
                  <c:v>352</c:v>
                </c:pt>
                <c:pt idx="523" formatCode="General">
                  <c:v>352</c:v>
                </c:pt>
                <c:pt idx="524" formatCode="General">
                  <c:v>352</c:v>
                </c:pt>
                <c:pt idx="525" formatCode="General">
                  <c:v>215</c:v>
                </c:pt>
                <c:pt idx="526" formatCode="General">
                  <c:v>205</c:v>
                </c:pt>
                <c:pt idx="527" formatCode="General">
                  <c:v>288</c:v>
                </c:pt>
                <c:pt idx="528" formatCode="General">
                  <c:v>232</c:v>
                </c:pt>
                <c:pt idx="529" formatCode="General">
                  <c:v>370</c:v>
                </c:pt>
                <c:pt idx="530" formatCode="General">
                  <c:v>860</c:v>
                </c:pt>
                <c:pt idx="531" formatCode="General">
                  <c:v>820</c:v>
                </c:pt>
                <c:pt idx="532" formatCode="General">
                  <c:v>800</c:v>
                </c:pt>
                <c:pt idx="533" formatCode="General">
                  <c:v>820</c:v>
                </c:pt>
                <c:pt idx="534" formatCode="General">
                  <c:v>780</c:v>
                </c:pt>
                <c:pt idx="535" formatCode="General">
                  <c:v>603</c:v>
                </c:pt>
                <c:pt idx="536" formatCode="General">
                  <c:v>652</c:v>
                </c:pt>
                <c:pt idx="537" formatCode="General">
                  <c:v>439</c:v>
                </c:pt>
                <c:pt idx="538" formatCode="General">
                  <c:v>352</c:v>
                </c:pt>
                <c:pt idx="539" formatCode="General">
                  <c:v>287</c:v>
                </c:pt>
                <c:pt idx="540" formatCode="General">
                  <c:v>306</c:v>
                </c:pt>
                <c:pt idx="541" formatCode="General">
                  <c:v>40</c:v>
                </c:pt>
                <c:pt idx="542" formatCode="General">
                  <c:v>70</c:v>
                </c:pt>
                <c:pt idx="543" formatCode="General">
                  <c:v>244</c:v>
                </c:pt>
                <c:pt idx="544" formatCode="General">
                  <c:v>187</c:v>
                </c:pt>
                <c:pt idx="545" formatCode="General">
                  <c:v>197</c:v>
                </c:pt>
                <c:pt idx="546" formatCode="General">
                  <c:v>193</c:v>
                </c:pt>
                <c:pt idx="547" formatCode="General">
                  <c:v>218</c:v>
                </c:pt>
                <c:pt idx="548" formatCode="General">
                  <c:v>215</c:v>
                </c:pt>
                <c:pt idx="549" formatCode="General">
                  <c:v>206</c:v>
                </c:pt>
                <c:pt idx="550" formatCode="General">
                  <c:v>227</c:v>
                </c:pt>
                <c:pt idx="551" formatCode="General">
                  <c:v>211</c:v>
                </c:pt>
                <c:pt idx="552" formatCode="General">
                  <c:v>203</c:v>
                </c:pt>
                <c:pt idx="553" formatCode="General">
                  <c:v>182</c:v>
                </c:pt>
                <c:pt idx="554" formatCode="General">
                  <c:v>178</c:v>
                </c:pt>
                <c:pt idx="555" formatCode="General">
                  <c:v>165</c:v>
                </c:pt>
                <c:pt idx="556" formatCode="General">
                  <c:v>209</c:v>
                </c:pt>
                <c:pt idx="557" formatCode="General">
                  <c:v>247</c:v>
                </c:pt>
                <c:pt idx="558" formatCode="General">
                  <c:v>237</c:v>
                </c:pt>
                <c:pt idx="559" formatCode="General">
                  <c:v>211</c:v>
                </c:pt>
                <c:pt idx="560" formatCode="General">
                  <c:v>278</c:v>
                </c:pt>
                <c:pt idx="561" formatCode="General">
                  <c:v>143</c:v>
                </c:pt>
                <c:pt idx="562" formatCode="General">
                  <c:v>208</c:v>
                </c:pt>
                <c:pt idx="563" formatCode="General">
                  <c:v>195</c:v>
                </c:pt>
                <c:pt idx="564" formatCode="General">
                  <c:v>196</c:v>
                </c:pt>
                <c:pt idx="565" formatCode="General">
                  <c:v>219</c:v>
                </c:pt>
                <c:pt idx="566" formatCode="General">
                  <c:v>125</c:v>
                </c:pt>
                <c:pt idx="567" formatCode="General">
                  <c:v>170</c:v>
                </c:pt>
                <c:pt idx="568" formatCode="General">
                  <c:v>100</c:v>
                </c:pt>
                <c:pt idx="569" formatCode="General">
                  <c:v>155</c:v>
                </c:pt>
                <c:pt idx="571" formatCode="General">
                  <c:v>167</c:v>
                </c:pt>
                <c:pt idx="572" formatCode="General">
                  <c:v>122</c:v>
                </c:pt>
                <c:pt idx="573" formatCode="General">
                  <c:v>204</c:v>
                </c:pt>
                <c:pt idx="574" formatCode="General">
                  <c:v>204</c:v>
                </c:pt>
                <c:pt idx="575" formatCode="General">
                  <c:v>229</c:v>
                </c:pt>
                <c:pt idx="576" formatCode="General">
                  <c:v>188</c:v>
                </c:pt>
                <c:pt idx="577" formatCode="General">
                  <c:v>200</c:v>
                </c:pt>
                <c:pt idx="578" formatCode="General">
                  <c:v>167</c:v>
                </c:pt>
                <c:pt idx="579" formatCode="General">
                  <c:v>179</c:v>
                </c:pt>
                <c:pt idx="580" formatCode="General">
                  <c:v>156</c:v>
                </c:pt>
                <c:pt idx="581" formatCode="General">
                  <c:v>168</c:v>
                </c:pt>
                <c:pt idx="582" formatCode="General">
                  <c:v>185</c:v>
                </c:pt>
                <c:pt idx="583" formatCode="General">
                  <c:v>160</c:v>
                </c:pt>
                <c:pt idx="584" formatCode="General">
                  <c:v>1660</c:v>
                </c:pt>
                <c:pt idx="585" formatCode="General">
                  <c:v>1867</c:v>
                </c:pt>
                <c:pt idx="586" formatCode="General">
                  <c:v>1879</c:v>
                </c:pt>
                <c:pt idx="587" formatCode="General">
                  <c:v>1903</c:v>
                </c:pt>
                <c:pt idx="588" formatCode="General">
                  <c:v>1906</c:v>
                </c:pt>
                <c:pt idx="589" formatCode="General">
                  <c:v>1958</c:v>
                </c:pt>
                <c:pt idx="590" formatCode="General">
                  <c:v>2149</c:v>
                </c:pt>
                <c:pt idx="591" formatCode="General">
                  <c:v>1982</c:v>
                </c:pt>
                <c:pt idx="592" formatCode="General">
                  <c:v>1889</c:v>
                </c:pt>
                <c:pt idx="593" formatCode="General">
                  <c:v>1736</c:v>
                </c:pt>
                <c:pt idx="594" formatCode="General">
                  <c:v>1534</c:v>
                </c:pt>
                <c:pt idx="595" formatCode="General">
                  <c:v>1318</c:v>
                </c:pt>
                <c:pt idx="596" formatCode="General">
                  <c:v>1011</c:v>
                </c:pt>
                <c:pt idx="597" formatCode="General">
                  <c:v>1137</c:v>
                </c:pt>
                <c:pt idx="598" formatCode="General">
                  <c:v>1605</c:v>
                </c:pt>
                <c:pt idx="599" formatCode="General">
                  <c:v>1212</c:v>
                </c:pt>
                <c:pt idx="600" formatCode="General">
                  <c:v>1567</c:v>
                </c:pt>
                <c:pt idx="601" formatCode="General">
                  <c:v>886</c:v>
                </c:pt>
                <c:pt idx="602" formatCode="General">
                  <c:v>1303</c:v>
                </c:pt>
                <c:pt idx="603" formatCode="General">
                  <c:v>2239</c:v>
                </c:pt>
                <c:pt idx="604" formatCode="General">
                  <c:v>2209</c:v>
                </c:pt>
                <c:pt idx="605" formatCode="General">
                  <c:v>2375</c:v>
                </c:pt>
                <c:pt idx="606" formatCode="General">
                  <c:v>1215</c:v>
                </c:pt>
                <c:pt idx="607" formatCode="General">
                  <c:v>525</c:v>
                </c:pt>
                <c:pt idx="608" formatCode="General">
                  <c:v>1348</c:v>
                </c:pt>
                <c:pt idx="609" formatCode="General">
                  <c:v>1323</c:v>
                </c:pt>
                <c:pt idx="610" formatCode="General">
                  <c:v>1700</c:v>
                </c:pt>
                <c:pt idx="611" formatCode="General">
                  <c:v>1510</c:v>
                </c:pt>
                <c:pt idx="612" formatCode="General">
                  <c:v>1320</c:v>
                </c:pt>
                <c:pt idx="613" formatCode="General">
                  <c:v>1340</c:v>
                </c:pt>
                <c:pt idx="614" formatCode="General">
                  <c:v>2130</c:v>
                </c:pt>
                <c:pt idx="615" formatCode="General">
                  <c:v>2300</c:v>
                </c:pt>
                <c:pt idx="616" formatCode="General">
                  <c:v>2320</c:v>
                </c:pt>
                <c:pt idx="617" formatCode="General">
                  <c:v>2210</c:v>
                </c:pt>
                <c:pt idx="618" formatCode="General">
                  <c:v>2270</c:v>
                </c:pt>
                <c:pt idx="619" formatCode="General">
                  <c:v>1320</c:v>
                </c:pt>
                <c:pt idx="620" formatCode="General">
                  <c:v>1420</c:v>
                </c:pt>
                <c:pt idx="621" formatCode="General">
                  <c:v>2210</c:v>
                </c:pt>
                <c:pt idx="622" formatCode="General">
                  <c:v>1640</c:v>
                </c:pt>
                <c:pt idx="623" formatCode="General">
                  <c:v>1580</c:v>
                </c:pt>
                <c:pt idx="624" formatCode="General">
                  <c:v>1690</c:v>
                </c:pt>
                <c:pt idx="625" formatCode="General">
                  <c:v>1750</c:v>
                </c:pt>
                <c:pt idx="626" formatCode="General">
                  <c:v>1420</c:v>
                </c:pt>
                <c:pt idx="627" formatCode="General">
                  <c:v>1490</c:v>
                </c:pt>
                <c:pt idx="628" formatCode="General">
                  <c:v>1570</c:v>
                </c:pt>
                <c:pt idx="629" formatCode="General">
                  <c:v>1830</c:v>
                </c:pt>
                <c:pt idx="630" formatCode="General">
                  <c:v>1770</c:v>
                </c:pt>
                <c:pt idx="631" formatCode="General">
                  <c:v>1720</c:v>
                </c:pt>
                <c:pt idx="632" formatCode="General">
                  <c:v>1950</c:v>
                </c:pt>
                <c:pt idx="633" formatCode="General">
                  <c:v>1940</c:v>
                </c:pt>
                <c:pt idx="634" formatCode="General">
                  <c:v>2220</c:v>
                </c:pt>
                <c:pt idx="635" formatCode="General">
                  <c:v>1620</c:v>
                </c:pt>
                <c:pt idx="636" formatCode="General">
                  <c:v>2080</c:v>
                </c:pt>
                <c:pt idx="637" formatCode="General">
                  <c:v>1670</c:v>
                </c:pt>
                <c:pt idx="638" formatCode="General">
                  <c:v>2200</c:v>
                </c:pt>
                <c:pt idx="639" formatCode="General">
                  <c:v>1520</c:v>
                </c:pt>
                <c:pt idx="640" formatCode="General">
                  <c:v>1680</c:v>
                </c:pt>
                <c:pt idx="641" formatCode="General">
                  <c:v>2300</c:v>
                </c:pt>
                <c:pt idx="642" formatCode="General">
                  <c:v>2100</c:v>
                </c:pt>
                <c:pt idx="643" formatCode="General">
                  <c:v>1470</c:v>
                </c:pt>
                <c:pt idx="644" formatCode="General">
                  <c:v>2000</c:v>
                </c:pt>
                <c:pt idx="645" formatCode="General">
                  <c:v>1800</c:v>
                </c:pt>
                <c:pt idx="646" formatCode="General">
                  <c:v>1560</c:v>
                </c:pt>
                <c:pt idx="647" formatCode="General">
                  <c:v>2310</c:v>
                </c:pt>
                <c:pt idx="648" formatCode="General">
                  <c:v>1210</c:v>
                </c:pt>
                <c:pt idx="649" formatCode="General">
                  <c:v>3030</c:v>
                </c:pt>
                <c:pt idx="650" formatCode="General">
                  <c:v>1290</c:v>
                </c:pt>
                <c:pt idx="651" formatCode="General">
                  <c:v>2940</c:v>
                </c:pt>
                <c:pt idx="652" formatCode="General">
                  <c:v>2330</c:v>
                </c:pt>
                <c:pt idx="653" formatCode="General">
                  <c:v>2470</c:v>
                </c:pt>
                <c:pt idx="654" formatCode="General">
                  <c:v>1950</c:v>
                </c:pt>
                <c:pt idx="655" formatCode="General">
                  <c:v>1960</c:v>
                </c:pt>
                <c:pt idx="656" formatCode="General">
                  <c:v>1320</c:v>
                </c:pt>
                <c:pt idx="657" formatCode="General">
                  <c:v>1860</c:v>
                </c:pt>
                <c:pt idx="658" formatCode="General">
                  <c:v>1970</c:v>
                </c:pt>
                <c:pt idx="659" formatCode="General">
                  <c:v>2390</c:v>
                </c:pt>
                <c:pt idx="660" formatCode="General">
                  <c:v>2240</c:v>
                </c:pt>
                <c:pt idx="661" formatCode="General">
                  <c:v>743</c:v>
                </c:pt>
                <c:pt idx="662" formatCode="General">
                  <c:v>2270</c:v>
                </c:pt>
                <c:pt idx="663" formatCode="General">
                  <c:v>1760</c:v>
                </c:pt>
                <c:pt idx="664" formatCode="General">
                  <c:v>2220</c:v>
                </c:pt>
                <c:pt idx="665" formatCode="General">
                  <c:v>1760</c:v>
                </c:pt>
                <c:pt idx="666" formatCode="General">
                  <c:v>1860</c:v>
                </c:pt>
                <c:pt idx="667" formatCode="General">
                  <c:v>2070</c:v>
                </c:pt>
                <c:pt idx="668" formatCode="General">
                  <c:v>2430</c:v>
                </c:pt>
                <c:pt idx="669" formatCode="General">
                  <c:v>2060</c:v>
                </c:pt>
                <c:pt idx="670" formatCode="General">
                  <c:v>2120</c:v>
                </c:pt>
                <c:pt idx="671" formatCode="General">
                  <c:v>1670</c:v>
                </c:pt>
                <c:pt idx="672" formatCode="General">
                  <c:v>2200</c:v>
                </c:pt>
                <c:pt idx="673" formatCode="General">
                  <c:v>2100</c:v>
                </c:pt>
                <c:pt idx="674" formatCode="General">
                  <c:v>1680</c:v>
                </c:pt>
                <c:pt idx="675" formatCode="General">
                  <c:v>1950</c:v>
                </c:pt>
                <c:pt idx="676" formatCode="General">
                  <c:v>1720</c:v>
                </c:pt>
                <c:pt idx="677" formatCode="General">
                  <c:v>1690</c:v>
                </c:pt>
                <c:pt idx="678" formatCode="General">
                  <c:v>1580</c:v>
                </c:pt>
                <c:pt idx="679" formatCode="General">
                  <c:v>1640</c:v>
                </c:pt>
                <c:pt idx="680" formatCode="General">
                  <c:v>1320</c:v>
                </c:pt>
                <c:pt idx="681" formatCode="General">
                  <c:v>2310</c:v>
                </c:pt>
                <c:pt idx="682" formatCode="General">
                  <c:v>1210</c:v>
                </c:pt>
                <c:pt idx="683" formatCode="General">
                  <c:v>1860</c:v>
                </c:pt>
                <c:pt idx="684" formatCode="General">
                  <c:v>2210</c:v>
                </c:pt>
                <c:pt idx="685" formatCode="General">
                  <c:v>2320</c:v>
                </c:pt>
                <c:pt idx="686" formatCode="General">
                  <c:v>2270</c:v>
                </c:pt>
                <c:pt idx="687" formatCode="General">
                  <c:v>2070</c:v>
                </c:pt>
                <c:pt idx="688" formatCode="General">
                  <c:v>2130</c:v>
                </c:pt>
                <c:pt idx="689" formatCode="General">
                  <c:v>2220</c:v>
                </c:pt>
                <c:pt idx="690" formatCode="General">
                  <c:v>2430</c:v>
                </c:pt>
                <c:pt idx="691" formatCode="General">
                  <c:v>1970</c:v>
                </c:pt>
                <c:pt idx="692" formatCode="General">
                  <c:v>1760</c:v>
                </c:pt>
                <c:pt idx="693" formatCode="General">
                  <c:v>2330</c:v>
                </c:pt>
                <c:pt idx="694" formatCode="General">
                  <c:v>2300</c:v>
                </c:pt>
                <c:pt idx="695" formatCode="General">
                  <c:v>2300</c:v>
                </c:pt>
                <c:pt idx="696" formatCode="General">
                  <c:v>2470</c:v>
                </c:pt>
                <c:pt idx="697" formatCode="General">
                  <c:v>1700</c:v>
                </c:pt>
                <c:pt idx="698" formatCode="General">
                  <c:v>1420</c:v>
                </c:pt>
                <c:pt idx="699" formatCode="General">
                  <c:v>2210</c:v>
                </c:pt>
                <c:pt idx="700" formatCode="General">
                  <c:v>2000</c:v>
                </c:pt>
                <c:pt idx="701" formatCode="General">
                  <c:v>1470</c:v>
                </c:pt>
                <c:pt idx="702" formatCode="General">
                  <c:v>1560</c:v>
                </c:pt>
                <c:pt idx="703" formatCode="General">
                  <c:v>1927</c:v>
                </c:pt>
                <c:pt idx="704" formatCode="General">
                  <c:v>1300.3599999999999</c:v>
                </c:pt>
                <c:pt idx="705" formatCode="General">
                  <c:v>1817.4</c:v>
                </c:pt>
                <c:pt idx="706" formatCode="General">
                  <c:v>1907.3200000000002</c:v>
                </c:pt>
                <c:pt idx="707" formatCode="General">
                  <c:v>1904.04</c:v>
                </c:pt>
                <c:pt idx="708" formatCode="General">
                  <c:v>1973.9199999999998</c:v>
                </c:pt>
                <c:pt idx="709" formatCode="General">
                  <c:v>2368.1</c:v>
                </c:pt>
                <c:pt idx="710" formatCode="General">
                  <c:v>2014.9199999999998</c:v>
                </c:pt>
                <c:pt idx="711" formatCode="General">
                  <c:v>1721.3999999999999</c:v>
                </c:pt>
                <c:pt idx="712" formatCode="General">
                  <c:v>1819.63</c:v>
                </c:pt>
                <c:pt idx="713" formatCode="General">
                  <c:v>2252.88</c:v>
                </c:pt>
                <c:pt idx="714" formatCode="General">
                  <c:v>2356.1999999999998</c:v>
                </c:pt>
                <c:pt idx="715" formatCode="General">
                  <c:v>1344.0000000000002</c:v>
                </c:pt>
                <c:pt idx="716" formatCode="General">
                  <c:v>3902.6000000000004</c:v>
                </c:pt>
                <c:pt idx="717" formatCode="General">
                  <c:v>3487.05</c:v>
                </c:pt>
                <c:pt idx="718" formatCode="General">
                  <c:v>2885.4</c:v>
                </c:pt>
                <c:pt idx="719" formatCode="General">
                  <c:v>2449.48</c:v>
                </c:pt>
                <c:pt idx="720" formatCode="General">
                  <c:v>2042.4</c:v>
                </c:pt>
                <c:pt idx="721" formatCode="General">
                  <c:v>2889.01</c:v>
                </c:pt>
                <c:pt idx="722" formatCode="General">
                  <c:v>1281.6299999999999</c:v>
                </c:pt>
                <c:pt idx="723" formatCode="General">
                  <c:v>1293.4000000000001</c:v>
                </c:pt>
                <c:pt idx="724" formatCode="General">
                  <c:v>879.73500000000001</c:v>
                </c:pt>
                <c:pt idx="725" formatCode="General">
                  <c:v>2969.6</c:v>
                </c:pt>
                <c:pt idx="726" formatCode="General">
                  <c:v>2266.11</c:v>
                </c:pt>
                <c:pt idx="727" formatCode="General">
                  <c:v>1191.98</c:v>
                </c:pt>
                <c:pt idx="728" formatCode="General">
                  <c:v>2168.5500000000002</c:v>
                </c:pt>
                <c:pt idx="729" formatCode="General">
                  <c:v>1546.73</c:v>
                </c:pt>
                <c:pt idx="730" formatCode="General">
                  <c:v>1309.8000000000002</c:v>
                </c:pt>
                <c:pt idx="731" formatCode="General">
                  <c:v>1773.72</c:v>
                </c:pt>
                <c:pt idx="732" formatCode="General">
                  <c:v>2124.63</c:v>
                </c:pt>
                <c:pt idx="733" formatCode="General">
                  <c:v>1935.45</c:v>
                </c:pt>
                <c:pt idx="734" formatCode="General">
                  <c:v>2022.93</c:v>
                </c:pt>
                <c:pt idx="735" formatCode="General">
                  <c:v>1418.3999999999999</c:v>
                </c:pt>
                <c:pt idx="736" formatCode="General">
                  <c:v>2225.2999999999997</c:v>
                </c:pt>
                <c:pt idx="737" formatCode="General">
                  <c:v>3965.3799999999997</c:v>
                </c:pt>
                <c:pt idx="738" formatCode="General">
                  <c:v>1922.94</c:v>
                </c:pt>
                <c:pt idx="739" formatCode="General">
                  <c:v>2619.6</c:v>
                </c:pt>
                <c:pt idx="740" formatCode="General">
                  <c:v>1952.23</c:v>
                </c:pt>
                <c:pt idx="741" formatCode="General">
                  <c:v>3512.3700000000003</c:v>
                </c:pt>
                <c:pt idx="742" formatCode="General">
                  <c:v>3127.07</c:v>
                </c:pt>
                <c:pt idx="743" formatCode="General">
                  <c:v>1648.6200000000001</c:v>
                </c:pt>
                <c:pt idx="744" formatCode="General">
                  <c:v>1499.5199999999998</c:v>
                </c:pt>
                <c:pt idx="745" formatCode="General">
                  <c:v>2134.7999999999997</c:v>
                </c:pt>
                <c:pt idx="746" formatCode="General">
                  <c:v>2203.35</c:v>
                </c:pt>
                <c:pt idx="747" formatCode="General">
                  <c:v>2031.3200000000002</c:v>
                </c:pt>
                <c:pt idx="748" formatCode="General">
                  <c:v>2041.3999999999999</c:v>
                </c:pt>
                <c:pt idx="749" formatCode="General">
                  <c:v>1630.1599999999999</c:v>
                </c:pt>
                <c:pt idx="750" formatCode="General">
                  <c:v>1591.55</c:v>
                </c:pt>
                <c:pt idx="751" formatCode="General">
                  <c:v>2146.66</c:v>
                </c:pt>
                <c:pt idx="752" formatCode="General">
                  <c:v>1789.04</c:v>
                </c:pt>
                <c:pt idx="753" formatCode="General">
                  <c:v>2190.1</c:v>
                </c:pt>
                <c:pt idx="754" formatCode="General">
                  <c:v>1546.36</c:v>
                </c:pt>
                <c:pt idx="755" formatCode="General">
                  <c:v>3254.71</c:v>
                </c:pt>
                <c:pt idx="756" formatCode="General">
                  <c:v>1853.9399999999998</c:v>
                </c:pt>
                <c:pt idx="757" formatCode="General">
                  <c:v>1443.36</c:v>
                </c:pt>
                <c:pt idx="758" formatCode="General">
                  <c:v>2881.98</c:v>
                </c:pt>
                <c:pt idx="759" formatCode="General">
                  <c:v>2947.52</c:v>
                </c:pt>
                <c:pt idx="760" formatCode="General">
                  <c:v>2173.81</c:v>
                </c:pt>
                <c:pt idx="761" formatCode="General">
                  <c:v>1263.1200000000001</c:v>
                </c:pt>
                <c:pt idx="762" formatCode="General">
                  <c:v>2063.8199999999997</c:v>
                </c:pt>
                <c:pt idx="763" formatCode="General">
                  <c:v>1492.2600000000002</c:v>
                </c:pt>
                <c:pt idx="764" formatCode="General">
                  <c:v>1917.4800000000002</c:v>
                </c:pt>
                <c:pt idx="765" formatCode="General">
                  <c:v>1899.12</c:v>
                </c:pt>
                <c:pt idx="766" formatCode="General">
                  <c:v>1681.6799999999998</c:v>
                </c:pt>
                <c:pt idx="767" formatCode="General">
                  <c:v>1792.44</c:v>
                </c:pt>
                <c:pt idx="768" formatCode="General">
                  <c:v>1736.4999999999998</c:v>
                </c:pt>
                <c:pt idx="769" formatCode="General">
                  <c:v>1400.0000000000002</c:v>
                </c:pt>
                <c:pt idx="770" formatCode="General">
                  <c:v>1538.16</c:v>
                </c:pt>
                <c:pt idx="771" formatCode="General">
                  <c:v>1466.6399999999999</c:v>
                </c:pt>
                <c:pt idx="772" formatCode="General">
                  <c:v>1724.31</c:v>
                </c:pt>
                <c:pt idx="773" formatCode="General">
                  <c:v>1610.2199999999998</c:v>
                </c:pt>
                <c:pt idx="774" formatCode="General">
                  <c:v>1655.9999999999998</c:v>
                </c:pt>
                <c:pt idx="775" formatCode="General">
                  <c:v>1551.76</c:v>
                </c:pt>
                <c:pt idx="776" formatCode="General">
                  <c:v>1198.4000000000001</c:v>
                </c:pt>
                <c:pt idx="777" formatCode="General">
                  <c:v>1559.25</c:v>
                </c:pt>
                <c:pt idx="778" formatCode="General">
                  <c:v>950.25000000000011</c:v>
                </c:pt>
                <c:pt idx="779" formatCode="General">
                  <c:v>1551.7199999999998</c:v>
                </c:pt>
                <c:pt idx="780" formatCode="General">
                  <c:v>2134.7999999999997</c:v>
                </c:pt>
                <c:pt idx="781" formatCode="General">
                  <c:v>1387.4399999999998</c:v>
                </c:pt>
                <c:pt idx="782" formatCode="General">
                  <c:v>1303.3800000000001</c:v>
                </c:pt>
                <c:pt idx="783" formatCode="General">
                  <c:v>1938.8700000000001</c:v>
                </c:pt>
                <c:pt idx="784" formatCode="General">
                  <c:v>2316.36</c:v>
                </c:pt>
                <c:pt idx="785" formatCode="General">
                  <c:v>3578.3500000000004</c:v>
                </c:pt>
                <c:pt idx="786" formatCode="General">
                  <c:v>3009</c:v>
                </c:pt>
                <c:pt idx="787" formatCode="General">
                  <c:v>2079.46</c:v>
                </c:pt>
                <c:pt idx="788" formatCode="General">
                  <c:v>2608.29</c:v>
                </c:pt>
                <c:pt idx="789" formatCode="General">
                  <c:v>3744</c:v>
                </c:pt>
                <c:pt idx="790" formatCode="General">
                  <c:v>3497.78</c:v>
                </c:pt>
                <c:pt idx="791" formatCode="General">
                  <c:v>2952.4</c:v>
                </c:pt>
                <c:pt idx="792" formatCode="General">
                  <c:v>2720.52</c:v>
                </c:pt>
                <c:pt idx="793" formatCode="General">
                  <c:v>3760.6800000000003</c:v>
                </c:pt>
                <c:pt idx="794" formatCode="General">
                  <c:v>2254.08</c:v>
                </c:pt>
                <c:pt idx="795" formatCode="General">
                  <c:v>2207.12</c:v>
                </c:pt>
                <c:pt idx="796" formatCode="General">
                  <c:v>2152.7999999999997</c:v>
                </c:pt>
                <c:pt idx="797" formatCode="General">
                  <c:v>2228.7000000000003</c:v>
                </c:pt>
                <c:pt idx="798" formatCode="General">
                  <c:v>3044.7</c:v>
                </c:pt>
                <c:pt idx="799" formatCode="General">
                  <c:v>2197.7200000000003</c:v>
                </c:pt>
                <c:pt idx="800" formatCode="General">
                  <c:v>2733.75</c:v>
                </c:pt>
                <c:pt idx="801" formatCode="General">
                  <c:v>2048.64</c:v>
                </c:pt>
                <c:pt idx="802" formatCode="General">
                  <c:v>2633.44</c:v>
                </c:pt>
                <c:pt idx="803" formatCode="General">
                  <c:v>2007.6000000000001</c:v>
                </c:pt>
                <c:pt idx="804" formatCode="General">
                  <c:v>2085.06</c:v>
                </c:pt>
                <c:pt idx="805" formatCode="General">
                  <c:v>2942.64</c:v>
                </c:pt>
                <c:pt idx="806" formatCode="General">
                  <c:v>2601.7199999999998</c:v>
                </c:pt>
                <c:pt idx="807" formatCode="General">
                  <c:v>2507.0100000000002</c:v>
                </c:pt>
                <c:pt idx="808" formatCode="General">
                  <c:v>2804.6600000000003</c:v>
                </c:pt>
                <c:pt idx="809" formatCode="General">
                  <c:v>4871.1900000000005</c:v>
                </c:pt>
                <c:pt idx="810" formatCode="General">
                  <c:v>1384.9799999999998</c:v>
                </c:pt>
                <c:pt idx="811" formatCode="General">
                  <c:v>3964.08</c:v>
                </c:pt>
                <c:pt idx="812" formatCode="General">
                  <c:v>1933.8</c:v>
                </c:pt>
                <c:pt idx="813" formatCode="General">
                  <c:v>2599.1999999999998</c:v>
                </c:pt>
                <c:pt idx="814" formatCode="General">
                  <c:v>4654.88</c:v>
                </c:pt>
                <c:pt idx="815" formatCode="General">
                  <c:v>2581.2000000000003</c:v>
                </c:pt>
                <c:pt idx="816" formatCode="General">
                  <c:v>3843</c:v>
                </c:pt>
                <c:pt idx="817" formatCode="General">
                  <c:v>1821.8200000000002</c:v>
                </c:pt>
                <c:pt idx="818" formatCode="General">
                  <c:v>2762.7599999999998</c:v>
                </c:pt>
                <c:pt idx="819" formatCode="General">
                  <c:v>2525.56</c:v>
                </c:pt>
                <c:pt idx="820" formatCode="General">
                  <c:v>2302.7800000000002</c:v>
                </c:pt>
                <c:pt idx="821" formatCode="General">
                  <c:v>3908.52</c:v>
                </c:pt>
                <c:pt idx="822" formatCode="General">
                  <c:v>1873.02</c:v>
                </c:pt>
                <c:pt idx="823" formatCode="General">
                  <c:v>2077.56</c:v>
                </c:pt>
                <c:pt idx="824" formatCode="General">
                  <c:v>3429.96</c:v>
                </c:pt>
                <c:pt idx="825" formatCode="General">
                  <c:v>2379.7599999999998</c:v>
                </c:pt>
                <c:pt idx="826" formatCode="General">
                  <c:v>2436.98</c:v>
                </c:pt>
                <c:pt idx="827" formatCode="General">
                  <c:v>1313.91</c:v>
                </c:pt>
                <c:pt idx="828" formatCode="General">
                  <c:v>1310.4000000000001</c:v>
                </c:pt>
                <c:pt idx="829" formatCode="General">
                  <c:v>1691.64</c:v>
                </c:pt>
                <c:pt idx="830" formatCode="General">
                  <c:v>2827.2799999999997</c:v>
                </c:pt>
                <c:pt idx="831" formatCode="General">
                  <c:v>1486.85</c:v>
                </c:pt>
                <c:pt idx="832" formatCode="General">
                  <c:v>1670.2399999999998</c:v>
                </c:pt>
                <c:pt idx="833" formatCode="General">
                  <c:v>2373.8500000000004</c:v>
                </c:pt>
                <c:pt idx="834" formatCode="General">
                  <c:v>3044.16</c:v>
                </c:pt>
                <c:pt idx="835" formatCode="General">
                  <c:v>1264.47</c:v>
                </c:pt>
                <c:pt idx="836" formatCode="General">
                  <c:v>1351.84</c:v>
                </c:pt>
                <c:pt idx="837" formatCode="General">
                  <c:v>2263.6200000000003</c:v>
                </c:pt>
                <c:pt idx="838" formatCode="General">
                  <c:v>3118.08</c:v>
                </c:pt>
                <c:pt idx="839" formatCode="General">
                  <c:v>1206.28</c:v>
                </c:pt>
                <c:pt idx="840" formatCode="General">
                  <c:v>1174.02</c:v>
                </c:pt>
                <c:pt idx="841" formatCode="General">
                  <c:v>788.47199999999998</c:v>
                </c:pt>
                <c:pt idx="842" formatCode="General">
                  <c:v>1770.1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013-4C92-8E8F-4B2FC0886B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22317728"/>
        <c:axId val="1522305248"/>
      </c:scatterChart>
      <c:valAx>
        <c:axId val="15223177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600" dirty="0"/>
                  <a:t>Lithium (mg/L)</a:t>
                </a:r>
              </a:p>
            </c:rich>
          </c:tx>
          <c:layout>
            <c:manualLayout>
              <c:xMode val="edge"/>
              <c:yMode val="edge"/>
              <c:x val="0.41943952924355804"/>
              <c:y val="0.882619920980491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2305248"/>
        <c:crosses val="autoZero"/>
        <c:crossBetween val="midCat"/>
      </c:valAx>
      <c:valAx>
        <c:axId val="1522305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400" dirty="0"/>
                  <a:t>Br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23177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2000" dirty="0"/>
              <a:t>Smackover</a:t>
            </a:r>
            <a:r>
              <a:rPr lang="en-CA" sz="2000" baseline="0" dirty="0"/>
              <a:t> Brines (Low K/Br) – 87Sr/86Sr vs 1/Li </a:t>
            </a:r>
            <a:endParaRPr lang="en-CA" sz="2000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v>H2S Poor</c:v>
          </c:tx>
          <c:spPr>
            <a:ln w="19050">
              <a:noFill/>
            </a:ln>
          </c:spPr>
          <c:marker>
            <c:symbol val="square"/>
            <c:size val="11"/>
            <c:spPr>
              <a:solidFill>
                <a:schemeClr val="bg1">
                  <a:lumMod val="95000"/>
                  <a:lumOff val="5000"/>
                </a:schemeClr>
              </a:solidFill>
            </c:spPr>
          </c:marker>
          <c:xVal>
            <c:numRef>
              <c:f>Sheet2!$K$44:$K$88</c:f>
              <c:numCache>
                <c:formatCode>General</c:formatCode>
                <c:ptCount val="23"/>
                <c:pt idx="0">
                  <c:v>8.6956521739130436E-3</c:v>
                </c:pt>
                <c:pt idx="1">
                  <c:v>7.9365079365079361E-3</c:v>
                </c:pt>
                <c:pt idx="2">
                  <c:v>6.8965517241379309E-3</c:v>
                </c:pt>
                <c:pt idx="3">
                  <c:v>1.0526315789473684E-2</c:v>
                </c:pt>
                <c:pt idx="4">
                  <c:v>1.5625E-2</c:v>
                </c:pt>
                <c:pt idx="5">
                  <c:v>2.7027027027027029E-2</c:v>
                </c:pt>
                <c:pt idx="6">
                  <c:v>1.020408163265306E-2</c:v>
                </c:pt>
                <c:pt idx="7">
                  <c:v>1.3888888888888888E-2</c:v>
                </c:pt>
                <c:pt idx="8">
                  <c:v>1.0526315789473684E-2</c:v>
                </c:pt>
                <c:pt idx="9">
                  <c:v>1.3157894736842105E-2</c:v>
                </c:pt>
                <c:pt idx="10">
                  <c:v>1.1764705882352941E-2</c:v>
                </c:pt>
                <c:pt idx="11">
                  <c:v>0.1</c:v>
                </c:pt>
                <c:pt idx="12">
                  <c:v>8.3333333333333329E-2</c:v>
                </c:pt>
                <c:pt idx="13">
                  <c:v>4.1666666666666664E-2</c:v>
                </c:pt>
                <c:pt idx="14">
                  <c:v>1.8867924528301886E-2</c:v>
                </c:pt>
                <c:pt idx="15">
                  <c:v>9.0909090909090905E-3</c:v>
                </c:pt>
                <c:pt idx="16">
                  <c:v>1.0309278350515464E-2</c:v>
                </c:pt>
                <c:pt idx="17">
                  <c:v>8.5470085470085479E-3</c:v>
                </c:pt>
                <c:pt idx="18">
                  <c:v>9.8039215686274508E-3</c:v>
                </c:pt>
                <c:pt idx="19">
                  <c:v>9.0090090090090089E-3</c:v>
                </c:pt>
                <c:pt idx="20">
                  <c:v>9.0909090909090905E-3</c:v>
                </c:pt>
                <c:pt idx="21">
                  <c:v>9.7087378640776691E-3</c:v>
                </c:pt>
              </c:numCache>
            </c:numRef>
          </c:xVal>
          <c:yVal>
            <c:numRef>
              <c:f>Sheet2!$AC$44:$AC$88</c:f>
              <c:numCache>
                <c:formatCode>0.00000</c:formatCode>
                <c:ptCount val="23"/>
                <c:pt idx="0">
                  <c:v>0.71070999999999995</c:v>
                </c:pt>
                <c:pt idx="1">
                  <c:v>0.70828000000000002</c:v>
                </c:pt>
                <c:pt idx="2">
                  <c:v>0.70906999999999998</c:v>
                </c:pt>
                <c:pt idx="3">
                  <c:v>0.70886000000000005</c:v>
                </c:pt>
                <c:pt idx="4">
                  <c:v>0.70994000000000002</c:v>
                </c:pt>
                <c:pt idx="5">
                  <c:v>0.71011000000000002</c:v>
                </c:pt>
                <c:pt idx="6">
                  <c:v>0.70833999999999997</c:v>
                </c:pt>
                <c:pt idx="7">
                  <c:v>0.70874000000000004</c:v>
                </c:pt>
                <c:pt idx="8">
                  <c:v>0.70813999999999999</c:v>
                </c:pt>
                <c:pt idx="9">
                  <c:v>0.70779999999999998</c:v>
                </c:pt>
                <c:pt idx="10">
                  <c:v>0.70791000000000004</c:v>
                </c:pt>
                <c:pt idx="11">
                  <c:v>0.70859000000000005</c:v>
                </c:pt>
                <c:pt idx="12">
                  <c:v>0.70855000000000001</c:v>
                </c:pt>
                <c:pt idx="13">
                  <c:v>0.70786000000000004</c:v>
                </c:pt>
                <c:pt idx="14">
                  <c:v>0.70935000000000004</c:v>
                </c:pt>
                <c:pt idx="15">
                  <c:v>0.70869000000000004</c:v>
                </c:pt>
                <c:pt idx="16">
                  <c:v>0.70801000000000003</c:v>
                </c:pt>
                <c:pt idx="17">
                  <c:v>0.70886000000000005</c:v>
                </c:pt>
                <c:pt idx="18">
                  <c:v>0.70833000000000002</c:v>
                </c:pt>
                <c:pt idx="19">
                  <c:v>0.70852000000000004</c:v>
                </c:pt>
                <c:pt idx="20">
                  <c:v>0.70872999999999997</c:v>
                </c:pt>
                <c:pt idx="21">
                  <c:v>0.70867000000000002</c:v>
                </c:pt>
                <c:pt idx="22">
                  <c:v>0.70843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CC6-44FB-9514-0C4F6812C285}"/>
            </c:ext>
          </c:extLst>
        </c:ser>
        <c:ser>
          <c:idx val="0"/>
          <c:order val="1"/>
          <c:tx>
            <c:v>H2S Rich</c:v>
          </c:tx>
          <c:spPr>
            <a:ln w="19050" cap="rnd">
              <a:noFill/>
              <a:round/>
            </a:ln>
            <a:effectLst/>
          </c:spPr>
          <c:marker>
            <c:symbol val="triangle"/>
            <c:size val="13"/>
            <c:spPr>
              <a:solidFill>
                <a:schemeClr val="accent4"/>
              </a:solidFill>
              <a:ln w="9525">
                <a:solidFill>
                  <a:schemeClr val="bg1"/>
                </a:solidFill>
              </a:ln>
              <a:effectLst/>
            </c:spPr>
          </c:marker>
          <c:trendline>
            <c:trendlineType val="linear"/>
            <c:dispRSqr val="0"/>
            <c:dispEq val="0"/>
          </c:trendline>
          <c:xVal>
            <c:numRef>
              <c:f>Sheet2!$K$2:$K$39</c:f>
              <c:numCache>
                <c:formatCode>General</c:formatCode>
                <c:ptCount val="23"/>
                <c:pt idx="0">
                  <c:v>5.3475935828877002E-3</c:v>
                </c:pt>
                <c:pt idx="1">
                  <c:v>2.3640661938534278E-3</c:v>
                </c:pt>
                <c:pt idx="2">
                  <c:v>2.7472527472527475E-3</c:v>
                </c:pt>
                <c:pt idx="3">
                  <c:v>2.9585798816568047E-3</c:v>
                </c:pt>
                <c:pt idx="4">
                  <c:v>3.1645569620253164E-3</c:v>
                </c:pt>
                <c:pt idx="5">
                  <c:v>2.6954177897574125E-3</c:v>
                </c:pt>
                <c:pt idx="6">
                  <c:v>7.9365079365079361E-3</c:v>
                </c:pt>
                <c:pt idx="7">
                  <c:v>6.7114093959731542E-3</c:v>
                </c:pt>
                <c:pt idx="8">
                  <c:v>4.0983606557377051E-3</c:v>
                </c:pt>
                <c:pt idx="9">
                  <c:v>3.472222222222222E-3</c:v>
                </c:pt>
                <c:pt idx="10">
                  <c:v>8.6206896551724137E-3</c:v>
                </c:pt>
                <c:pt idx="11">
                  <c:v>3.7174721189591076E-3</c:v>
                </c:pt>
                <c:pt idx="12">
                  <c:v>4.3859649122807015E-3</c:v>
                </c:pt>
                <c:pt idx="13">
                  <c:v>1.3157894736842105E-2</c:v>
                </c:pt>
                <c:pt idx="14">
                  <c:v>1.3513513513513514E-2</c:v>
                </c:pt>
                <c:pt idx="15">
                  <c:v>1.4925373134328358E-2</c:v>
                </c:pt>
                <c:pt idx="16">
                  <c:v>5.3763440860215058E-3</c:v>
                </c:pt>
                <c:pt idx="17">
                  <c:v>5.235602094240838E-3</c:v>
                </c:pt>
                <c:pt idx="18">
                  <c:v>6.1728395061728392E-3</c:v>
                </c:pt>
                <c:pt idx="19">
                  <c:v>9.5238095238095247E-3</c:v>
                </c:pt>
                <c:pt idx="20">
                  <c:v>1.3888888888888888E-2</c:v>
                </c:pt>
                <c:pt idx="21">
                  <c:v>5.6497175141242938E-3</c:v>
                </c:pt>
                <c:pt idx="22">
                  <c:v>5.5865921787709499E-3</c:v>
                </c:pt>
              </c:numCache>
            </c:numRef>
          </c:xVal>
          <c:yVal>
            <c:numRef>
              <c:f>Sheet2!$AC$2:$AC$40</c:f>
              <c:numCache>
                <c:formatCode>0.00000</c:formatCode>
                <c:ptCount val="23"/>
                <c:pt idx="0">
                  <c:v>0.70916000000000001</c:v>
                </c:pt>
                <c:pt idx="1">
                  <c:v>0.71048</c:v>
                </c:pt>
                <c:pt idx="2">
                  <c:v>0.70996999999999999</c:v>
                </c:pt>
                <c:pt idx="3">
                  <c:v>0.70974000000000004</c:v>
                </c:pt>
                <c:pt idx="4">
                  <c:v>0.70964000000000005</c:v>
                </c:pt>
                <c:pt idx="5">
                  <c:v>0.71014999999999995</c:v>
                </c:pt>
                <c:pt idx="6">
                  <c:v>0.70823999999999998</c:v>
                </c:pt>
                <c:pt idx="7">
                  <c:v>0.70874999999999999</c:v>
                </c:pt>
                <c:pt idx="8">
                  <c:v>0.70967000000000002</c:v>
                </c:pt>
                <c:pt idx="9">
                  <c:v>0.70981000000000005</c:v>
                </c:pt>
                <c:pt idx="10">
                  <c:v>0.70816000000000001</c:v>
                </c:pt>
                <c:pt idx="11">
                  <c:v>0.70977000000000001</c:v>
                </c:pt>
                <c:pt idx="12">
                  <c:v>0.70962000000000003</c:v>
                </c:pt>
                <c:pt idx="13">
                  <c:v>0.70765</c:v>
                </c:pt>
                <c:pt idx="14">
                  <c:v>0.70874999999999999</c:v>
                </c:pt>
                <c:pt idx="15">
                  <c:v>0.70774000000000004</c:v>
                </c:pt>
                <c:pt idx="16">
                  <c:v>0.70908000000000004</c:v>
                </c:pt>
                <c:pt idx="17">
                  <c:v>0.70906000000000002</c:v>
                </c:pt>
                <c:pt idx="18">
                  <c:v>0.70884000000000003</c:v>
                </c:pt>
                <c:pt idx="19">
                  <c:v>0.70838999999999996</c:v>
                </c:pt>
                <c:pt idx="20">
                  <c:v>0.70809</c:v>
                </c:pt>
                <c:pt idx="21">
                  <c:v>0.70933000000000002</c:v>
                </c:pt>
                <c:pt idx="22">
                  <c:v>0.70935000000000004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CC6-44FB-9514-0C4F6812C2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94978672"/>
        <c:axId val="1894996560"/>
      </c:scatterChart>
      <c:valAx>
        <c:axId val="1894978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CA" sz="2000" dirty="0"/>
                  <a:t>1/Li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4996560"/>
        <c:crosses val="autoZero"/>
        <c:crossBetween val="midCat"/>
      </c:valAx>
      <c:valAx>
        <c:axId val="1894996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CA" sz="1600" b="0" dirty="0"/>
                  <a:t>87Sr/86Sr</a:t>
                </a:r>
              </a:p>
            </c:rich>
          </c:tx>
          <c:overlay val="0"/>
        </c:title>
        <c:numFmt formatCode="0.0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4978672"/>
        <c:crosses val="autoZero"/>
        <c:crossBetween val="midCat"/>
      </c:valAx>
    </c:plotArea>
    <c:legend>
      <c:legendPos val="r"/>
      <c:legendEntry>
        <c:idx val="2"/>
        <c:delete val="1"/>
      </c:legendEntry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2000" dirty="0"/>
              <a:t>Smackover</a:t>
            </a:r>
            <a:r>
              <a:rPr lang="en-CA" sz="2000" baseline="0" dirty="0"/>
              <a:t> Brines (Low K/Br – 87Sr/86Sr vs 1/Li </a:t>
            </a:r>
            <a:endParaRPr lang="en-CA" sz="2000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v>H2S Poor</c:v>
          </c:tx>
          <c:spPr>
            <a:ln w="19050">
              <a:noFill/>
            </a:ln>
          </c:spPr>
          <c:marker>
            <c:symbol val="square"/>
            <c:size val="11"/>
            <c:spPr>
              <a:solidFill>
                <a:schemeClr val="bg1">
                  <a:lumMod val="95000"/>
                  <a:lumOff val="5000"/>
                </a:schemeClr>
              </a:solidFill>
            </c:spPr>
          </c:marker>
          <c:xVal>
            <c:numRef>
              <c:f>Sheet2!$K$44:$K$88</c:f>
              <c:numCache>
                <c:formatCode>General</c:formatCode>
                <c:ptCount val="23"/>
                <c:pt idx="0">
                  <c:v>8.6956521739130436E-3</c:v>
                </c:pt>
                <c:pt idx="1">
                  <c:v>7.9365079365079361E-3</c:v>
                </c:pt>
                <c:pt idx="2">
                  <c:v>6.8965517241379309E-3</c:v>
                </c:pt>
                <c:pt idx="3">
                  <c:v>1.0526315789473684E-2</c:v>
                </c:pt>
                <c:pt idx="4">
                  <c:v>1.5625E-2</c:v>
                </c:pt>
                <c:pt idx="5">
                  <c:v>2.7027027027027029E-2</c:v>
                </c:pt>
                <c:pt idx="6">
                  <c:v>1.020408163265306E-2</c:v>
                </c:pt>
                <c:pt idx="7">
                  <c:v>1.3888888888888888E-2</c:v>
                </c:pt>
                <c:pt idx="8">
                  <c:v>1.0526315789473684E-2</c:v>
                </c:pt>
                <c:pt idx="9">
                  <c:v>1.3157894736842105E-2</c:v>
                </c:pt>
                <c:pt idx="10">
                  <c:v>1.1764705882352941E-2</c:v>
                </c:pt>
                <c:pt idx="11">
                  <c:v>0.1</c:v>
                </c:pt>
                <c:pt idx="12">
                  <c:v>8.3333333333333329E-2</c:v>
                </c:pt>
                <c:pt idx="13">
                  <c:v>4.1666666666666664E-2</c:v>
                </c:pt>
                <c:pt idx="14">
                  <c:v>1.8867924528301886E-2</c:v>
                </c:pt>
                <c:pt idx="15">
                  <c:v>9.0909090909090905E-3</c:v>
                </c:pt>
                <c:pt idx="16">
                  <c:v>1.0309278350515464E-2</c:v>
                </c:pt>
                <c:pt idx="17">
                  <c:v>8.5470085470085479E-3</c:v>
                </c:pt>
                <c:pt idx="18">
                  <c:v>9.8039215686274508E-3</c:v>
                </c:pt>
                <c:pt idx="19">
                  <c:v>9.0090090090090089E-3</c:v>
                </c:pt>
                <c:pt idx="20">
                  <c:v>9.0909090909090905E-3</c:v>
                </c:pt>
                <c:pt idx="21">
                  <c:v>9.7087378640776691E-3</c:v>
                </c:pt>
              </c:numCache>
            </c:numRef>
          </c:xVal>
          <c:yVal>
            <c:numRef>
              <c:f>Sheet2!$AC$44:$AC$88</c:f>
              <c:numCache>
                <c:formatCode>0.00000</c:formatCode>
                <c:ptCount val="23"/>
                <c:pt idx="0">
                  <c:v>0.71070999999999995</c:v>
                </c:pt>
                <c:pt idx="1">
                  <c:v>0.70828000000000002</c:v>
                </c:pt>
                <c:pt idx="2">
                  <c:v>0.70906999999999998</c:v>
                </c:pt>
                <c:pt idx="3">
                  <c:v>0.70886000000000005</c:v>
                </c:pt>
                <c:pt idx="4">
                  <c:v>0.70994000000000002</c:v>
                </c:pt>
                <c:pt idx="5">
                  <c:v>0.71011000000000002</c:v>
                </c:pt>
                <c:pt idx="6">
                  <c:v>0.70833999999999997</c:v>
                </c:pt>
                <c:pt idx="7">
                  <c:v>0.70874000000000004</c:v>
                </c:pt>
                <c:pt idx="8">
                  <c:v>0.70813999999999999</c:v>
                </c:pt>
                <c:pt idx="9">
                  <c:v>0.70779999999999998</c:v>
                </c:pt>
                <c:pt idx="10">
                  <c:v>0.70791000000000004</c:v>
                </c:pt>
                <c:pt idx="11">
                  <c:v>0.70859000000000005</c:v>
                </c:pt>
                <c:pt idx="12">
                  <c:v>0.70855000000000001</c:v>
                </c:pt>
                <c:pt idx="13">
                  <c:v>0.70786000000000004</c:v>
                </c:pt>
                <c:pt idx="14">
                  <c:v>0.70935000000000004</c:v>
                </c:pt>
                <c:pt idx="15">
                  <c:v>0.70869000000000004</c:v>
                </c:pt>
                <c:pt idx="16">
                  <c:v>0.70801000000000003</c:v>
                </c:pt>
                <c:pt idx="17">
                  <c:v>0.70886000000000005</c:v>
                </c:pt>
                <c:pt idx="18">
                  <c:v>0.70833000000000002</c:v>
                </c:pt>
                <c:pt idx="19">
                  <c:v>0.70852000000000004</c:v>
                </c:pt>
                <c:pt idx="20">
                  <c:v>0.70872999999999997</c:v>
                </c:pt>
                <c:pt idx="21">
                  <c:v>0.70867000000000002</c:v>
                </c:pt>
                <c:pt idx="22">
                  <c:v>0.70843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CC6-44FB-9514-0C4F6812C285}"/>
            </c:ext>
          </c:extLst>
        </c:ser>
        <c:ser>
          <c:idx val="0"/>
          <c:order val="1"/>
          <c:tx>
            <c:v>H2S Rich</c:v>
          </c:tx>
          <c:spPr>
            <a:ln w="19050" cap="rnd">
              <a:noFill/>
              <a:round/>
            </a:ln>
            <a:effectLst/>
          </c:spPr>
          <c:marker>
            <c:symbol val="triangle"/>
            <c:size val="13"/>
            <c:spPr>
              <a:solidFill>
                <a:schemeClr val="accent4"/>
              </a:solidFill>
              <a:ln w="9525">
                <a:solidFill>
                  <a:schemeClr val="bg1"/>
                </a:solidFill>
              </a:ln>
              <a:effectLst/>
            </c:spPr>
          </c:marker>
          <c:trendline>
            <c:trendlineType val="linear"/>
            <c:dispRSqr val="0"/>
            <c:dispEq val="0"/>
          </c:trendline>
          <c:xVal>
            <c:numRef>
              <c:f>Sheet2!$K$2:$K$39</c:f>
              <c:numCache>
                <c:formatCode>General</c:formatCode>
                <c:ptCount val="23"/>
                <c:pt idx="0">
                  <c:v>5.3475935828877002E-3</c:v>
                </c:pt>
                <c:pt idx="1">
                  <c:v>2.3640661938534278E-3</c:v>
                </c:pt>
                <c:pt idx="2">
                  <c:v>2.7472527472527475E-3</c:v>
                </c:pt>
                <c:pt idx="3">
                  <c:v>2.9585798816568047E-3</c:v>
                </c:pt>
                <c:pt idx="4">
                  <c:v>3.1645569620253164E-3</c:v>
                </c:pt>
                <c:pt idx="5">
                  <c:v>2.6954177897574125E-3</c:v>
                </c:pt>
                <c:pt idx="6">
                  <c:v>7.9365079365079361E-3</c:v>
                </c:pt>
                <c:pt idx="7">
                  <c:v>6.7114093959731542E-3</c:v>
                </c:pt>
                <c:pt idx="8">
                  <c:v>4.0983606557377051E-3</c:v>
                </c:pt>
                <c:pt idx="9">
                  <c:v>3.472222222222222E-3</c:v>
                </c:pt>
                <c:pt idx="10">
                  <c:v>8.6206896551724137E-3</c:v>
                </c:pt>
                <c:pt idx="11">
                  <c:v>3.7174721189591076E-3</c:v>
                </c:pt>
                <c:pt idx="12">
                  <c:v>4.3859649122807015E-3</c:v>
                </c:pt>
                <c:pt idx="13">
                  <c:v>1.3157894736842105E-2</c:v>
                </c:pt>
                <c:pt idx="14">
                  <c:v>1.3513513513513514E-2</c:v>
                </c:pt>
                <c:pt idx="15">
                  <c:v>1.4925373134328358E-2</c:v>
                </c:pt>
                <c:pt idx="16">
                  <c:v>5.3763440860215058E-3</c:v>
                </c:pt>
                <c:pt idx="17">
                  <c:v>5.235602094240838E-3</c:v>
                </c:pt>
                <c:pt idx="18">
                  <c:v>6.1728395061728392E-3</c:v>
                </c:pt>
                <c:pt idx="19">
                  <c:v>9.5238095238095247E-3</c:v>
                </c:pt>
                <c:pt idx="20">
                  <c:v>1.3888888888888888E-2</c:v>
                </c:pt>
                <c:pt idx="21">
                  <c:v>5.6497175141242938E-3</c:v>
                </c:pt>
                <c:pt idx="22">
                  <c:v>5.5865921787709499E-3</c:v>
                </c:pt>
              </c:numCache>
            </c:numRef>
          </c:xVal>
          <c:yVal>
            <c:numRef>
              <c:f>Sheet2!$AC$2:$AC$40</c:f>
              <c:numCache>
                <c:formatCode>0.00000</c:formatCode>
                <c:ptCount val="23"/>
                <c:pt idx="0">
                  <c:v>0.70916000000000001</c:v>
                </c:pt>
                <c:pt idx="1">
                  <c:v>0.71048</c:v>
                </c:pt>
                <c:pt idx="2">
                  <c:v>0.70996999999999999</c:v>
                </c:pt>
                <c:pt idx="3">
                  <c:v>0.70974000000000004</c:v>
                </c:pt>
                <c:pt idx="4">
                  <c:v>0.70964000000000005</c:v>
                </c:pt>
                <c:pt idx="5">
                  <c:v>0.71014999999999995</c:v>
                </c:pt>
                <c:pt idx="6">
                  <c:v>0.70823999999999998</c:v>
                </c:pt>
                <c:pt idx="7">
                  <c:v>0.70874999999999999</c:v>
                </c:pt>
                <c:pt idx="8">
                  <c:v>0.70967000000000002</c:v>
                </c:pt>
                <c:pt idx="9">
                  <c:v>0.70981000000000005</c:v>
                </c:pt>
                <c:pt idx="10">
                  <c:v>0.70816000000000001</c:v>
                </c:pt>
                <c:pt idx="11">
                  <c:v>0.70977000000000001</c:v>
                </c:pt>
                <c:pt idx="12">
                  <c:v>0.70962000000000003</c:v>
                </c:pt>
                <c:pt idx="13">
                  <c:v>0.70765</c:v>
                </c:pt>
                <c:pt idx="14">
                  <c:v>0.70874999999999999</c:v>
                </c:pt>
                <c:pt idx="15">
                  <c:v>0.70774000000000004</c:v>
                </c:pt>
                <c:pt idx="16">
                  <c:v>0.70908000000000004</c:v>
                </c:pt>
                <c:pt idx="17">
                  <c:v>0.70906000000000002</c:v>
                </c:pt>
                <c:pt idx="18">
                  <c:v>0.70884000000000003</c:v>
                </c:pt>
                <c:pt idx="19">
                  <c:v>0.70838999999999996</c:v>
                </c:pt>
                <c:pt idx="20">
                  <c:v>0.70809</c:v>
                </c:pt>
                <c:pt idx="21">
                  <c:v>0.70933000000000002</c:v>
                </c:pt>
                <c:pt idx="22">
                  <c:v>0.70935000000000004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CC6-44FB-9514-0C4F6812C2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94978672"/>
        <c:axId val="1894996560"/>
      </c:scatterChart>
      <c:valAx>
        <c:axId val="1894978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CA" sz="2000" dirty="0"/>
                  <a:t>1/Li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4996560"/>
        <c:crosses val="autoZero"/>
        <c:crossBetween val="midCat"/>
      </c:valAx>
      <c:valAx>
        <c:axId val="1894996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</c:title>
        <c:numFmt formatCode="0.0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4978672"/>
        <c:crosses val="autoZero"/>
        <c:crossBetween val="midCat"/>
      </c:valAx>
    </c:plotArea>
    <c:legend>
      <c:legendPos val="r"/>
      <c:legendEntry>
        <c:idx val="2"/>
        <c:delete val="1"/>
      </c:legendEntry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2000" dirty="0"/>
              <a:t>Smackover</a:t>
            </a:r>
            <a:r>
              <a:rPr lang="en-CA" sz="2000" baseline="0" dirty="0"/>
              <a:t> Brines (Low K/Br) – 87Sr/86Sr vs 1/Li </a:t>
            </a:r>
            <a:endParaRPr lang="en-CA" sz="2000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v>H2S Poor</c:v>
          </c:tx>
          <c:spPr>
            <a:ln w="19050">
              <a:noFill/>
            </a:ln>
          </c:spPr>
          <c:marker>
            <c:symbol val="square"/>
            <c:size val="11"/>
            <c:spPr>
              <a:solidFill>
                <a:schemeClr val="bg1">
                  <a:lumMod val="95000"/>
                  <a:lumOff val="5000"/>
                  <a:alpha val="20000"/>
                </a:schemeClr>
              </a:solidFill>
            </c:spPr>
          </c:marker>
          <c:xVal>
            <c:numRef>
              <c:f>Sheet2!$K$44:$K$88</c:f>
              <c:numCache>
                <c:formatCode>General</c:formatCode>
                <c:ptCount val="23"/>
                <c:pt idx="0">
                  <c:v>8.6956521739130436E-3</c:v>
                </c:pt>
                <c:pt idx="1">
                  <c:v>7.9365079365079361E-3</c:v>
                </c:pt>
                <c:pt idx="2">
                  <c:v>6.8965517241379309E-3</c:v>
                </c:pt>
                <c:pt idx="3">
                  <c:v>1.0526315789473684E-2</c:v>
                </c:pt>
                <c:pt idx="4">
                  <c:v>1.5625E-2</c:v>
                </c:pt>
                <c:pt idx="5">
                  <c:v>2.7027027027027029E-2</c:v>
                </c:pt>
                <c:pt idx="6">
                  <c:v>1.020408163265306E-2</c:v>
                </c:pt>
                <c:pt idx="7">
                  <c:v>1.3888888888888888E-2</c:v>
                </c:pt>
                <c:pt idx="8">
                  <c:v>1.0526315789473684E-2</c:v>
                </c:pt>
                <c:pt idx="9">
                  <c:v>1.3157894736842105E-2</c:v>
                </c:pt>
                <c:pt idx="10">
                  <c:v>1.1764705882352941E-2</c:v>
                </c:pt>
                <c:pt idx="11">
                  <c:v>0.1</c:v>
                </c:pt>
                <c:pt idx="12">
                  <c:v>8.3333333333333329E-2</c:v>
                </c:pt>
                <c:pt idx="13">
                  <c:v>4.1666666666666664E-2</c:v>
                </c:pt>
                <c:pt idx="14">
                  <c:v>1.8867924528301886E-2</c:v>
                </c:pt>
                <c:pt idx="15">
                  <c:v>9.0909090909090905E-3</c:v>
                </c:pt>
                <c:pt idx="16">
                  <c:v>1.0309278350515464E-2</c:v>
                </c:pt>
                <c:pt idx="17">
                  <c:v>8.5470085470085479E-3</c:v>
                </c:pt>
                <c:pt idx="18">
                  <c:v>9.8039215686274508E-3</c:v>
                </c:pt>
                <c:pt idx="19">
                  <c:v>9.0090090090090089E-3</c:v>
                </c:pt>
                <c:pt idx="20">
                  <c:v>9.0909090909090905E-3</c:v>
                </c:pt>
                <c:pt idx="21">
                  <c:v>9.7087378640776691E-3</c:v>
                </c:pt>
              </c:numCache>
            </c:numRef>
          </c:xVal>
          <c:yVal>
            <c:numRef>
              <c:f>Sheet2!$AC$44:$AC$88</c:f>
              <c:numCache>
                <c:formatCode>0.00000</c:formatCode>
                <c:ptCount val="23"/>
                <c:pt idx="0">
                  <c:v>0.71070999999999995</c:v>
                </c:pt>
                <c:pt idx="1">
                  <c:v>0.70828000000000002</c:v>
                </c:pt>
                <c:pt idx="2">
                  <c:v>0.70906999999999998</c:v>
                </c:pt>
                <c:pt idx="3">
                  <c:v>0.70886000000000005</c:v>
                </c:pt>
                <c:pt idx="4">
                  <c:v>0.70994000000000002</c:v>
                </c:pt>
                <c:pt idx="5">
                  <c:v>0.71011000000000002</c:v>
                </c:pt>
                <c:pt idx="6">
                  <c:v>0.70833999999999997</c:v>
                </c:pt>
                <c:pt idx="7">
                  <c:v>0.70874000000000004</c:v>
                </c:pt>
                <c:pt idx="8">
                  <c:v>0.70813999999999999</c:v>
                </c:pt>
                <c:pt idx="9">
                  <c:v>0.70779999999999998</c:v>
                </c:pt>
                <c:pt idx="10">
                  <c:v>0.70791000000000004</c:v>
                </c:pt>
                <c:pt idx="11">
                  <c:v>0.70859000000000005</c:v>
                </c:pt>
                <c:pt idx="12">
                  <c:v>0.70855000000000001</c:v>
                </c:pt>
                <c:pt idx="13">
                  <c:v>0.70786000000000004</c:v>
                </c:pt>
                <c:pt idx="14">
                  <c:v>0.70935000000000004</c:v>
                </c:pt>
                <c:pt idx="15">
                  <c:v>0.70869000000000004</c:v>
                </c:pt>
                <c:pt idx="16">
                  <c:v>0.70801000000000003</c:v>
                </c:pt>
                <c:pt idx="17">
                  <c:v>0.70886000000000005</c:v>
                </c:pt>
                <c:pt idx="18">
                  <c:v>0.70833000000000002</c:v>
                </c:pt>
                <c:pt idx="19">
                  <c:v>0.70852000000000004</c:v>
                </c:pt>
                <c:pt idx="20">
                  <c:v>0.70872999999999997</c:v>
                </c:pt>
                <c:pt idx="21">
                  <c:v>0.70867000000000002</c:v>
                </c:pt>
                <c:pt idx="22">
                  <c:v>0.70843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CC6-44FB-9514-0C4F6812C285}"/>
            </c:ext>
          </c:extLst>
        </c:ser>
        <c:ser>
          <c:idx val="0"/>
          <c:order val="1"/>
          <c:tx>
            <c:v>H2S Rich</c:v>
          </c:tx>
          <c:spPr>
            <a:ln w="19050" cap="rnd">
              <a:noFill/>
              <a:round/>
            </a:ln>
            <a:effectLst/>
          </c:spPr>
          <c:marker>
            <c:symbol val="triangle"/>
            <c:size val="18"/>
            <c:spPr>
              <a:solidFill>
                <a:schemeClr val="accent4"/>
              </a:solidFill>
              <a:ln w="9525">
                <a:solidFill>
                  <a:schemeClr val="bg1"/>
                </a:solidFill>
              </a:ln>
              <a:effectLst/>
            </c:spPr>
          </c:marker>
          <c:trendline>
            <c:spPr>
              <a:ln w="25400"/>
            </c:spPr>
            <c:trendlineType val="linear"/>
            <c:dispRSqr val="1"/>
            <c:dispEq val="0"/>
            <c:trendlineLbl>
              <c:layout>
                <c:manualLayout>
                  <c:x val="-0.37211707458988125"/>
                  <c:y val="-0.21617802291615837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2000"/>
                  </a:pPr>
                  <a:endParaRPr lang="en-US"/>
                </a:p>
              </c:txPr>
            </c:trendlineLbl>
          </c:trendline>
          <c:xVal>
            <c:numRef>
              <c:f>Sheet2!$K$2:$K$39</c:f>
              <c:numCache>
                <c:formatCode>General</c:formatCode>
                <c:ptCount val="23"/>
                <c:pt idx="0">
                  <c:v>5.3475935828877002E-3</c:v>
                </c:pt>
                <c:pt idx="1">
                  <c:v>2.3640661938534278E-3</c:v>
                </c:pt>
                <c:pt idx="2">
                  <c:v>2.7472527472527475E-3</c:v>
                </c:pt>
                <c:pt idx="3">
                  <c:v>2.9585798816568047E-3</c:v>
                </c:pt>
                <c:pt idx="4">
                  <c:v>3.1645569620253164E-3</c:v>
                </c:pt>
                <c:pt idx="5">
                  <c:v>2.6954177897574125E-3</c:v>
                </c:pt>
                <c:pt idx="6">
                  <c:v>7.9365079365079361E-3</c:v>
                </c:pt>
                <c:pt idx="7">
                  <c:v>6.7114093959731542E-3</c:v>
                </c:pt>
                <c:pt idx="8">
                  <c:v>4.0983606557377051E-3</c:v>
                </c:pt>
                <c:pt idx="9">
                  <c:v>3.472222222222222E-3</c:v>
                </c:pt>
                <c:pt idx="10">
                  <c:v>8.6206896551724137E-3</c:v>
                </c:pt>
                <c:pt idx="11">
                  <c:v>3.7174721189591076E-3</c:v>
                </c:pt>
                <c:pt idx="12">
                  <c:v>4.3859649122807015E-3</c:v>
                </c:pt>
                <c:pt idx="13">
                  <c:v>1.3157894736842105E-2</c:v>
                </c:pt>
                <c:pt idx="14">
                  <c:v>1.3513513513513514E-2</c:v>
                </c:pt>
                <c:pt idx="15">
                  <c:v>1.4925373134328358E-2</c:v>
                </c:pt>
                <c:pt idx="16">
                  <c:v>5.3763440860215058E-3</c:v>
                </c:pt>
                <c:pt idx="17">
                  <c:v>5.235602094240838E-3</c:v>
                </c:pt>
                <c:pt idx="18">
                  <c:v>6.1728395061728392E-3</c:v>
                </c:pt>
                <c:pt idx="19">
                  <c:v>9.5238095238095247E-3</c:v>
                </c:pt>
                <c:pt idx="20">
                  <c:v>1.3888888888888888E-2</c:v>
                </c:pt>
                <c:pt idx="21">
                  <c:v>5.6497175141242938E-3</c:v>
                </c:pt>
                <c:pt idx="22">
                  <c:v>5.5865921787709499E-3</c:v>
                </c:pt>
              </c:numCache>
            </c:numRef>
          </c:xVal>
          <c:yVal>
            <c:numRef>
              <c:f>Sheet2!$AC$2:$AC$40</c:f>
              <c:numCache>
                <c:formatCode>0.00000</c:formatCode>
                <c:ptCount val="23"/>
                <c:pt idx="0">
                  <c:v>0.70916000000000001</c:v>
                </c:pt>
                <c:pt idx="1">
                  <c:v>0.71048</c:v>
                </c:pt>
                <c:pt idx="2">
                  <c:v>0.70996999999999999</c:v>
                </c:pt>
                <c:pt idx="3">
                  <c:v>0.70974000000000004</c:v>
                </c:pt>
                <c:pt idx="4">
                  <c:v>0.70964000000000005</c:v>
                </c:pt>
                <c:pt idx="5">
                  <c:v>0.71014999999999995</c:v>
                </c:pt>
                <c:pt idx="6">
                  <c:v>0.70823999999999998</c:v>
                </c:pt>
                <c:pt idx="7">
                  <c:v>0.70874999999999999</c:v>
                </c:pt>
                <c:pt idx="8">
                  <c:v>0.70967000000000002</c:v>
                </c:pt>
                <c:pt idx="9">
                  <c:v>0.70981000000000005</c:v>
                </c:pt>
                <c:pt idx="10">
                  <c:v>0.70816000000000001</c:v>
                </c:pt>
                <c:pt idx="11">
                  <c:v>0.70977000000000001</c:v>
                </c:pt>
                <c:pt idx="12">
                  <c:v>0.70962000000000003</c:v>
                </c:pt>
                <c:pt idx="13">
                  <c:v>0.70765</c:v>
                </c:pt>
                <c:pt idx="14">
                  <c:v>0.70874999999999999</c:v>
                </c:pt>
                <c:pt idx="15">
                  <c:v>0.70774000000000004</c:v>
                </c:pt>
                <c:pt idx="16">
                  <c:v>0.70908000000000004</c:v>
                </c:pt>
                <c:pt idx="17">
                  <c:v>0.70906000000000002</c:v>
                </c:pt>
                <c:pt idx="18">
                  <c:v>0.70884000000000003</c:v>
                </c:pt>
                <c:pt idx="19">
                  <c:v>0.70838999999999996</c:v>
                </c:pt>
                <c:pt idx="20">
                  <c:v>0.70809</c:v>
                </c:pt>
                <c:pt idx="21">
                  <c:v>0.70933000000000002</c:v>
                </c:pt>
                <c:pt idx="22">
                  <c:v>0.70935000000000004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CC6-44FB-9514-0C4F6812C2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94978672"/>
        <c:axId val="1894996560"/>
      </c:scatterChart>
      <c:valAx>
        <c:axId val="1894978672"/>
        <c:scaling>
          <c:orientation val="minMax"/>
          <c:max val="2.0000000000000004E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CA" sz="2000" dirty="0"/>
                  <a:t>1/Li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4996560"/>
        <c:crosses val="autoZero"/>
        <c:crossBetween val="midCat"/>
      </c:valAx>
      <c:valAx>
        <c:axId val="1894996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CA" sz="1800" b="0" i="0" baseline="0" dirty="0">
                    <a:effectLst/>
                  </a:rPr>
                  <a:t>87Sr/86Sr</a:t>
                </a:r>
                <a:endParaRPr lang="en-CA" dirty="0">
                  <a:effectLst/>
                </a:endParaRPr>
              </a:p>
            </c:rich>
          </c:tx>
          <c:overlay val="0"/>
        </c:title>
        <c:numFmt formatCode="0.0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4978672"/>
        <c:crosses val="autoZero"/>
        <c:crossBetween val="midCat"/>
      </c:valAx>
    </c:plotArea>
    <c:legend>
      <c:legendPos val="r"/>
      <c:legendEntry>
        <c:idx val="2"/>
        <c:delete val="1"/>
      </c:legendEntry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2000" dirty="0"/>
              <a:t>Smackover</a:t>
            </a:r>
            <a:r>
              <a:rPr lang="en-CA" sz="2000" baseline="0" dirty="0"/>
              <a:t> Brines (Low K/Br) – 87Sr/86Sr vs 1/Li </a:t>
            </a:r>
            <a:endParaRPr lang="en-CA" sz="2000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v>H2S Poor</c:v>
          </c:tx>
          <c:spPr>
            <a:ln w="19050">
              <a:noFill/>
            </a:ln>
          </c:spPr>
          <c:marker>
            <c:symbol val="square"/>
            <c:size val="11"/>
            <c:spPr>
              <a:solidFill>
                <a:schemeClr val="bg1">
                  <a:lumMod val="95000"/>
                  <a:lumOff val="5000"/>
                  <a:alpha val="20000"/>
                </a:schemeClr>
              </a:solidFill>
            </c:spPr>
          </c:marker>
          <c:xVal>
            <c:numRef>
              <c:f>Sheet2!$K$44:$K$88</c:f>
              <c:numCache>
                <c:formatCode>General</c:formatCode>
                <c:ptCount val="23"/>
                <c:pt idx="0">
                  <c:v>8.6956521739130436E-3</c:v>
                </c:pt>
                <c:pt idx="1">
                  <c:v>7.9365079365079361E-3</c:v>
                </c:pt>
                <c:pt idx="2">
                  <c:v>6.8965517241379309E-3</c:v>
                </c:pt>
                <c:pt idx="3">
                  <c:v>1.0526315789473684E-2</c:v>
                </c:pt>
                <c:pt idx="4">
                  <c:v>1.5625E-2</c:v>
                </c:pt>
                <c:pt idx="5">
                  <c:v>2.7027027027027029E-2</c:v>
                </c:pt>
                <c:pt idx="6">
                  <c:v>1.020408163265306E-2</c:v>
                </c:pt>
                <c:pt idx="7">
                  <c:v>1.3888888888888888E-2</c:v>
                </c:pt>
                <c:pt idx="8">
                  <c:v>1.0526315789473684E-2</c:v>
                </c:pt>
                <c:pt idx="9">
                  <c:v>1.3157894736842105E-2</c:v>
                </c:pt>
                <c:pt idx="10">
                  <c:v>1.1764705882352941E-2</c:v>
                </c:pt>
                <c:pt idx="11">
                  <c:v>0.1</c:v>
                </c:pt>
                <c:pt idx="12">
                  <c:v>8.3333333333333329E-2</c:v>
                </c:pt>
                <c:pt idx="13">
                  <c:v>4.1666666666666664E-2</c:v>
                </c:pt>
                <c:pt idx="14">
                  <c:v>1.8867924528301886E-2</c:v>
                </c:pt>
                <c:pt idx="15">
                  <c:v>9.0909090909090905E-3</c:v>
                </c:pt>
                <c:pt idx="16">
                  <c:v>1.0309278350515464E-2</c:v>
                </c:pt>
                <c:pt idx="17">
                  <c:v>8.5470085470085479E-3</c:v>
                </c:pt>
                <c:pt idx="18">
                  <c:v>9.8039215686274508E-3</c:v>
                </c:pt>
                <c:pt idx="19">
                  <c:v>9.0090090090090089E-3</c:v>
                </c:pt>
                <c:pt idx="20">
                  <c:v>9.0909090909090905E-3</c:v>
                </c:pt>
                <c:pt idx="21">
                  <c:v>9.7087378640776691E-3</c:v>
                </c:pt>
              </c:numCache>
            </c:numRef>
          </c:xVal>
          <c:yVal>
            <c:numRef>
              <c:f>Sheet2!$AC$44:$AC$88</c:f>
              <c:numCache>
                <c:formatCode>0.00000</c:formatCode>
                <c:ptCount val="23"/>
                <c:pt idx="0">
                  <c:v>0.71070999999999995</c:v>
                </c:pt>
                <c:pt idx="1">
                  <c:v>0.70828000000000002</c:v>
                </c:pt>
                <c:pt idx="2">
                  <c:v>0.70906999999999998</c:v>
                </c:pt>
                <c:pt idx="3">
                  <c:v>0.70886000000000005</c:v>
                </c:pt>
                <c:pt idx="4">
                  <c:v>0.70994000000000002</c:v>
                </c:pt>
                <c:pt idx="5">
                  <c:v>0.71011000000000002</c:v>
                </c:pt>
                <c:pt idx="6">
                  <c:v>0.70833999999999997</c:v>
                </c:pt>
                <c:pt idx="7">
                  <c:v>0.70874000000000004</c:v>
                </c:pt>
                <c:pt idx="8">
                  <c:v>0.70813999999999999</c:v>
                </c:pt>
                <c:pt idx="9">
                  <c:v>0.70779999999999998</c:v>
                </c:pt>
                <c:pt idx="10">
                  <c:v>0.70791000000000004</c:v>
                </c:pt>
                <c:pt idx="11">
                  <c:v>0.70859000000000005</c:v>
                </c:pt>
                <c:pt idx="12">
                  <c:v>0.70855000000000001</c:v>
                </c:pt>
                <c:pt idx="13">
                  <c:v>0.70786000000000004</c:v>
                </c:pt>
                <c:pt idx="14">
                  <c:v>0.70935000000000004</c:v>
                </c:pt>
                <c:pt idx="15">
                  <c:v>0.70869000000000004</c:v>
                </c:pt>
                <c:pt idx="16">
                  <c:v>0.70801000000000003</c:v>
                </c:pt>
                <c:pt idx="17">
                  <c:v>0.70886000000000005</c:v>
                </c:pt>
                <c:pt idx="18">
                  <c:v>0.70833000000000002</c:v>
                </c:pt>
                <c:pt idx="19">
                  <c:v>0.70852000000000004</c:v>
                </c:pt>
                <c:pt idx="20">
                  <c:v>0.70872999999999997</c:v>
                </c:pt>
                <c:pt idx="21">
                  <c:v>0.70867000000000002</c:v>
                </c:pt>
                <c:pt idx="22">
                  <c:v>0.70843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CC6-44FB-9514-0C4F6812C285}"/>
            </c:ext>
          </c:extLst>
        </c:ser>
        <c:ser>
          <c:idx val="0"/>
          <c:order val="1"/>
          <c:tx>
            <c:v>H2S Rich</c:v>
          </c:tx>
          <c:spPr>
            <a:ln w="19050" cap="rnd">
              <a:noFill/>
              <a:round/>
            </a:ln>
            <a:effectLst/>
          </c:spPr>
          <c:marker>
            <c:symbol val="triangle"/>
            <c:size val="18"/>
            <c:spPr>
              <a:solidFill>
                <a:schemeClr val="accent4"/>
              </a:solidFill>
              <a:ln w="9525">
                <a:solidFill>
                  <a:schemeClr val="bg1"/>
                </a:solidFill>
              </a:ln>
              <a:effectLst/>
            </c:spPr>
          </c:marker>
          <c:trendline>
            <c:spPr>
              <a:ln w="25400"/>
            </c:spPr>
            <c:trendlineType val="linear"/>
            <c:dispRSqr val="1"/>
            <c:dispEq val="0"/>
            <c:trendlineLbl>
              <c:layout>
                <c:manualLayout>
                  <c:x val="-0.37211707458988125"/>
                  <c:y val="-0.21617802291615837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2000"/>
                  </a:pPr>
                  <a:endParaRPr lang="en-US"/>
                </a:p>
              </c:txPr>
            </c:trendlineLbl>
          </c:trendline>
          <c:xVal>
            <c:numRef>
              <c:f>Sheet2!$K$2:$K$39</c:f>
              <c:numCache>
                <c:formatCode>General</c:formatCode>
                <c:ptCount val="23"/>
                <c:pt idx="0">
                  <c:v>5.3475935828877002E-3</c:v>
                </c:pt>
                <c:pt idx="1">
                  <c:v>2.3640661938534278E-3</c:v>
                </c:pt>
                <c:pt idx="2">
                  <c:v>2.7472527472527475E-3</c:v>
                </c:pt>
                <c:pt idx="3">
                  <c:v>2.9585798816568047E-3</c:v>
                </c:pt>
                <c:pt idx="4">
                  <c:v>3.1645569620253164E-3</c:v>
                </c:pt>
                <c:pt idx="5">
                  <c:v>2.6954177897574125E-3</c:v>
                </c:pt>
                <c:pt idx="6">
                  <c:v>7.9365079365079361E-3</c:v>
                </c:pt>
                <c:pt idx="7">
                  <c:v>6.7114093959731542E-3</c:v>
                </c:pt>
                <c:pt idx="8">
                  <c:v>4.0983606557377051E-3</c:v>
                </c:pt>
                <c:pt idx="9">
                  <c:v>3.472222222222222E-3</c:v>
                </c:pt>
                <c:pt idx="10">
                  <c:v>8.6206896551724137E-3</c:v>
                </c:pt>
                <c:pt idx="11">
                  <c:v>3.7174721189591076E-3</c:v>
                </c:pt>
                <c:pt idx="12">
                  <c:v>4.3859649122807015E-3</c:v>
                </c:pt>
                <c:pt idx="13">
                  <c:v>1.3157894736842105E-2</c:v>
                </c:pt>
                <c:pt idx="14">
                  <c:v>1.3513513513513514E-2</c:v>
                </c:pt>
                <c:pt idx="15">
                  <c:v>1.4925373134328358E-2</c:v>
                </c:pt>
                <c:pt idx="16">
                  <c:v>5.3763440860215058E-3</c:v>
                </c:pt>
                <c:pt idx="17">
                  <c:v>5.235602094240838E-3</c:v>
                </c:pt>
                <c:pt idx="18">
                  <c:v>6.1728395061728392E-3</c:v>
                </c:pt>
                <c:pt idx="19">
                  <c:v>9.5238095238095247E-3</c:v>
                </c:pt>
                <c:pt idx="20">
                  <c:v>1.3888888888888888E-2</c:v>
                </c:pt>
                <c:pt idx="21">
                  <c:v>5.6497175141242938E-3</c:v>
                </c:pt>
                <c:pt idx="22">
                  <c:v>5.5865921787709499E-3</c:v>
                </c:pt>
              </c:numCache>
            </c:numRef>
          </c:xVal>
          <c:yVal>
            <c:numRef>
              <c:f>Sheet2!$AC$2:$AC$40</c:f>
              <c:numCache>
                <c:formatCode>0.00000</c:formatCode>
                <c:ptCount val="23"/>
                <c:pt idx="0">
                  <c:v>0.70916000000000001</c:v>
                </c:pt>
                <c:pt idx="1">
                  <c:v>0.71048</c:v>
                </c:pt>
                <c:pt idx="2">
                  <c:v>0.70996999999999999</c:v>
                </c:pt>
                <c:pt idx="3">
                  <c:v>0.70974000000000004</c:v>
                </c:pt>
                <c:pt idx="4">
                  <c:v>0.70964000000000005</c:v>
                </c:pt>
                <c:pt idx="5">
                  <c:v>0.71014999999999995</c:v>
                </c:pt>
                <c:pt idx="6">
                  <c:v>0.70823999999999998</c:v>
                </c:pt>
                <c:pt idx="7">
                  <c:v>0.70874999999999999</c:v>
                </c:pt>
                <c:pt idx="8">
                  <c:v>0.70967000000000002</c:v>
                </c:pt>
                <c:pt idx="9">
                  <c:v>0.70981000000000005</c:v>
                </c:pt>
                <c:pt idx="10">
                  <c:v>0.70816000000000001</c:v>
                </c:pt>
                <c:pt idx="11">
                  <c:v>0.70977000000000001</c:v>
                </c:pt>
                <c:pt idx="12">
                  <c:v>0.70962000000000003</c:v>
                </c:pt>
                <c:pt idx="13">
                  <c:v>0.70765</c:v>
                </c:pt>
                <c:pt idx="14">
                  <c:v>0.70874999999999999</c:v>
                </c:pt>
                <c:pt idx="15">
                  <c:v>0.70774000000000004</c:v>
                </c:pt>
                <c:pt idx="16">
                  <c:v>0.70908000000000004</c:v>
                </c:pt>
                <c:pt idx="17">
                  <c:v>0.70906000000000002</c:v>
                </c:pt>
                <c:pt idx="18">
                  <c:v>0.70884000000000003</c:v>
                </c:pt>
                <c:pt idx="19">
                  <c:v>0.70838999999999996</c:v>
                </c:pt>
                <c:pt idx="20">
                  <c:v>0.70809</c:v>
                </c:pt>
                <c:pt idx="21">
                  <c:v>0.70933000000000002</c:v>
                </c:pt>
                <c:pt idx="22">
                  <c:v>0.70935000000000004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CC6-44FB-9514-0C4F6812C2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94978672"/>
        <c:axId val="1894996560"/>
      </c:scatterChart>
      <c:valAx>
        <c:axId val="1894978672"/>
        <c:scaling>
          <c:orientation val="minMax"/>
          <c:max val="2.0000000000000004E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CA" sz="2000" dirty="0"/>
                  <a:t>1/Li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4996560"/>
        <c:crosses val="autoZero"/>
        <c:crossBetween val="midCat"/>
      </c:valAx>
      <c:valAx>
        <c:axId val="1894996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CA" sz="1800" b="0" i="0" baseline="0" dirty="0">
                    <a:effectLst/>
                  </a:rPr>
                  <a:t>87Sr/86Sr</a:t>
                </a:r>
                <a:endParaRPr lang="en-CA" dirty="0">
                  <a:effectLst/>
                </a:endParaRPr>
              </a:p>
            </c:rich>
          </c:tx>
          <c:overlay val="0"/>
        </c:title>
        <c:numFmt formatCode="0.0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4978672"/>
        <c:crosses val="autoZero"/>
        <c:crossBetween val="midCat"/>
      </c:valAx>
    </c:plotArea>
    <c:legend>
      <c:legendPos val="r"/>
      <c:legendEntry>
        <c:idx val="2"/>
        <c:delete val="1"/>
      </c:legendEntry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2000" dirty="0"/>
              <a:t>Smackover</a:t>
            </a:r>
            <a:r>
              <a:rPr lang="en-CA" sz="2000" baseline="0" dirty="0"/>
              <a:t> Brines (Low K/Br) – 87Sr/86Sr vs 1/Li </a:t>
            </a:r>
            <a:endParaRPr lang="en-CA" sz="2000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v>H2S Poor</c:v>
          </c:tx>
          <c:spPr>
            <a:ln w="19050">
              <a:noFill/>
            </a:ln>
          </c:spPr>
          <c:marker>
            <c:symbol val="square"/>
            <c:size val="11"/>
            <c:spPr>
              <a:solidFill>
                <a:schemeClr val="bg1">
                  <a:lumMod val="95000"/>
                  <a:lumOff val="5000"/>
                  <a:alpha val="20000"/>
                </a:schemeClr>
              </a:solidFill>
            </c:spPr>
          </c:marker>
          <c:xVal>
            <c:numRef>
              <c:f>Sheet2!$K$44:$K$88</c:f>
              <c:numCache>
                <c:formatCode>General</c:formatCode>
                <c:ptCount val="23"/>
                <c:pt idx="0">
                  <c:v>8.6956521739130436E-3</c:v>
                </c:pt>
                <c:pt idx="1">
                  <c:v>7.9365079365079361E-3</c:v>
                </c:pt>
                <c:pt idx="2">
                  <c:v>6.8965517241379309E-3</c:v>
                </c:pt>
                <c:pt idx="3">
                  <c:v>1.0526315789473684E-2</c:v>
                </c:pt>
                <c:pt idx="4">
                  <c:v>1.5625E-2</c:v>
                </c:pt>
                <c:pt idx="5">
                  <c:v>2.7027027027027029E-2</c:v>
                </c:pt>
                <c:pt idx="6">
                  <c:v>1.020408163265306E-2</c:v>
                </c:pt>
                <c:pt idx="7">
                  <c:v>1.3888888888888888E-2</c:v>
                </c:pt>
                <c:pt idx="8">
                  <c:v>1.0526315789473684E-2</c:v>
                </c:pt>
                <c:pt idx="9">
                  <c:v>1.3157894736842105E-2</c:v>
                </c:pt>
                <c:pt idx="10">
                  <c:v>1.1764705882352941E-2</c:v>
                </c:pt>
                <c:pt idx="11">
                  <c:v>0.1</c:v>
                </c:pt>
                <c:pt idx="12">
                  <c:v>8.3333333333333329E-2</c:v>
                </c:pt>
                <c:pt idx="13">
                  <c:v>4.1666666666666664E-2</c:v>
                </c:pt>
                <c:pt idx="14">
                  <c:v>1.8867924528301886E-2</c:v>
                </c:pt>
                <c:pt idx="15">
                  <c:v>9.0909090909090905E-3</c:v>
                </c:pt>
                <c:pt idx="16">
                  <c:v>1.0309278350515464E-2</c:v>
                </c:pt>
                <c:pt idx="17">
                  <c:v>8.5470085470085479E-3</c:v>
                </c:pt>
                <c:pt idx="18">
                  <c:v>9.8039215686274508E-3</c:v>
                </c:pt>
                <c:pt idx="19">
                  <c:v>9.0090090090090089E-3</c:v>
                </c:pt>
                <c:pt idx="20">
                  <c:v>9.0909090909090905E-3</c:v>
                </c:pt>
                <c:pt idx="21">
                  <c:v>9.7087378640776691E-3</c:v>
                </c:pt>
              </c:numCache>
            </c:numRef>
          </c:xVal>
          <c:yVal>
            <c:numRef>
              <c:f>Sheet2!$AC$44:$AC$88</c:f>
              <c:numCache>
                <c:formatCode>0.00000</c:formatCode>
                <c:ptCount val="23"/>
                <c:pt idx="0">
                  <c:v>0.71070999999999995</c:v>
                </c:pt>
                <c:pt idx="1">
                  <c:v>0.70828000000000002</c:v>
                </c:pt>
                <c:pt idx="2">
                  <c:v>0.70906999999999998</c:v>
                </c:pt>
                <c:pt idx="3">
                  <c:v>0.70886000000000005</c:v>
                </c:pt>
                <c:pt idx="4">
                  <c:v>0.70994000000000002</c:v>
                </c:pt>
                <c:pt idx="5">
                  <c:v>0.71011000000000002</c:v>
                </c:pt>
                <c:pt idx="6">
                  <c:v>0.70833999999999997</c:v>
                </c:pt>
                <c:pt idx="7">
                  <c:v>0.70874000000000004</c:v>
                </c:pt>
                <c:pt idx="8">
                  <c:v>0.70813999999999999</c:v>
                </c:pt>
                <c:pt idx="9">
                  <c:v>0.70779999999999998</c:v>
                </c:pt>
                <c:pt idx="10">
                  <c:v>0.70791000000000004</c:v>
                </c:pt>
                <c:pt idx="11">
                  <c:v>0.70859000000000005</c:v>
                </c:pt>
                <c:pt idx="12">
                  <c:v>0.70855000000000001</c:v>
                </c:pt>
                <c:pt idx="13">
                  <c:v>0.70786000000000004</c:v>
                </c:pt>
                <c:pt idx="14">
                  <c:v>0.70935000000000004</c:v>
                </c:pt>
                <c:pt idx="15">
                  <c:v>0.70869000000000004</c:v>
                </c:pt>
                <c:pt idx="16">
                  <c:v>0.70801000000000003</c:v>
                </c:pt>
                <c:pt idx="17">
                  <c:v>0.70886000000000005</c:v>
                </c:pt>
                <c:pt idx="18">
                  <c:v>0.70833000000000002</c:v>
                </c:pt>
                <c:pt idx="19">
                  <c:v>0.70852000000000004</c:v>
                </c:pt>
                <c:pt idx="20">
                  <c:v>0.70872999999999997</c:v>
                </c:pt>
                <c:pt idx="21">
                  <c:v>0.70867000000000002</c:v>
                </c:pt>
                <c:pt idx="22">
                  <c:v>0.70843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CC6-44FB-9514-0C4F6812C285}"/>
            </c:ext>
          </c:extLst>
        </c:ser>
        <c:ser>
          <c:idx val="0"/>
          <c:order val="1"/>
          <c:tx>
            <c:v>H2S Rich</c:v>
          </c:tx>
          <c:spPr>
            <a:ln w="19050" cap="rnd">
              <a:noFill/>
              <a:round/>
            </a:ln>
            <a:effectLst/>
          </c:spPr>
          <c:marker>
            <c:symbol val="triangle"/>
            <c:size val="13"/>
            <c:spPr>
              <a:solidFill>
                <a:schemeClr val="accent4"/>
              </a:solidFill>
              <a:ln w="9525">
                <a:solidFill>
                  <a:schemeClr val="bg1"/>
                </a:solidFill>
              </a:ln>
              <a:effectLst/>
            </c:spPr>
          </c:marker>
          <c:trendline>
            <c:trendlineType val="linear"/>
            <c:dispRSqr val="0"/>
            <c:dispEq val="0"/>
          </c:trendline>
          <c:xVal>
            <c:numRef>
              <c:f>Sheet2!$K$2:$K$39</c:f>
              <c:numCache>
                <c:formatCode>General</c:formatCode>
                <c:ptCount val="23"/>
                <c:pt idx="0">
                  <c:v>5.3475935828877002E-3</c:v>
                </c:pt>
                <c:pt idx="1">
                  <c:v>2.3640661938534278E-3</c:v>
                </c:pt>
                <c:pt idx="2">
                  <c:v>2.7472527472527475E-3</c:v>
                </c:pt>
                <c:pt idx="3">
                  <c:v>2.9585798816568047E-3</c:v>
                </c:pt>
                <c:pt idx="4">
                  <c:v>3.1645569620253164E-3</c:v>
                </c:pt>
                <c:pt idx="5">
                  <c:v>2.6954177897574125E-3</c:v>
                </c:pt>
                <c:pt idx="6">
                  <c:v>7.9365079365079361E-3</c:v>
                </c:pt>
                <c:pt idx="7">
                  <c:v>6.7114093959731542E-3</c:v>
                </c:pt>
                <c:pt idx="8">
                  <c:v>4.0983606557377051E-3</c:v>
                </c:pt>
                <c:pt idx="9">
                  <c:v>3.472222222222222E-3</c:v>
                </c:pt>
                <c:pt idx="10">
                  <c:v>8.6206896551724137E-3</c:v>
                </c:pt>
                <c:pt idx="11">
                  <c:v>3.7174721189591076E-3</c:v>
                </c:pt>
                <c:pt idx="12">
                  <c:v>4.3859649122807015E-3</c:v>
                </c:pt>
                <c:pt idx="13">
                  <c:v>1.3157894736842105E-2</c:v>
                </c:pt>
                <c:pt idx="14">
                  <c:v>1.3513513513513514E-2</c:v>
                </c:pt>
                <c:pt idx="15">
                  <c:v>1.4925373134328358E-2</c:v>
                </c:pt>
                <c:pt idx="16">
                  <c:v>5.3763440860215058E-3</c:v>
                </c:pt>
                <c:pt idx="17">
                  <c:v>5.235602094240838E-3</c:v>
                </c:pt>
                <c:pt idx="18">
                  <c:v>6.1728395061728392E-3</c:v>
                </c:pt>
                <c:pt idx="19">
                  <c:v>9.5238095238095247E-3</c:v>
                </c:pt>
                <c:pt idx="20">
                  <c:v>1.3888888888888888E-2</c:v>
                </c:pt>
                <c:pt idx="21">
                  <c:v>5.6497175141242938E-3</c:v>
                </c:pt>
                <c:pt idx="22">
                  <c:v>5.5865921787709499E-3</c:v>
                </c:pt>
              </c:numCache>
            </c:numRef>
          </c:xVal>
          <c:yVal>
            <c:numRef>
              <c:f>Sheet2!$AC$2:$AC$40</c:f>
              <c:numCache>
                <c:formatCode>0.00000</c:formatCode>
                <c:ptCount val="23"/>
                <c:pt idx="0">
                  <c:v>0.70916000000000001</c:v>
                </c:pt>
                <c:pt idx="1">
                  <c:v>0.71048</c:v>
                </c:pt>
                <c:pt idx="2">
                  <c:v>0.70996999999999999</c:v>
                </c:pt>
                <c:pt idx="3">
                  <c:v>0.70974000000000004</c:v>
                </c:pt>
                <c:pt idx="4">
                  <c:v>0.70964000000000005</c:v>
                </c:pt>
                <c:pt idx="5">
                  <c:v>0.71014999999999995</c:v>
                </c:pt>
                <c:pt idx="6">
                  <c:v>0.70823999999999998</c:v>
                </c:pt>
                <c:pt idx="7">
                  <c:v>0.70874999999999999</c:v>
                </c:pt>
                <c:pt idx="8">
                  <c:v>0.70967000000000002</c:v>
                </c:pt>
                <c:pt idx="9">
                  <c:v>0.70981000000000005</c:v>
                </c:pt>
                <c:pt idx="10">
                  <c:v>0.70816000000000001</c:v>
                </c:pt>
                <c:pt idx="11">
                  <c:v>0.70977000000000001</c:v>
                </c:pt>
                <c:pt idx="12">
                  <c:v>0.70962000000000003</c:v>
                </c:pt>
                <c:pt idx="13">
                  <c:v>0.70765</c:v>
                </c:pt>
                <c:pt idx="14">
                  <c:v>0.70874999999999999</c:v>
                </c:pt>
                <c:pt idx="15">
                  <c:v>0.70774000000000004</c:v>
                </c:pt>
                <c:pt idx="16">
                  <c:v>0.70908000000000004</c:v>
                </c:pt>
                <c:pt idx="17">
                  <c:v>0.70906000000000002</c:v>
                </c:pt>
                <c:pt idx="18">
                  <c:v>0.70884000000000003</c:v>
                </c:pt>
                <c:pt idx="19">
                  <c:v>0.70838999999999996</c:v>
                </c:pt>
                <c:pt idx="20">
                  <c:v>0.70809</c:v>
                </c:pt>
                <c:pt idx="21">
                  <c:v>0.70933000000000002</c:v>
                </c:pt>
                <c:pt idx="22">
                  <c:v>0.70935000000000004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CC6-44FB-9514-0C4F6812C2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94978672"/>
        <c:axId val="1894996560"/>
      </c:scatterChart>
      <c:valAx>
        <c:axId val="1894978672"/>
        <c:scaling>
          <c:orientation val="minMax"/>
          <c:max val="2.0000000000000004E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CA" sz="2000" dirty="0"/>
                  <a:t>1/Li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4996560"/>
        <c:crosses val="autoZero"/>
        <c:crossBetween val="midCat"/>
      </c:valAx>
      <c:valAx>
        <c:axId val="1894996560"/>
        <c:scaling>
          <c:orientation val="minMax"/>
          <c:max val="0.722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CA" sz="1800" b="0" i="0" baseline="0" dirty="0">
                    <a:effectLst/>
                  </a:rPr>
                  <a:t>87Sr/86Sr</a:t>
                </a:r>
                <a:endParaRPr lang="en-CA" dirty="0">
                  <a:effectLst/>
                </a:endParaRPr>
              </a:p>
            </c:rich>
          </c:tx>
          <c:overlay val="0"/>
        </c:title>
        <c:numFmt formatCode="0.0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4978672"/>
        <c:crosses val="autoZero"/>
        <c:crossBetween val="midCat"/>
      </c:valAx>
    </c:plotArea>
    <c:legend>
      <c:legendPos val="r"/>
      <c:legendEntry>
        <c:idx val="2"/>
        <c:delete val="1"/>
      </c:legendEntry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2000" dirty="0"/>
              <a:t>Smackover</a:t>
            </a:r>
            <a:r>
              <a:rPr lang="en-CA" sz="2000" baseline="0" dirty="0"/>
              <a:t> Brines (Low K/Br) – 87Sr/86Sr vs 1/Li </a:t>
            </a:r>
            <a:endParaRPr lang="en-CA" sz="2000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v>H2S Poor</c:v>
          </c:tx>
          <c:spPr>
            <a:ln w="19050">
              <a:noFill/>
            </a:ln>
          </c:spPr>
          <c:marker>
            <c:symbol val="square"/>
            <c:size val="11"/>
            <c:spPr>
              <a:solidFill>
                <a:schemeClr val="bg1">
                  <a:lumMod val="95000"/>
                  <a:lumOff val="5000"/>
                  <a:alpha val="20000"/>
                </a:schemeClr>
              </a:solidFill>
            </c:spPr>
          </c:marker>
          <c:xVal>
            <c:numRef>
              <c:f>Sheet2!$K$44:$K$88</c:f>
              <c:numCache>
                <c:formatCode>General</c:formatCode>
                <c:ptCount val="23"/>
                <c:pt idx="0">
                  <c:v>8.6956521739130436E-3</c:v>
                </c:pt>
                <c:pt idx="1">
                  <c:v>7.9365079365079361E-3</c:v>
                </c:pt>
                <c:pt idx="2">
                  <c:v>6.8965517241379309E-3</c:v>
                </c:pt>
                <c:pt idx="3">
                  <c:v>1.0526315789473684E-2</c:v>
                </c:pt>
                <c:pt idx="4">
                  <c:v>1.5625E-2</c:v>
                </c:pt>
                <c:pt idx="5">
                  <c:v>2.7027027027027029E-2</c:v>
                </c:pt>
                <c:pt idx="6">
                  <c:v>1.020408163265306E-2</c:v>
                </c:pt>
                <c:pt idx="7">
                  <c:v>1.3888888888888888E-2</c:v>
                </c:pt>
                <c:pt idx="8">
                  <c:v>1.0526315789473684E-2</c:v>
                </c:pt>
                <c:pt idx="9">
                  <c:v>1.3157894736842105E-2</c:v>
                </c:pt>
                <c:pt idx="10">
                  <c:v>1.1764705882352941E-2</c:v>
                </c:pt>
                <c:pt idx="11">
                  <c:v>0.1</c:v>
                </c:pt>
                <c:pt idx="12">
                  <c:v>8.3333333333333329E-2</c:v>
                </c:pt>
                <c:pt idx="13">
                  <c:v>4.1666666666666664E-2</c:v>
                </c:pt>
                <c:pt idx="14">
                  <c:v>1.8867924528301886E-2</c:v>
                </c:pt>
                <c:pt idx="15">
                  <c:v>9.0909090909090905E-3</c:v>
                </c:pt>
                <c:pt idx="16">
                  <c:v>1.0309278350515464E-2</c:v>
                </c:pt>
                <c:pt idx="17">
                  <c:v>8.5470085470085479E-3</c:v>
                </c:pt>
                <c:pt idx="18">
                  <c:v>9.8039215686274508E-3</c:v>
                </c:pt>
                <c:pt idx="19">
                  <c:v>9.0090090090090089E-3</c:v>
                </c:pt>
                <c:pt idx="20">
                  <c:v>9.0909090909090905E-3</c:v>
                </c:pt>
                <c:pt idx="21">
                  <c:v>9.7087378640776691E-3</c:v>
                </c:pt>
              </c:numCache>
            </c:numRef>
          </c:xVal>
          <c:yVal>
            <c:numRef>
              <c:f>Sheet2!$AC$44:$AC$88</c:f>
              <c:numCache>
                <c:formatCode>0.00000</c:formatCode>
                <c:ptCount val="23"/>
                <c:pt idx="0">
                  <c:v>0.71070999999999995</c:v>
                </c:pt>
                <c:pt idx="1">
                  <c:v>0.70828000000000002</c:v>
                </c:pt>
                <c:pt idx="2">
                  <c:v>0.70906999999999998</c:v>
                </c:pt>
                <c:pt idx="3">
                  <c:v>0.70886000000000005</c:v>
                </c:pt>
                <c:pt idx="4">
                  <c:v>0.70994000000000002</c:v>
                </c:pt>
                <c:pt idx="5">
                  <c:v>0.71011000000000002</c:v>
                </c:pt>
                <c:pt idx="6">
                  <c:v>0.70833999999999997</c:v>
                </c:pt>
                <c:pt idx="7">
                  <c:v>0.70874000000000004</c:v>
                </c:pt>
                <c:pt idx="8">
                  <c:v>0.70813999999999999</c:v>
                </c:pt>
                <c:pt idx="9">
                  <c:v>0.70779999999999998</c:v>
                </c:pt>
                <c:pt idx="10">
                  <c:v>0.70791000000000004</c:v>
                </c:pt>
                <c:pt idx="11">
                  <c:v>0.70859000000000005</c:v>
                </c:pt>
                <c:pt idx="12">
                  <c:v>0.70855000000000001</c:v>
                </c:pt>
                <c:pt idx="13">
                  <c:v>0.70786000000000004</c:v>
                </c:pt>
                <c:pt idx="14">
                  <c:v>0.70935000000000004</c:v>
                </c:pt>
                <c:pt idx="15">
                  <c:v>0.70869000000000004</c:v>
                </c:pt>
                <c:pt idx="16">
                  <c:v>0.70801000000000003</c:v>
                </c:pt>
                <c:pt idx="17">
                  <c:v>0.70886000000000005</c:v>
                </c:pt>
                <c:pt idx="18">
                  <c:v>0.70833000000000002</c:v>
                </c:pt>
                <c:pt idx="19">
                  <c:v>0.70852000000000004</c:v>
                </c:pt>
                <c:pt idx="20">
                  <c:v>0.70872999999999997</c:v>
                </c:pt>
                <c:pt idx="21">
                  <c:v>0.70867000000000002</c:v>
                </c:pt>
                <c:pt idx="22">
                  <c:v>0.70843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CC6-44FB-9514-0C4F6812C285}"/>
            </c:ext>
          </c:extLst>
        </c:ser>
        <c:ser>
          <c:idx val="0"/>
          <c:order val="1"/>
          <c:tx>
            <c:v>H2S Rich</c:v>
          </c:tx>
          <c:spPr>
            <a:ln w="19050" cap="rnd">
              <a:noFill/>
              <a:round/>
            </a:ln>
            <a:effectLst/>
          </c:spPr>
          <c:marker>
            <c:symbol val="triangle"/>
            <c:size val="13"/>
            <c:spPr>
              <a:solidFill>
                <a:schemeClr val="accent4"/>
              </a:solidFill>
              <a:ln w="9525">
                <a:solidFill>
                  <a:schemeClr val="bg1"/>
                </a:solidFill>
              </a:ln>
              <a:effectLst/>
            </c:spPr>
          </c:marker>
          <c:trendline>
            <c:trendlineType val="linear"/>
            <c:dispRSqr val="0"/>
            <c:dispEq val="0"/>
          </c:trendline>
          <c:xVal>
            <c:numRef>
              <c:f>Sheet2!$K$2:$K$39</c:f>
              <c:numCache>
                <c:formatCode>General</c:formatCode>
                <c:ptCount val="23"/>
                <c:pt idx="0">
                  <c:v>5.3475935828877002E-3</c:v>
                </c:pt>
                <c:pt idx="1">
                  <c:v>2.3640661938534278E-3</c:v>
                </c:pt>
                <c:pt idx="2">
                  <c:v>2.7472527472527475E-3</c:v>
                </c:pt>
                <c:pt idx="3">
                  <c:v>2.9585798816568047E-3</c:v>
                </c:pt>
                <c:pt idx="4">
                  <c:v>3.1645569620253164E-3</c:v>
                </c:pt>
                <c:pt idx="5">
                  <c:v>2.6954177897574125E-3</c:v>
                </c:pt>
                <c:pt idx="6">
                  <c:v>7.9365079365079361E-3</c:v>
                </c:pt>
                <c:pt idx="7">
                  <c:v>6.7114093959731542E-3</c:v>
                </c:pt>
                <c:pt idx="8">
                  <c:v>4.0983606557377051E-3</c:v>
                </c:pt>
                <c:pt idx="9">
                  <c:v>3.472222222222222E-3</c:v>
                </c:pt>
                <c:pt idx="10">
                  <c:v>8.6206896551724137E-3</c:v>
                </c:pt>
                <c:pt idx="11">
                  <c:v>3.7174721189591076E-3</c:v>
                </c:pt>
                <c:pt idx="12">
                  <c:v>4.3859649122807015E-3</c:v>
                </c:pt>
                <c:pt idx="13">
                  <c:v>1.3157894736842105E-2</c:v>
                </c:pt>
                <c:pt idx="14">
                  <c:v>1.3513513513513514E-2</c:v>
                </c:pt>
                <c:pt idx="15">
                  <c:v>1.4925373134328358E-2</c:v>
                </c:pt>
                <c:pt idx="16">
                  <c:v>5.3763440860215058E-3</c:v>
                </c:pt>
                <c:pt idx="17">
                  <c:v>5.235602094240838E-3</c:v>
                </c:pt>
                <c:pt idx="18">
                  <c:v>6.1728395061728392E-3</c:v>
                </c:pt>
                <c:pt idx="19">
                  <c:v>9.5238095238095247E-3</c:v>
                </c:pt>
                <c:pt idx="20">
                  <c:v>1.3888888888888888E-2</c:v>
                </c:pt>
                <c:pt idx="21">
                  <c:v>5.6497175141242938E-3</c:v>
                </c:pt>
                <c:pt idx="22">
                  <c:v>5.5865921787709499E-3</c:v>
                </c:pt>
              </c:numCache>
            </c:numRef>
          </c:xVal>
          <c:yVal>
            <c:numRef>
              <c:f>Sheet2!$AC$2:$AC$40</c:f>
              <c:numCache>
                <c:formatCode>0.00000</c:formatCode>
                <c:ptCount val="23"/>
                <c:pt idx="0">
                  <c:v>0.70916000000000001</c:v>
                </c:pt>
                <c:pt idx="1">
                  <c:v>0.71048</c:v>
                </c:pt>
                <c:pt idx="2">
                  <c:v>0.70996999999999999</c:v>
                </c:pt>
                <c:pt idx="3">
                  <c:v>0.70974000000000004</c:v>
                </c:pt>
                <c:pt idx="4">
                  <c:v>0.70964000000000005</c:v>
                </c:pt>
                <c:pt idx="5">
                  <c:v>0.71014999999999995</c:v>
                </c:pt>
                <c:pt idx="6">
                  <c:v>0.70823999999999998</c:v>
                </c:pt>
                <c:pt idx="7">
                  <c:v>0.70874999999999999</c:v>
                </c:pt>
                <c:pt idx="8">
                  <c:v>0.70967000000000002</c:v>
                </c:pt>
                <c:pt idx="9">
                  <c:v>0.70981000000000005</c:v>
                </c:pt>
                <c:pt idx="10">
                  <c:v>0.70816000000000001</c:v>
                </c:pt>
                <c:pt idx="11">
                  <c:v>0.70977000000000001</c:v>
                </c:pt>
                <c:pt idx="12">
                  <c:v>0.70962000000000003</c:v>
                </c:pt>
                <c:pt idx="13">
                  <c:v>0.70765</c:v>
                </c:pt>
                <c:pt idx="14">
                  <c:v>0.70874999999999999</c:v>
                </c:pt>
                <c:pt idx="15">
                  <c:v>0.70774000000000004</c:v>
                </c:pt>
                <c:pt idx="16">
                  <c:v>0.70908000000000004</c:v>
                </c:pt>
                <c:pt idx="17">
                  <c:v>0.70906000000000002</c:v>
                </c:pt>
                <c:pt idx="18">
                  <c:v>0.70884000000000003</c:v>
                </c:pt>
                <c:pt idx="19">
                  <c:v>0.70838999999999996</c:v>
                </c:pt>
                <c:pt idx="20">
                  <c:v>0.70809</c:v>
                </c:pt>
                <c:pt idx="21">
                  <c:v>0.70933000000000002</c:v>
                </c:pt>
                <c:pt idx="22">
                  <c:v>0.70935000000000004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CC6-44FB-9514-0C4F6812C2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94978672"/>
        <c:axId val="1894996560"/>
      </c:scatterChart>
      <c:valAx>
        <c:axId val="1894978672"/>
        <c:scaling>
          <c:orientation val="minMax"/>
          <c:max val="2.0000000000000004E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CA" sz="2000" dirty="0"/>
                  <a:t>1/Li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4996560"/>
        <c:crosses val="autoZero"/>
        <c:crossBetween val="midCat"/>
      </c:valAx>
      <c:valAx>
        <c:axId val="1894996560"/>
        <c:scaling>
          <c:orientation val="minMax"/>
          <c:max val="0.722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CA" sz="1800" b="0" i="0" baseline="0" dirty="0">
                    <a:effectLst/>
                  </a:rPr>
                  <a:t>87Sr/86Sr</a:t>
                </a:r>
                <a:endParaRPr lang="en-CA" dirty="0">
                  <a:effectLst/>
                </a:endParaRPr>
              </a:p>
            </c:rich>
          </c:tx>
          <c:overlay val="0"/>
        </c:title>
        <c:numFmt formatCode="0.0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4978672"/>
        <c:crosses val="autoZero"/>
        <c:crossBetween val="midCat"/>
      </c:valAx>
    </c:plotArea>
    <c:legend>
      <c:legendPos val="r"/>
      <c:legendEntry>
        <c:idx val="2"/>
        <c:delete val="1"/>
      </c:legendEntry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2000" dirty="0"/>
              <a:t>Smackover</a:t>
            </a:r>
            <a:r>
              <a:rPr lang="en-CA" sz="2000" baseline="0" dirty="0"/>
              <a:t> Brines (Low K/Br) – 87Sr/86Sr vs 1/Li </a:t>
            </a:r>
            <a:endParaRPr lang="en-CA" sz="2000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v>H2S Poor</c:v>
          </c:tx>
          <c:spPr>
            <a:ln w="19050">
              <a:noFill/>
            </a:ln>
          </c:spPr>
          <c:marker>
            <c:symbol val="square"/>
            <c:size val="11"/>
            <c:spPr>
              <a:solidFill>
                <a:schemeClr val="bg1">
                  <a:lumMod val="95000"/>
                  <a:lumOff val="5000"/>
                  <a:alpha val="20000"/>
                </a:schemeClr>
              </a:solidFill>
            </c:spPr>
          </c:marker>
          <c:xVal>
            <c:numRef>
              <c:f>Sheet2!$K$44:$K$88</c:f>
              <c:numCache>
                <c:formatCode>General</c:formatCode>
                <c:ptCount val="23"/>
                <c:pt idx="0">
                  <c:v>8.6956521739130436E-3</c:v>
                </c:pt>
                <c:pt idx="1">
                  <c:v>7.9365079365079361E-3</c:v>
                </c:pt>
                <c:pt idx="2">
                  <c:v>6.8965517241379309E-3</c:v>
                </c:pt>
                <c:pt idx="3">
                  <c:v>1.0526315789473684E-2</c:v>
                </c:pt>
                <c:pt idx="4">
                  <c:v>1.5625E-2</c:v>
                </c:pt>
                <c:pt idx="5">
                  <c:v>2.7027027027027029E-2</c:v>
                </c:pt>
                <c:pt idx="6">
                  <c:v>1.020408163265306E-2</c:v>
                </c:pt>
                <c:pt idx="7">
                  <c:v>1.3888888888888888E-2</c:v>
                </c:pt>
                <c:pt idx="8">
                  <c:v>1.0526315789473684E-2</c:v>
                </c:pt>
                <c:pt idx="9">
                  <c:v>1.3157894736842105E-2</c:v>
                </c:pt>
                <c:pt idx="10">
                  <c:v>1.1764705882352941E-2</c:v>
                </c:pt>
                <c:pt idx="11">
                  <c:v>0.1</c:v>
                </c:pt>
                <c:pt idx="12">
                  <c:v>8.3333333333333329E-2</c:v>
                </c:pt>
                <c:pt idx="13">
                  <c:v>4.1666666666666664E-2</c:v>
                </c:pt>
                <c:pt idx="14">
                  <c:v>1.8867924528301886E-2</c:v>
                </c:pt>
                <c:pt idx="15">
                  <c:v>9.0909090909090905E-3</c:v>
                </c:pt>
                <c:pt idx="16">
                  <c:v>1.0309278350515464E-2</c:v>
                </c:pt>
                <c:pt idx="17">
                  <c:v>8.5470085470085479E-3</c:v>
                </c:pt>
                <c:pt idx="18">
                  <c:v>9.8039215686274508E-3</c:v>
                </c:pt>
                <c:pt idx="19">
                  <c:v>9.0090090090090089E-3</c:v>
                </c:pt>
                <c:pt idx="20">
                  <c:v>9.0909090909090905E-3</c:v>
                </c:pt>
                <c:pt idx="21">
                  <c:v>9.7087378640776691E-3</c:v>
                </c:pt>
              </c:numCache>
            </c:numRef>
          </c:xVal>
          <c:yVal>
            <c:numRef>
              <c:f>Sheet2!$AC$44:$AC$88</c:f>
              <c:numCache>
                <c:formatCode>0.00000</c:formatCode>
                <c:ptCount val="23"/>
                <c:pt idx="0">
                  <c:v>0.71070999999999995</c:v>
                </c:pt>
                <c:pt idx="1">
                  <c:v>0.70828000000000002</c:v>
                </c:pt>
                <c:pt idx="2">
                  <c:v>0.70906999999999998</c:v>
                </c:pt>
                <c:pt idx="3">
                  <c:v>0.70886000000000005</c:v>
                </c:pt>
                <c:pt idx="4">
                  <c:v>0.70994000000000002</c:v>
                </c:pt>
                <c:pt idx="5">
                  <c:v>0.71011000000000002</c:v>
                </c:pt>
                <c:pt idx="6">
                  <c:v>0.70833999999999997</c:v>
                </c:pt>
                <c:pt idx="7">
                  <c:v>0.70874000000000004</c:v>
                </c:pt>
                <c:pt idx="8">
                  <c:v>0.70813999999999999</c:v>
                </c:pt>
                <c:pt idx="9">
                  <c:v>0.70779999999999998</c:v>
                </c:pt>
                <c:pt idx="10">
                  <c:v>0.70791000000000004</c:v>
                </c:pt>
                <c:pt idx="11">
                  <c:v>0.70859000000000005</c:v>
                </c:pt>
                <c:pt idx="12">
                  <c:v>0.70855000000000001</c:v>
                </c:pt>
                <c:pt idx="13">
                  <c:v>0.70786000000000004</c:v>
                </c:pt>
                <c:pt idx="14">
                  <c:v>0.70935000000000004</c:v>
                </c:pt>
                <c:pt idx="15">
                  <c:v>0.70869000000000004</c:v>
                </c:pt>
                <c:pt idx="16">
                  <c:v>0.70801000000000003</c:v>
                </c:pt>
                <c:pt idx="17">
                  <c:v>0.70886000000000005</c:v>
                </c:pt>
                <c:pt idx="18">
                  <c:v>0.70833000000000002</c:v>
                </c:pt>
                <c:pt idx="19">
                  <c:v>0.70852000000000004</c:v>
                </c:pt>
                <c:pt idx="20">
                  <c:v>0.70872999999999997</c:v>
                </c:pt>
                <c:pt idx="21">
                  <c:v>0.70867000000000002</c:v>
                </c:pt>
                <c:pt idx="22">
                  <c:v>0.70843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CC6-44FB-9514-0C4F6812C285}"/>
            </c:ext>
          </c:extLst>
        </c:ser>
        <c:ser>
          <c:idx val="0"/>
          <c:order val="1"/>
          <c:tx>
            <c:v>H2S Rich</c:v>
          </c:tx>
          <c:spPr>
            <a:ln w="19050" cap="rnd">
              <a:noFill/>
              <a:round/>
            </a:ln>
            <a:effectLst/>
          </c:spPr>
          <c:marker>
            <c:symbol val="triangle"/>
            <c:size val="13"/>
            <c:spPr>
              <a:solidFill>
                <a:schemeClr val="accent4"/>
              </a:solidFill>
              <a:ln w="9525">
                <a:solidFill>
                  <a:schemeClr val="bg1"/>
                </a:solidFill>
              </a:ln>
              <a:effectLst/>
            </c:spPr>
          </c:marker>
          <c:trendline>
            <c:trendlineType val="linear"/>
            <c:dispRSqr val="0"/>
            <c:dispEq val="0"/>
          </c:trendline>
          <c:xVal>
            <c:numRef>
              <c:f>Sheet2!$K$2:$K$39</c:f>
              <c:numCache>
                <c:formatCode>General</c:formatCode>
                <c:ptCount val="23"/>
                <c:pt idx="0">
                  <c:v>5.3475935828877002E-3</c:v>
                </c:pt>
                <c:pt idx="1">
                  <c:v>2.3640661938534278E-3</c:v>
                </c:pt>
                <c:pt idx="2">
                  <c:v>2.7472527472527475E-3</c:v>
                </c:pt>
                <c:pt idx="3">
                  <c:v>2.9585798816568047E-3</c:v>
                </c:pt>
                <c:pt idx="4">
                  <c:v>3.1645569620253164E-3</c:v>
                </c:pt>
                <c:pt idx="5">
                  <c:v>2.6954177897574125E-3</c:v>
                </c:pt>
                <c:pt idx="6">
                  <c:v>7.9365079365079361E-3</c:v>
                </c:pt>
                <c:pt idx="7">
                  <c:v>6.7114093959731542E-3</c:v>
                </c:pt>
                <c:pt idx="8">
                  <c:v>4.0983606557377051E-3</c:v>
                </c:pt>
                <c:pt idx="9">
                  <c:v>3.472222222222222E-3</c:v>
                </c:pt>
                <c:pt idx="10">
                  <c:v>8.6206896551724137E-3</c:v>
                </c:pt>
                <c:pt idx="11">
                  <c:v>3.7174721189591076E-3</c:v>
                </c:pt>
                <c:pt idx="12">
                  <c:v>4.3859649122807015E-3</c:v>
                </c:pt>
                <c:pt idx="13">
                  <c:v>1.3157894736842105E-2</c:v>
                </c:pt>
                <c:pt idx="14">
                  <c:v>1.3513513513513514E-2</c:v>
                </c:pt>
                <c:pt idx="15">
                  <c:v>1.4925373134328358E-2</c:v>
                </c:pt>
                <c:pt idx="16">
                  <c:v>5.3763440860215058E-3</c:v>
                </c:pt>
                <c:pt idx="17">
                  <c:v>5.235602094240838E-3</c:v>
                </c:pt>
                <c:pt idx="18">
                  <c:v>6.1728395061728392E-3</c:v>
                </c:pt>
                <c:pt idx="19">
                  <c:v>9.5238095238095247E-3</c:v>
                </c:pt>
                <c:pt idx="20">
                  <c:v>1.3888888888888888E-2</c:v>
                </c:pt>
                <c:pt idx="21">
                  <c:v>5.6497175141242938E-3</c:v>
                </c:pt>
                <c:pt idx="22">
                  <c:v>5.5865921787709499E-3</c:v>
                </c:pt>
              </c:numCache>
            </c:numRef>
          </c:xVal>
          <c:yVal>
            <c:numRef>
              <c:f>Sheet2!$AC$2:$AC$40</c:f>
              <c:numCache>
                <c:formatCode>0.00000</c:formatCode>
                <c:ptCount val="23"/>
                <c:pt idx="0">
                  <c:v>0.70916000000000001</c:v>
                </c:pt>
                <c:pt idx="1">
                  <c:v>0.71048</c:v>
                </c:pt>
                <c:pt idx="2">
                  <c:v>0.70996999999999999</c:v>
                </c:pt>
                <c:pt idx="3">
                  <c:v>0.70974000000000004</c:v>
                </c:pt>
                <c:pt idx="4">
                  <c:v>0.70964000000000005</c:v>
                </c:pt>
                <c:pt idx="5">
                  <c:v>0.71014999999999995</c:v>
                </c:pt>
                <c:pt idx="6">
                  <c:v>0.70823999999999998</c:v>
                </c:pt>
                <c:pt idx="7">
                  <c:v>0.70874999999999999</c:v>
                </c:pt>
                <c:pt idx="8">
                  <c:v>0.70967000000000002</c:v>
                </c:pt>
                <c:pt idx="9">
                  <c:v>0.70981000000000005</c:v>
                </c:pt>
                <c:pt idx="10">
                  <c:v>0.70816000000000001</c:v>
                </c:pt>
                <c:pt idx="11">
                  <c:v>0.70977000000000001</c:v>
                </c:pt>
                <c:pt idx="12">
                  <c:v>0.70962000000000003</c:v>
                </c:pt>
                <c:pt idx="13">
                  <c:v>0.70765</c:v>
                </c:pt>
                <c:pt idx="14">
                  <c:v>0.70874999999999999</c:v>
                </c:pt>
                <c:pt idx="15">
                  <c:v>0.70774000000000004</c:v>
                </c:pt>
                <c:pt idx="16">
                  <c:v>0.70908000000000004</c:v>
                </c:pt>
                <c:pt idx="17">
                  <c:v>0.70906000000000002</c:v>
                </c:pt>
                <c:pt idx="18">
                  <c:v>0.70884000000000003</c:v>
                </c:pt>
                <c:pt idx="19">
                  <c:v>0.70838999999999996</c:v>
                </c:pt>
                <c:pt idx="20">
                  <c:v>0.70809</c:v>
                </c:pt>
                <c:pt idx="21">
                  <c:v>0.70933000000000002</c:v>
                </c:pt>
                <c:pt idx="22">
                  <c:v>0.70935000000000004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CC6-44FB-9514-0C4F6812C2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94978672"/>
        <c:axId val="1894996560"/>
      </c:scatterChart>
      <c:valAx>
        <c:axId val="1894978672"/>
        <c:scaling>
          <c:orientation val="minMax"/>
          <c:max val="2.0000000000000004E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CA" sz="2000" dirty="0"/>
                  <a:t>1/Li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4996560"/>
        <c:crosses val="autoZero"/>
        <c:crossBetween val="midCat"/>
      </c:valAx>
      <c:valAx>
        <c:axId val="1894996560"/>
        <c:scaling>
          <c:orientation val="minMax"/>
          <c:max val="0.722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CA" sz="1800" b="0" i="0" baseline="0" dirty="0">
                    <a:effectLst/>
                  </a:rPr>
                  <a:t>87Sr/86Sr</a:t>
                </a:r>
                <a:endParaRPr lang="en-CA" dirty="0">
                  <a:effectLst/>
                </a:endParaRPr>
              </a:p>
            </c:rich>
          </c:tx>
          <c:overlay val="0"/>
        </c:title>
        <c:numFmt formatCode="0.0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4978672"/>
        <c:crosses val="autoZero"/>
        <c:crossBetween val="midCat"/>
      </c:valAx>
    </c:plotArea>
    <c:legend>
      <c:legendPos val="r"/>
      <c:legendEntry>
        <c:idx val="2"/>
        <c:delete val="1"/>
      </c:legendEntry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2000" dirty="0"/>
              <a:t>Smackover</a:t>
            </a:r>
            <a:r>
              <a:rPr lang="en-CA" sz="2000" baseline="0" dirty="0"/>
              <a:t> Brines (Low K/Br) – 87Sr/86Sr vs 1/Li </a:t>
            </a:r>
            <a:endParaRPr lang="en-CA" sz="2000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v>H2S Poor</c:v>
          </c:tx>
          <c:spPr>
            <a:ln w="19050">
              <a:noFill/>
            </a:ln>
          </c:spPr>
          <c:marker>
            <c:symbol val="square"/>
            <c:size val="11"/>
            <c:spPr>
              <a:solidFill>
                <a:schemeClr val="bg1">
                  <a:lumMod val="95000"/>
                  <a:lumOff val="5000"/>
                  <a:alpha val="20000"/>
                </a:schemeClr>
              </a:solidFill>
            </c:spPr>
          </c:marker>
          <c:xVal>
            <c:numRef>
              <c:f>Sheet2!$K$44:$K$88</c:f>
              <c:numCache>
                <c:formatCode>General</c:formatCode>
                <c:ptCount val="23"/>
                <c:pt idx="0">
                  <c:v>8.6956521739130436E-3</c:v>
                </c:pt>
                <c:pt idx="1">
                  <c:v>7.9365079365079361E-3</c:v>
                </c:pt>
                <c:pt idx="2">
                  <c:v>6.8965517241379309E-3</c:v>
                </c:pt>
                <c:pt idx="3">
                  <c:v>1.0526315789473684E-2</c:v>
                </c:pt>
                <c:pt idx="4">
                  <c:v>1.5625E-2</c:v>
                </c:pt>
                <c:pt idx="5">
                  <c:v>2.7027027027027029E-2</c:v>
                </c:pt>
                <c:pt idx="6">
                  <c:v>1.020408163265306E-2</c:v>
                </c:pt>
                <c:pt idx="7">
                  <c:v>1.3888888888888888E-2</c:v>
                </c:pt>
                <c:pt idx="8">
                  <c:v>1.0526315789473684E-2</c:v>
                </c:pt>
                <c:pt idx="9">
                  <c:v>1.3157894736842105E-2</c:v>
                </c:pt>
                <c:pt idx="10">
                  <c:v>1.1764705882352941E-2</c:v>
                </c:pt>
                <c:pt idx="11">
                  <c:v>0.1</c:v>
                </c:pt>
                <c:pt idx="12">
                  <c:v>8.3333333333333329E-2</c:v>
                </c:pt>
                <c:pt idx="13">
                  <c:v>4.1666666666666664E-2</c:v>
                </c:pt>
                <c:pt idx="14">
                  <c:v>1.8867924528301886E-2</c:v>
                </c:pt>
                <c:pt idx="15">
                  <c:v>9.0909090909090905E-3</c:v>
                </c:pt>
                <c:pt idx="16">
                  <c:v>1.0309278350515464E-2</c:v>
                </c:pt>
                <c:pt idx="17">
                  <c:v>8.5470085470085479E-3</c:v>
                </c:pt>
                <c:pt idx="18">
                  <c:v>9.8039215686274508E-3</c:v>
                </c:pt>
                <c:pt idx="19">
                  <c:v>9.0090090090090089E-3</c:v>
                </c:pt>
                <c:pt idx="20">
                  <c:v>9.0909090909090905E-3</c:v>
                </c:pt>
                <c:pt idx="21">
                  <c:v>9.7087378640776691E-3</c:v>
                </c:pt>
              </c:numCache>
            </c:numRef>
          </c:xVal>
          <c:yVal>
            <c:numRef>
              <c:f>Sheet2!$AC$44:$AC$88</c:f>
              <c:numCache>
                <c:formatCode>0.00000</c:formatCode>
                <c:ptCount val="23"/>
                <c:pt idx="0">
                  <c:v>0.71070999999999995</c:v>
                </c:pt>
                <c:pt idx="1">
                  <c:v>0.70828000000000002</c:v>
                </c:pt>
                <c:pt idx="2">
                  <c:v>0.70906999999999998</c:v>
                </c:pt>
                <c:pt idx="3">
                  <c:v>0.70886000000000005</c:v>
                </c:pt>
                <c:pt idx="4">
                  <c:v>0.70994000000000002</c:v>
                </c:pt>
                <c:pt idx="5">
                  <c:v>0.71011000000000002</c:v>
                </c:pt>
                <c:pt idx="6">
                  <c:v>0.70833999999999997</c:v>
                </c:pt>
                <c:pt idx="7">
                  <c:v>0.70874000000000004</c:v>
                </c:pt>
                <c:pt idx="8">
                  <c:v>0.70813999999999999</c:v>
                </c:pt>
                <c:pt idx="9">
                  <c:v>0.70779999999999998</c:v>
                </c:pt>
                <c:pt idx="10">
                  <c:v>0.70791000000000004</c:v>
                </c:pt>
                <c:pt idx="11">
                  <c:v>0.70859000000000005</c:v>
                </c:pt>
                <c:pt idx="12">
                  <c:v>0.70855000000000001</c:v>
                </c:pt>
                <c:pt idx="13">
                  <c:v>0.70786000000000004</c:v>
                </c:pt>
                <c:pt idx="14">
                  <c:v>0.70935000000000004</c:v>
                </c:pt>
                <c:pt idx="15">
                  <c:v>0.70869000000000004</c:v>
                </c:pt>
                <c:pt idx="16">
                  <c:v>0.70801000000000003</c:v>
                </c:pt>
                <c:pt idx="17">
                  <c:v>0.70886000000000005</c:v>
                </c:pt>
                <c:pt idx="18">
                  <c:v>0.70833000000000002</c:v>
                </c:pt>
                <c:pt idx="19">
                  <c:v>0.70852000000000004</c:v>
                </c:pt>
                <c:pt idx="20">
                  <c:v>0.70872999999999997</c:v>
                </c:pt>
                <c:pt idx="21">
                  <c:v>0.70867000000000002</c:v>
                </c:pt>
                <c:pt idx="22">
                  <c:v>0.70843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CC6-44FB-9514-0C4F6812C285}"/>
            </c:ext>
          </c:extLst>
        </c:ser>
        <c:ser>
          <c:idx val="0"/>
          <c:order val="1"/>
          <c:tx>
            <c:v>H2S Rich</c:v>
          </c:tx>
          <c:spPr>
            <a:ln w="19050" cap="rnd">
              <a:noFill/>
              <a:round/>
            </a:ln>
            <a:effectLst/>
          </c:spPr>
          <c:marker>
            <c:symbol val="triangle"/>
            <c:size val="13"/>
            <c:spPr>
              <a:solidFill>
                <a:schemeClr val="accent4"/>
              </a:solidFill>
              <a:ln w="9525">
                <a:solidFill>
                  <a:schemeClr val="bg1"/>
                </a:solidFill>
              </a:ln>
              <a:effectLst/>
            </c:spPr>
          </c:marker>
          <c:trendline>
            <c:trendlineType val="linear"/>
            <c:dispRSqr val="0"/>
            <c:dispEq val="0"/>
          </c:trendline>
          <c:xVal>
            <c:numRef>
              <c:f>Sheet2!$K$2:$K$39</c:f>
              <c:numCache>
                <c:formatCode>General</c:formatCode>
                <c:ptCount val="23"/>
                <c:pt idx="0">
                  <c:v>5.3475935828877002E-3</c:v>
                </c:pt>
                <c:pt idx="1">
                  <c:v>2.3640661938534278E-3</c:v>
                </c:pt>
                <c:pt idx="2">
                  <c:v>2.7472527472527475E-3</c:v>
                </c:pt>
                <c:pt idx="3">
                  <c:v>2.9585798816568047E-3</c:v>
                </c:pt>
                <c:pt idx="4">
                  <c:v>3.1645569620253164E-3</c:v>
                </c:pt>
                <c:pt idx="5">
                  <c:v>2.6954177897574125E-3</c:v>
                </c:pt>
                <c:pt idx="6">
                  <c:v>7.9365079365079361E-3</c:v>
                </c:pt>
                <c:pt idx="7">
                  <c:v>6.7114093959731542E-3</c:v>
                </c:pt>
                <c:pt idx="8">
                  <c:v>4.0983606557377051E-3</c:v>
                </c:pt>
                <c:pt idx="9">
                  <c:v>3.472222222222222E-3</c:v>
                </c:pt>
                <c:pt idx="10">
                  <c:v>8.6206896551724137E-3</c:v>
                </c:pt>
                <c:pt idx="11">
                  <c:v>3.7174721189591076E-3</c:v>
                </c:pt>
                <c:pt idx="12">
                  <c:v>4.3859649122807015E-3</c:v>
                </c:pt>
                <c:pt idx="13">
                  <c:v>1.3157894736842105E-2</c:v>
                </c:pt>
                <c:pt idx="14">
                  <c:v>1.3513513513513514E-2</c:v>
                </c:pt>
                <c:pt idx="15">
                  <c:v>1.4925373134328358E-2</c:v>
                </c:pt>
                <c:pt idx="16">
                  <c:v>5.3763440860215058E-3</c:v>
                </c:pt>
                <c:pt idx="17">
                  <c:v>5.235602094240838E-3</c:v>
                </c:pt>
                <c:pt idx="18">
                  <c:v>6.1728395061728392E-3</c:v>
                </c:pt>
                <c:pt idx="19">
                  <c:v>9.5238095238095247E-3</c:v>
                </c:pt>
                <c:pt idx="20">
                  <c:v>1.3888888888888888E-2</c:v>
                </c:pt>
                <c:pt idx="21">
                  <c:v>5.6497175141242938E-3</c:v>
                </c:pt>
                <c:pt idx="22">
                  <c:v>5.5865921787709499E-3</c:v>
                </c:pt>
              </c:numCache>
            </c:numRef>
          </c:xVal>
          <c:yVal>
            <c:numRef>
              <c:f>Sheet2!$AC$2:$AC$40</c:f>
              <c:numCache>
                <c:formatCode>0.00000</c:formatCode>
                <c:ptCount val="23"/>
                <c:pt idx="0">
                  <c:v>0.70916000000000001</c:v>
                </c:pt>
                <c:pt idx="1">
                  <c:v>0.71048</c:v>
                </c:pt>
                <c:pt idx="2">
                  <c:v>0.70996999999999999</c:v>
                </c:pt>
                <c:pt idx="3">
                  <c:v>0.70974000000000004</c:v>
                </c:pt>
                <c:pt idx="4">
                  <c:v>0.70964000000000005</c:v>
                </c:pt>
                <c:pt idx="5">
                  <c:v>0.71014999999999995</c:v>
                </c:pt>
                <c:pt idx="6">
                  <c:v>0.70823999999999998</c:v>
                </c:pt>
                <c:pt idx="7">
                  <c:v>0.70874999999999999</c:v>
                </c:pt>
                <c:pt idx="8">
                  <c:v>0.70967000000000002</c:v>
                </c:pt>
                <c:pt idx="9">
                  <c:v>0.70981000000000005</c:v>
                </c:pt>
                <c:pt idx="10">
                  <c:v>0.70816000000000001</c:v>
                </c:pt>
                <c:pt idx="11">
                  <c:v>0.70977000000000001</c:v>
                </c:pt>
                <c:pt idx="12">
                  <c:v>0.70962000000000003</c:v>
                </c:pt>
                <c:pt idx="13">
                  <c:v>0.70765</c:v>
                </c:pt>
                <c:pt idx="14">
                  <c:v>0.70874999999999999</c:v>
                </c:pt>
                <c:pt idx="15">
                  <c:v>0.70774000000000004</c:v>
                </c:pt>
                <c:pt idx="16">
                  <c:v>0.70908000000000004</c:v>
                </c:pt>
                <c:pt idx="17">
                  <c:v>0.70906000000000002</c:v>
                </c:pt>
                <c:pt idx="18">
                  <c:v>0.70884000000000003</c:v>
                </c:pt>
                <c:pt idx="19">
                  <c:v>0.70838999999999996</c:v>
                </c:pt>
                <c:pt idx="20">
                  <c:v>0.70809</c:v>
                </c:pt>
                <c:pt idx="21">
                  <c:v>0.70933000000000002</c:v>
                </c:pt>
                <c:pt idx="22">
                  <c:v>0.70935000000000004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CC6-44FB-9514-0C4F6812C2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94978672"/>
        <c:axId val="1894996560"/>
      </c:scatterChart>
      <c:valAx>
        <c:axId val="1894978672"/>
        <c:scaling>
          <c:orientation val="minMax"/>
          <c:max val="2.0000000000000004E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CA" sz="2000" dirty="0"/>
                  <a:t>1/Li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4996560"/>
        <c:crosses val="autoZero"/>
        <c:crossBetween val="midCat"/>
      </c:valAx>
      <c:valAx>
        <c:axId val="1894996560"/>
        <c:scaling>
          <c:orientation val="minMax"/>
          <c:max val="0.722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CA" sz="1800" b="0" i="0" baseline="0" dirty="0">
                    <a:effectLst/>
                  </a:rPr>
                  <a:t>87Sr/86Sr</a:t>
                </a:r>
                <a:endParaRPr lang="en-CA" dirty="0">
                  <a:effectLst/>
                </a:endParaRPr>
              </a:p>
            </c:rich>
          </c:tx>
          <c:overlay val="0"/>
        </c:title>
        <c:numFmt formatCode="0.0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4978672"/>
        <c:crosses val="autoZero"/>
        <c:crossBetween val="midCat"/>
      </c:valAx>
    </c:plotArea>
    <c:legend>
      <c:legendPos val="r"/>
      <c:legendEntry>
        <c:idx val="2"/>
        <c:delete val="1"/>
      </c:legendEntry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2000" dirty="0"/>
              <a:t>Smackover</a:t>
            </a:r>
            <a:r>
              <a:rPr lang="en-CA" sz="2000" baseline="0" dirty="0"/>
              <a:t> Brines (Low K/Br) – 87Sr/86Sr vs 1/Li </a:t>
            </a:r>
            <a:endParaRPr lang="en-CA" sz="2000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v>H2S Poor</c:v>
          </c:tx>
          <c:spPr>
            <a:ln w="19050">
              <a:noFill/>
            </a:ln>
          </c:spPr>
          <c:marker>
            <c:symbol val="square"/>
            <c:size val="11"/>
            <c:spPr>
              <a:solidFill>
                <a:schemeClr val="bg1">
                  <a:lumMod val="95000"/>
                  <a:lumOff val="5000"/>
                  <a:alpha val="20000"/>
                </a:schemeClr>
              </a:solidFill>
            </c:spPr>
          </c:marker>
          <c:xVal>
            <c:numRef>
              <c:f>Sheet2!$K$44:$K$88</c:f>
              <c:numCache>
                <c:formatCode>General</c:formatCode>
                <c:ptCount val="23"/>
                <c:pt idx="0">
                  <c:v>8.6956521739130436E-3</c:v>
                </c:pt>
                <c:pt idx="1">
                  <c:v>7.9365079365079361E-3</c:v>
                </c:pt>
                <c:pt idx="2">
                  <c:v>6.8965517241379309E-3</c:v>
                </c:pt>
                <c:pt idx="3">
                  <c:v>1.0526315789473684E-2</c:v>
                </c:pt>
                <c:pt idx="4">
                  <c:v>1.5625E-2</c:v>
                </c:pt>
                <c:pt idx="5">
                  <c:v>2.7027027027027029E-2</c:v>
                </c:pt>
                <c:pt idx="6">
                  <c:v>1.020408163265306E-2</c:v>
                </c:pt>
                <c:pt idx="7">
                  <c:v>1.3888888888888888E-2</c:v>
                </c:pt>
                <c:pt idx="8">
                  <c:v>1.0526315789473684E-2</c:v>
                </c:pt>
                <c:pt idx="9">
                  <c:v>1.3157894736842105E-2</c:v>
                </c:pt>
                <c:pt idx="10">
                  <c:v>1.1764705882352941E-2</c:v>
                </c:pt>
                <c:pt idx="11">
                  <c:v>0.1</c:v>
                </c:pt>
                <c:pt idx="12">
                  <c:v>8.3333333333333329E-2</c:v>
                </c:pt>
                <c:pt idx="13">
                  <c:v>4.1666666666666664E-2</c:v>
                </c:pt>
                <c:pt idx="14">
                  <c:v>1.8867924528301886E-2</c:v>
                </c:pt>
                <c:pt idx="15">
                  <c:v>9.0909090909090905E-3</c:v>
                </c:pt>
                <c:pt idx="16">
                  <c:v>1.0309278350515464E-2</c:v>
                </c:pt>
                <c:pt idx="17">
                  <c:v>8.5470085470085479E-3</c:v>
                </c:pt>
                <c:pt idx="18">
                  <c:v>9.8039215686274508E-3</c:v>
                </c:pt>
                <c:pt idx="19">
                  <c:v>9.0090090090090089E-3</c:v>
                </c:pt>
                <c:pt idx="20">
                  <c:v>9.0909090909090905E-3</c:v>
                </c:pt>
                <c:pt idx="21">
                  <c:v>9.7087378640776691E-3</c:v>
                </c:pt>
              </c:numCache>
            </c:numRef>
          </c:xVal>
          <c:yVal>
            <c:numRef>
              <c:f>Sheet2!$AC$44:$AC$88</c:f>
              <c:numCache>
                <c:formatCode>0.00000</c:formatCode>
                <c:ptCount val="23"/>
                <c:pt idx="0">
                  <c:v>0.71070999999999995</c:v>
                </c:pt>
                <c:pt idx="1">
                  <c:v>0.70828000000000002</c:v>
                </c:pt>
                <c:pt idx="2">
                  <c:v>0.70906999999999998</c:v>
                </c:pt>
                <c:pt idx="3">
                  <c:v>0.70886000000000005</c:v>
                </c:pt>
                <c:pt idx="4">
                  <c:v>0.70994000000000002</c:v>
                </c:pt>
                <c:pt idx="5">
                  <c:v>0.71011000000000002</c:v>
                </c:pt>
                <c:pt idx="6">
                  <c:v>0.70833999999999997</c:v>
                </c:pt>
                <c:pt idx="7">
                  <c:v>0.70874000000000004</c:v>
                </c:pt>
                <c:pt idx="8">
                  <c:v>0.70813999999999999</c:v>
                </c:pt>
                <c:pt idx="9">
                  <c:v>0.70779999999999998</c:v>
                </c:pt>
                <c:pt idx="10">
                  <c:v>0.70791000000000004</c:v>
                </c:pt>
                <c:pt idx="11">
                  <c:v>0.70859000000000005</c:v>
                </c:pt>
                <c:pt idx="12">
                  <c:v>0.70855000000000001</c:v>
                </c:pt>
                <c:pt idx="13">
                  <c:v>0.70786000000000004</c:v>
                </c:pt>
                <c:pt idx="14">
                  <c:v>0.70935000000000004</c:v>
                </c:pt>
                <c:pt idx="15">
                  <c:v>0.70869000000000004</c:v>
                </c:pt>
                <c:pt idx="16">
                  <c:v>0.70801000000000003</c:v>
                </c:pt>
                <c:pt idx="17">
                  <c:v>0.70886000000000005</c:v>
                </c:pt>
                <c:pt idx="18">
                  <c:v>0.70833000000000002</c:v>
                </c:pt>
                <c:pt idx="19">
                  <c:v>0.70852000000000004</c:v>
                </c:pt>
                <c:pt idx="20">
                  <c:v>0.70872999999999997</c:v>
                </c:pt>
                <c:pt idx="21">
                  <c:v>0.70867000000000002</c:v>
                </c:pt>
                <c:pt idx="22">
                  <c:v>0.70843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CC6-44FB-9514-0C4F6812C285}"/>
            </c:ext>
          </c:extLst>
        </c:ser>
        <c:ser>
          <c:idx val="0"/>
          <c:order val="1"/>
          <c:tx>
            <c:v>H2S Rich</c:v>
          </c:tx>
          <c:spPr>
            <a:ln w="19050" cap="rnd">
              <a:noFill/>
              <a:round/>
            </a:ln>
            <a:effectLst/>
          </c:spPr>
          <c:marker>
            <c:symbol val="triangle"/>
            <c:size val="13"/>
            <c:spPr>
              <a:solidFill>
                <a:schemeClr val="accent4"/>
              </a:solidFill>
              <a:ln w="9525">
                <a:solidFill>
                  <a:schemeClr val="bg1"/>
                </a:solidFill>
              </a:ln>
              <a:effectLst/>
            </c:spPr>
          </c:marker>
          <c:trendline>
            <c:trendlineType val="linear"/>
            <c:dispRSqr val="0"/>
            <c:dispEq val="0"/>
          </c:trendline>
          <c:xVal>
            <c:numRef>
              <c:f>Sheet2!$K$2:$K$39</c:f>
              <c:numCache>
                <c:formatCode>General</c:formatCode>
                <c:ptCount val="23"/>
                <c:pt idx="0">
                  <c:v>5.3475935828877002E-3</c:v>
                </c:pt>
                <c:pt idx="1">
                  <c:v>2.3640661938534278E-3</c:v>
                </c:pt>
                <c:pt idx="2">
                  <c:v>2.7472527472527475E-3</c:v>
                </c:pt>
                <c:pt idx="3">
                  <c:v>2.9585798816568047E-3</c:v>
                </c:pt>
                <c:pt idx="4">
                  <c:v>3.1645569620253164E-3</c:v>
                </c:pt>
                <c:pt idx="5">
                  <c:v>2.6954177897574125E-3</c:v>
                </c:pt>
                <c:pt idx="6">
                  <c:v>7.9365079365079361E-3</c:v>
                </c:pt>
                <c:pt idx="7">
                  <c:v>6.7114093959731542E-3</c:v>
                </c:pt>
                <c:pt idx="8">
                  <c:v>4.0983606557377051E-3</c:v>
                </c:pt>
                <c:pt idx="9">
                  <c:v>3.472222222222222E-3</c:v>
                </c:pt>
                <c:pt idx="10">
                  <c:v>8.6206896551724137E-3</c:v>
                </c:pt>
                <c:pt idx="11">
                  <c:v>3.7174721189591076E-3</c:v>
                </c:pt>
                <c:pt idx="12">
                  <c:v>4.3859649122807015E-3</c:v>
                </c:pt>
                <c:pt idx="13">
                  <c:v>1.3157894736842105E-2</c:v>
                </c:pt>
                <c:pt idx="14">
                  <c:v>1.3513513513513514E-2</c:v>
                </c:pt>
                <c:pt idx="15">
                  <c:v>1.4925373134328358E-2</c:v>
                </c:pt>
                <c:pt idx="16">
                  <c:v>5.3763440860215058E-3</c:v>
                </c:pt>
                <c:pt idx="17">
                  <c:v>5.235602094240838E-3</c:v>
                </c:pt>
                <c:pt idx="18">
                  <c:v>6.1728395061728392E-3</c:v>
                </c:pt>
                <c:pt idx="19">
                  <c:v>9.5238095238095247E-3</c:v>
                </c:pt>
                <c:pt idx="20">
                  <c:v>1.3888888888888888E-2</c:v>
                </c:pt>
                <c:pt idx="21">
                  <c:v>5.6497175141242938E-3</c:v>
                </c:pt>
                <c:pt idx="22">
                  <c:v>5.5865921787709499E-3</c:v>
                </c:pt>
              </c:numCache>
            </c:numRef>
          </c:xVal>
          <c:yVal>
            <c:numRef>
              <c:f>Sheet2!$AC$2:$AC$40</c:f>
              <c:numCache>
                <c:formatCode>0.00000</c:formatCode>
                <c:ptCount val="23"/>
                <c:pt idx="0">
                  <c:v>0.70916000000000001</c:v>
                </c:pt>
                <c:pt idx="1">
                  <c:v>0.71048</c:v>
                </c:pt>
                <c:pt idx="2">
                  <c:v>0.70996999999999999</c:v>
                </c:pt>
                <c:pt idx="3">
                  <c:v>0.70974000000000004</c:v>
                </c:pt>
                <c:pt idx="4">
                  <c:v>0.70964000000000005</c:v>
                </c:pt>
                <c:pt idx="5">
                  <c:v>0.71014999999999995</c:v>
                </c:pt>
                <c:pt idx="6">
                  <c:v>0.70823999999999998</c:v>
                </c:pt>
                <c:pt idx="7">
                  <c:v>0.70874999999999999</c:v>
                </c:pt>
                <c:pt idx="8">
                  <c:v>0.70967000000000002</c:v>
                </c:pt>
                <c:pt idx="9">
                  <c:v>0.70981000000000005</c:v>
                </c:pt>
                <c:pt idx="10">
                  <c:v>0.70816000000000001</c:v>
                </c:pt>
                <c:pt idx="11">
                  <c:v>0.70977000000000001</c:v>
                </c:pt>
                <c:pt idx="12">
                  <c:v>0.70962000000000003</c:v>
                </c:pt>
                <c:pt idx="13">
                  <c:v>0.70765</c:v>
                </c:pt>
                <c:pt idx="14">
                  <c:v>0.70874999999999999</c:v>
                </c:pt>
                <c:pt idx="15">
                  <c:v>0.70774000000000004</c:v>
                </c:pt>
                <c:pt idx="16">
                  <c:v>0.70908000000000004</c:v>
                </c:pt>
                <c:pt idx="17">
                  <c:v>0.70906000000000002</c:v>
                </c:pt>
                <c:pt idx="18">
                  <c:v>0.70884000000000003</c:v>
                </c:pt>
                <c:pt idx="19">
                  <c:v>0.70838999999999996</c:v>
                </c:pt>
                <c:pt idx="20">
                  <c:v>0.70809</c:v>
                </c:pt>
                <c:pt idx="21">
                  <c:v>0.70933000000000002</c:v>
                </c:pt>
                <c:pt idx="22">
                  <c:v>0.70935000000000004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CC6-44FB-9514-0C4F6812C2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94978672"/>
        <c:axId val="1894996560"/>
      </c:scatterChart>
      <c:valAx>
        <c:axId val="1894978672"/>
        <c:scaling>
          <c:orientation val="minMax"/>
          <c:max val="2.0000000000000004E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CA" sz="2000" dirty="0"/>
                  <a:t>1/Li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4996560"/>
        <c:crosses val="autoZero"/>
        <c:crossBetween val="midCat"/>
      </c:valAx>
      <c:valAx>
        <c:axId val="1894996560"/>
        <c:scaling>
          <c:orientation val="minMax"/>
          <c:max val="0.722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CA" sz="1800" b="0" i="0" baseline="0" dirty="0">
                    <a:effectLst/>
                  </a:rPr>
                  <a:t>87Sr/86Sr</a:t>
                </a:r>
                <a:endParaRPr lang="en-CA" dirty="0">
                  <a:effectLst/>
                </a:endParaRPr>
              </a:p>
            </c:rich>
          </c:tx>
          <c:overlay val="0"/>
        </c:title>
        <c:numFmt formatCode="0.0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4978672"/>
        <c:crosses val="autoZero"/>
        <c:crossBetween val="midCat"/>
      </c:valAx>
    </c:plotArea>
    <c:legend>
      <c:legendPos val="r"/>
      <c:legendEntry>
        <c:idx val="2"/>
        <c:delete val="1"/>
      </c:legendEntry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2000" dirty="0"/>
              <a:t>Smackover</a:t>
            </a:r>
            <a:r>
              <a:rPr lang="en-CA" sz="2000" baseline="0" dirty="0"/>
              <a:t> Brines (Low K/Br) – 87Sr/86Sr vs 1/Li </a:t>
            </a:r>
            <a:endParaRPr lang="en-CA" sz="2000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v>H2S Poor</c:v>
          </c:tx>
          <c:spPr>
            <a:ln w="19050">
              <a:noFill/>
            </a:ln>
          </c:spPr>
          <c:marker>
            <c:symbol val="square"/>
            <c:size val="11"/>
            <c:spPr>
              <a:solidFill>
                <a:schemeClr val="bg1">
                  <a:lumMod val="95000"/>
                  <a:lumOff val="5000"/>
                  <a:alpha val="20000"/>
                </a:schemeClr>
              </a:solidFill>
            </c:spPr>
          </c:marker>
          <c:xVal>
            <c:numRef>
              <c:f>Sheet2!$K$44:$K$88</c:f>
              <c:numCache>
                <c:formatCode>General</c:formatCode>
                <c:ptCount val="23"/>
                <c:pt idx="0">
                  <c:v>8.6956521739130436E-3</c:v>
                </c:pt>
                <c:pt idx="1">
                  <c:v>7.9365079365079361E-3</c:v>
                </c:pt>
                <c:pt idx="2">
                  <c:v>6.8965517241379309E-3</c:v>
                </c:pt>
                <c:pt idx="3">
                  <c:v>1.0526315789473684E-2</c:v>
                </c:pt>
                <c:pt idx="4">
                  <c:v>1.5625E-2</c:v>
                </c:pt>
                <c:pt idx="5">
                  <c:v>2.7027027027027029E-2</c:v>
                </c:pt>
                <c:pt idx="6">
                  <c:v>1.020408163265306E-2</c:v>
                </c:pt>
                <c:pt idx="7">
                  <c:v>1.3888888888888888E-2</c:v>
                </c:pt>
                <c:pt idx="8">
                  <c:v>1.0526315789473684E-2</c:v>
                </c:pt>
                <c:pt idx="9">
                  <c:v>1.3157894736842105E-2</c:v>
                </c:pt>
                <c:pt idx="10">
                  <c:v>1.1764705882352941E-2</c:v>
                </c:pt>
                <c:pt idx="11">
                  <c:v>0.1</c:v>
                </c:pt>
                <c:pt idx="12">
                  <c:v>8.3333333333333329E-2</c:v>
                </c:pt>
                <c:pt idx="13">
                  <c:v>4.1666666666666664E-2</c:v>
                </c:pt>
                <c:pt idx="14">
                  <c:v>1.8867924528301886E-2</c:v>
                </c:pt>
                <c:pt idx="15">
                  <c:v>9.0909090909090905E-3</c:v>
                </c:pt>
                <c:pt idx="16">
                  <c:v>1.0309278350515464E-2</c:v>
                </c:pt>
                <c:pt idx="17">
                  <c:v>8.5470085470085479E-3</c:v>
                </c:pt>
                <c:pt idx="18">
                  <c:v>9.8039215686274508E-3</c:v>
                </c:pt>
                <c:pt idx="19">
                  <c:v>9.0090090090090089E-3</c:v>
                </c:pt>
                <c:pt idx="20">
                  <c:v>9.0909090909090905E-3</c:v>
                </c:pt>
                <c:pt idx="21">
                  <c:v>9.7087378640776691E-3</c:v>
                </c:pt>
              </c:numCache>
            </c:numRef>
          </c:xVal>
          <c:yVal>
            <c:numRef>
              <c:f>Sheet2!$AC$44:$AC$88</c:f>
              <c:numCache>
                <c:formatCode>0.00000</c:formatCode>
                <c:ptCount val="23"/>
                <c:pt idx="0">
                  <c:v>0.71070999999999995</c:v>
                </c:pt>
                <c:pt idx="1">
                  <c:v>0.70828000000000002</c:v>
                </c:pt>
                <c:pt idx="2">
                  <c:v>0.70906999999999998</c:v>
                </c:pt>
                <c:pt idx="3">
                  <c:v>0.70886000000000005</c:v>
                </c:pt>
                <c:pt idx="4">
                  <c:v>0.70994000000000002</c:v>
                </c:pt>
                <c:pt idx="5">
                  <c:v>0.71011000000000002</c:v>
                </c:pt>
                <c:pt idx="6">
                  <c:v>0.70833999999999997</c:v>
                </c:pt>
                <c:pt idx="7">
                  <c:v>0.70874000000000004</c:v>
                </c:pt>
                <c:pt idx="8">
                  <c:v>0.70813999999999999</c:v>
                </c:pt>
                <c:pt idx="9">
                  <c:v>0.70779999999999998</c:v>
                </c:pt>
                <c:pt idx="10">
                  <c:v>0.70791000000000004</c:v>
                </c:pt>
                <c:pt idx="11">
                  <c:v>0.70859000000000005</c:v>
                </c:pt>
                <c:pt idx="12">
                  <c:v>0.70855000000000001</c:v>
                </c:pt>
                <c:pt idx="13">
                  <c:v>0.70786000000000004</c:v>
                </c:pt>
                <c:pt idx="14">
                  <c:v>0.70935000000000004</c:v>
                </c:pt>
                <c:pt idx="15">
                  <c:v>0.70869000000000004</c:v>
                </c:pt>
                <c:pt idx="16">
                  <c:v>0.70801000000000003</c:v>
                </c:pt>
                <c:pt idx="17">
                  <c:v>0.70886000000000005</c:v>
                </c:pt>
                <c:pt idx="18">
                  <c:v>0.70833000000000002</c:v>
                </c:pt>
                <c:pt idx="19">
                  <c:v>0.70852000000000004</c:v>
                </c:pt>
                <c:pt idx="20">
                  <c:v>0.70872999999999997</c:v>
                </c:pt>
                <c:pt idx="21">
                  <c:v>0.70867000000000002</c:v>
                </c:pt>
                <c:pt idx="22">
                  <c:v>0.70843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CC6-44FB-9514-0C4F6812C285}"/>
            </c:ext>
          </c:extLst>
        </c:ser>
        <c:ser>
          <c:idx val="0"/>
          <c:order val="1"/>
          <c:tx>
            <c:v>H2S Rich</c:v>
          </c:tx>
          <c:spPr>
            <a:ln w="19050" cap="rnd">
              <a:noFill/>
              <a:round/>
            </a:ln>
            <a:effectLst/>
          </c:spPr>
          <c:marker>
            <c:symbol val="triangle"/>
            <c:size val="13"/>
            <c:spPr>
              <a:solidFill>
                <a:schemeClr val="accent4"/>
              </a:solidFill>
              <a:ln w="9525">
                <a:solidFill>
                  <a:schemeClr val="bg1"/>
                </a:solidFill>
              </a:ln>
              <a:effectLst/>
            </c:spPr>
          </c:marker>
          <c:trendline>
            <c:trendlineType val="linear"/>
            <c:dispRSqr val="0"/>
            <c:dispEq val="0"/>
          </c:trendline>
          <c:xVal>
            <c:numRef>
              <c:f>Sheet2!$K$2:$K$39</c:f>
              <c:numCache>
                <c:formatCode>General</c:formatCode>
                <c:ptCount val="23"/>
                <c:pt idx="0">
                  <c:v>5.3475935828877002E-3</c:v>
                </c:pt>
                <c:pt idx="1">
                  <c:v>2.3640661938534278E-3</c:v>
                </c:pt>
                <c:pt idx="2">
                  <c:v>2.7472527472527475E-3</c:v>
                </c:pt>
                <c:pt idx="3">
                  <c:v>2.9585798816568047E-3</c:v>
                </c:pt>
                <c:pt idx="4">
                  <c:v>3.1645569620253164E-3</c:v>
                </c:pt>
                <c:pt idx="5">
                  <c:v>2.6954177897574125E-3</c:v>
                </c:pt>
                <c:pt idx="6">
                  <c:v>7.9365079365079361E-3</c:v>
                </c:pt>
                <c:pt idx="7">
                  <c:v>6.7114093959731542E-3</c:v>
                </c:pt>
                <c:pt idx="8">
                  <c:v>4.0983606557377051E-3</c:v>
                </c:pt>
                <c:pt idx="9">
                  <c:v>3.472222222222222E-3</c:v>
                </c:pt>
                <c:pt idx="10">
                  <c:v>8.6206896551724137E-3</c:v>
                </c:pt>
                <c:pt idx="11">
                  <c:v>3.7174721189591076E-3</c:v>
                </c:pt>
                <c:pt idx="12">
                  <c:v>4.3859649122807015E-3</c:v>
                </c:pt>
                <c:pt idx="13">
                  <c:v>1.3157894736842105E-2</c:v>
                </c:pt>
                <c:pt idx="14">
                  <c:v>1.3513513513513514E-2</c:v>
                </c:pt>
                <c:pt idx="15">
                  <c:v>1.4925373134328358E-2</c:v>
                </c:pt>
                <c:pt idx="16">
                  <c:v>5.3763440860215058E-3</c:v>
                </c:pt>
                <c:pt idx="17">
                  <c:v>5.235602094240838E-3</c:v>
                </c:pt>
                <c:pt idx="18">
                  <c:v>6.1728395061728392E-3</c:v>
                </c:pt>
                <c:pt idx="19">
                  <c:v>9.5238095238095247E-3</c:v>
                </c:pt>
                <c:pt idx="20">
                  <c:v>1.3888888888888888E-2</c:v>
                </c:pt>
                <c:pt idx="21">
                  <c:v>5.6497175141242938E-3</c:v>
                </c:pt>
                <c:pt idx="22">
                  <c:v>5.5865921787709499E-3</c:v>
                </c:pt>
              </c:numCache>
            </c:numRef>
          </c:xVal>
          <c:yVal>
            <c:numRef>
              <c:f>Sheet2!$AC$2:$AC$40</c:f>
              <c:numCache>
                <c:formatCode>0.00000</c:formatCode>
                <c:ptCount val="23"/>
                <c:pt idx="0">
                  <c:v>0.70916000000000001</c:v>
                </c:pt>
                <c:pt idx="1">
                  <c:v>0.71048</c:v>
                </c:pt>
                <c:pt idx="2">
                  <c:v>0.70996999999999999</c:v>
                </c:pt>
                <c:pt idx="3">
                  <c:v>0.70974000000000004</c:v>
                </c:pt>
                <c:pt idx="4">
                  <c:v>0.70964000000000005</c:v>
                </c:pt>
                <c:pt idx="5">
                  <c:v>0.71014999999999995</c:v>
                </c:pt>
                <c:pt idx="6">
                  <c:v>0.70823999999999998</c:v>
                </c:pt>
                <c:pt idx="7">
                  <c:v>0.70874999999999999</c:v>
                </c:pt>
                <c:pt idx="8">
                  <c:v>0.70967000000000002</c:v>
                </c:pt>
                <c:pt idx="9">
                  <c:v>0.70981000000000005</c:v>
                </c:pt>
                <c:pt idx="10">
                  <c:v>0.70816000000000001</c:v>
                </c:pt>
                <c:pt idx="11">
                  <c:v>0.70977000000000001</c:v>
                </c:pt>
                <c:pt idx="12">
                  <c:v>0.70962000000000003</c:v>
                </c:pt>
                <c:pt idx="13">
                  <c:v>0.70765</c:v>
                </c:pt>
                <c:pt idx="14">
                  <c:v>0.70874999999999999</c:v>
                </c:pt>
                <c:pt idx="15">
                  <c:v>0.70774000000000004</c:v>
                </c:pt>
                <c:pt idx="16">
                  <c:v>0.70908000000000004</c:v>
                </c:pt>
                <c:pt idx="17">
                  <c:v>0.70906000000000002</c:v>
                </c:pt>
                <c:pt idx="18">
                  <c:v>0.70884000000000003</c:v>
                </c:pt>
                <c:pt idx="19">
                  <c:v>0.70838999999999996</c:v>
                </c:pt>
                <c:pt idx="20">
                  <c:v>0.70809</c:v>
                </c:pt>
                <c:pt idx="21">
                  <c:v>0.70933000000000002</c:v>
                </c:pt>
                <c:pt idx="22">
                  <c:v>0.70935000000000004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CC6-44FB-9514-0C4F6812C2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94978672"/>
        <c:axId val="1894996560"/>
      </c:scatterChart>
      <c:valAx>
        <c:axId val="1894978672"/>
        <c:scaling>
          <c:orientation val="minMax"/>
          <c:max val="2.0000000000000004E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CA" sz="2000" dirty="0"/>
                  <a:t>1/Li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4996560"/>
        <c:crosses val="autoZero"/>
        <c:crossBetween val="midCat"/>
      </c:valAx>
      <c:valAx>
        <c:axId val="1894996560"/>
        <c:scaling>
          <c:orientation val="minMax"/>
          <c:max val="0.722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CA" sz="1800" b="0" i="0" baseline="0" dirty="0">
                    <a:effectLst/>
                  </a:rPr>
                  <a:t>87Sr/86Sr</a:t>
                </a:r>
                <a:endParaRPr lang="en-CA" dirty="0">
                  <a:effectLst/>
                </a:endParaRPr>
              </a:p>
            </c:rich>
          </c:tx>
          <c:overlay val="0"/>
        </c:title>
        <c:numFmt formatCode="0.0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4978672"/>
        <c:crosses val="autoZero"/>
        <c:crossBetween val="midCat"/>
      </c:valAx>
    </c:plotArea>
    <c:legend>
      <c:legendPos val="r"/>
      <c:legendEntry>
        <c:idx val="2"/>
        <c:delete val="1"/>
      </c:legendEntry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Br vs 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'[Data%20for%20conference%20(1)iogas (version 1).xlsx]Sheet17'!$O$1</c:f>
              <c:strCache>
                <c:ptCount val="1"/>
                <c:pt idx="0">
                  <c:v>Li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00B0F0"/>
              </a:solidFill>
              <a:ln w="9525">
                <a:solidFill>
                  <a:schemeClr val="bg1"/>
                </a:solidFill>
              </a:ln>
              <a:effectLst/>
            </c:spPr>
          </c:marker>
          <c:xVal>
            <c:numRef>
              <c:f>'[Data%20for%20conference%20(1)iogas (version 1).xlsx]Sheet17'!$N$2:$N$844</c:f>
              <c:numCache>
                <c:formatCode>General</c:formatCode>
                <c:ptCount val="843"/>
                <c:pt idx="0">
                  <c:v>275</c:v>
                </c:pt>
                <c:pt idx="1">
                  <c:v>247</c:v>
                </c:pt>
                <c:pt idx="2">
                  <c:v>258</c:v>
                </c:pt>
                <c:pt idx="3">
                  <c:v>298</c:v>
                </c:pt>
                <c:pt idx="4">
                  <c:v>309</c:v>
                </c:pt>
                <c:pt idx="5" formatCode="#,##0">
                  <c:v>1210</c:v>
                </c:pt>
                <c:pt idx="6">
                  <c:v>308</c:v>
                </c:pt>
                <c:pt idx="7">
                  <c:v>311</c:v>
                </c:pt>
                <c:pt idx="8">
                  <c:v>281</c:v>
                </c:pt>
                <c:pt idx="9">
                  <c:v>251</c:v>
                </c:pt>
                <c:pt idx="10">
                  <c:v>290</c:v>
                </c:pt>
                <c:pt idx="11">
                  <c:v>310</c:v>
                </c:pt>
                <c:pt idx="12">
                  <c:v>178</c:v>
                </c:pt>
                <c:pt idx="13">
                  <c:v>208</c:v>
                </c:pt>
                <c:pt idx="14">
                  <c:v>222</c:v>
                </c:pt>
                <c:pt idx="15">
                  <c:v>232</c:v>
                </c:pt>
                <c:pt idx="16">
                  <c:v>228</c:v>
                </c:pt>
                <c:pt idx="17">
                  <c:v>234</c:v>
                </c:pt>
                <c:pt idx="18">
                  <c:v>257</c:v>
                </c:pt>
                <c:pt idx="19">
                  <c:v>258</c:v>
                </c:pt>
                <c:pt idx="20">
                  <c:v>262</c:v>
                </c:pt>
                <c:pt idx="21">
                  <c:v>271</c:v>
                </c:pt>
                <c:pt idx="22">
                  <c:v>278</c:v>
                </c:pt>
                <c:pt idx="23">
                  <c:v>310</c:v>
                </c:pt>
                <c:pt idx="24">
                  <c:v>310</c:v>
                </c:pt>
                <c:pt idx="25">
                  <c:v>320</c:v>
                </c:pt>
                <c:pt idx="26">
                  <c:v>128</c:v>
                </c:pt>
                <c:pt idx="27">
                  <c:v>146</c:v>
                </c:pt>
                <c:pt idx="28">
                  <c:v>152</c:v>
                </c:pt>
                <c:pt idx="29">
                  <c:v>162</c:v>
                </c:pt>
                <c:pt idx="30">
                  <c:v>171</c:v>
                </c:pt>
                <c:pt idx="31">
                  <c:v>206</c:v>
                </c:pt>
                <c:pt idx="32">
                  <c:v>243</c:v>
                </c:pt>
                <c:pt idx="33">
                  <c:v>251</c:v>
                </c:pt>
                <c:pt idx="34">
                  <c:v>259</c:v>
                </c:pt>
                <c:pt idx="35">
                  <c:v>260</c:v>
                </c:pt>
                <c:pt idx="36">
                  <c:v>263</c:v>
                </c:pt>
                <c:pt idx="37">
                  <c:v>272</c:v>
                </c:pt>
                <c:pt idx="38">
                  <c:v>319</c:v>
                </c:pt>
                <c:pt idx="39">
                  <c:v>440</c:v>
                </c:pt>
                <c:pt idx="40">
                  <c:v>590</c:v>
                </c:pt>
                <c:pt idx="41">
                  <c:v>510</c:v>
                </c:pt>
                <c:pt idx="42">
                  <c:v>430</c:v>
                </c:pt>
                <c:pt idx="43">
                  <c:v>270</c:v>
                </c:pt>
                <c:pt idx="44">
                  <c:v>440</c:v>
                </c:pt>
                <c:pt idx="45">
                  <c:v>470</c:v>
                </c:pt>
                <c:pt idx="46">
                  <c:v>240</c:v>
                </c:pt>
                <c:pt idx="47">
                  <c:v>180</c:v>
                </c:pt>
                <c:pt idx="48">
                  <c:v>440</c:v>
                </c:pt>
                <c:pt idx="49">
                  <c:v>630</c:v>
                </c:pt>
                <c:pt idx="50">
                  <c:v>380</c:v>
                </c:pt>
                <c:pt idx="51">
                  <c:v>200</c:v>
                </c:pt>
                <c:pt idx="52" formatCode="#,##0">
                  <c:v>6570</c:v>
                </c:pt>
                <c:pt idx="53" formatCode="#,##0">
                  <c:v>6550</c:v>
                </c:pt>
                <c:pt idx="54" formatCode="#,##0">
                  <c:v>6500</c:v>
                </c:pt>
                <c:pt idx="55" formatCode="#,##0">
                  <c:v>7850</c:v>
                </c:pt>
                <c:pt idx="56" formatCode="#,##0">
                  <c:v>7860</c:v>
                </c:pt>
                <c:pt idx="57" formatCode="#,##0">
                  <c:v>7070</c:v>
                </c:pt>
                <c:pt idx="58" formatCode="#,##0">
                  <c:v>5510</c:v>
                </c:pt>
                <c:pt idx="59" formatCode="#,##0">
                  <c:v>4760</c:v>
                </c:pt>
                <c:pt idx="60" formatCode="#,##0">
                  <c:v>4770</c:v>
                </c:pt>
                <c:pt idx="61" formatCode="#,##0">
                  <c:v>6760</c:v>
                </c:pt>
                <c:pt idx="62" formatCode="#,##0">
                  <c:v>6740</c:v>
                </c:pt>
                <c:pt idx="63" formatCode="#,##0">
                  <c:v>8530</c:v>
                </c:pt>
                <c:pt idx="64" formatCode="#,##0">
                  <c:v>6110</c:v>
                </c:pt>
                <c:pt idx="65" formatCode="#,##0">
                  <c:v>4660</c:v>
                </c:pt>
                <c:pt idx="66" formatCode="#,##0">
                  <c:v>7800</c:v>
                </c:pt>
                <c:pt idx="67" formatCode="#,##0">
                  <c:v>7040</c:v>
                </c:pt>
                <c:pt idx="68" formatCode="#,##0">
                  <c:v>7470</c:v>
                </c:pt>
                <c:pt idx="69" formatCode="#,##0">
                  <c:v>6960</c:v>
                </c:pt>
                <c:pt idx="70" formatCode="#,##0">
                  <c:v>7160</c:v>
                </c:pt>
                <c:pt idx="71" formatCode="#,##0">
                  <c:v>7270</c:v>
                </c:pt>
                <c:pt idx="72" formatCode="#,##0">
                  <c:v>6260</c:v>
                </c:pt>
                <c:pt idx="73" formatCode="#,##0">
                  <c:v>7040</c:v>
                </c:pt>
                <c:pt idx="74" formatCode="#,##0">
                  <c:v>7120</c:v>
                </c:pt>
                <c:pt idx="75" formatCode="#,##0">
                  <c:v>5660</c:v>
                </c:pt>
                <c:pt idx="76" formatCode="#,##0">
                  <c:v>3460</c:v>
                </c:pt>
                <c:pt idx="77" formatCode="#,##0">
                  <c:v>5360</c:v>
                </c:pt>
                <c:pt idx="78" formatCode="#,##0">
                  <c:v>3340</c:v>
                </c:pt>
                <c:pt idx="79" formatCode="#,##0">
                  <c:v>6310</c:v>
                </c:pt>
                <c:pt idx="80">
                  <c:v>270</c:v>
                </c:pt>
                <c:pt idx="81">
                  <c:v>340</c:v>
                </c:pt>
                <c:pt idx="82">
                  <c:v>390</c:v>
                </c:pt>
                <c:pt idx="83">
                  <c:v>510</c:v>
                </c:pt>
                <c:pt idx="84">
                  <c:v>6</c:v>
                </c:pt>
                <c:pt idx="85">
                  <c:v>570</c:v>
                </c:pt>
                <c:pt idx="86">
                  <c:v>310</c:v>
                </c:pt>
                <c:pt idx="87">
                  <c:v>330</c:v>
                </c:pt>
                <c:pt idx="88">
                  <c:v>340</c:v>
                </c:pt>
                <c:pt idx="89">
                  <c:v>380</c:v>
                </c:pt>
                <c:pt idx="90">
                  <c:v>420</c:v>
                </c:pt>
                <c:pt idx="91">
                  <c:v>480</c:v>
                </c:pt>
                <c:pt idx="92">
                  <c:v>490</c:v>
                </c:pt>
                <c:pt idx="93">
                  <c:v>500</c:v>
                </c:pt>
                <c:pt idx="94">
                  <c:v>580</c:v>
                </c:pt>
                <c:pt idx="95">
                  <c:v>630</c:v>
                </c:pt>
                <c:pt idx="96">
                  <c:v>650</c:v>
                </c:pt>
                <c:pt idx="97">
                  <c:v>650</c:v>
                </c:pt>
                <c:pt idx="98">
                  <c:v>720</c:v>
                </c:pt>
                <c:pt idx="99">
                  <c:v>780</c:v>
                </c:pt>
                <c:pt idx="100">
                  <c:v>800</c:v>
                </c:pt>
                <c:pt idx="101">
                  <c:v>910</c:v>
                </c:pt>
                <c:pt idx="102">
                  <c:v>920</c:v>
                </c:pt>
                <c:pt idx="103">
                  <c:v>930</c:v>
                </c:pt>
                <c:pt idx="104">
                  <c:v>1000</c:v>
                </c:pt>
                <c:pt idx="105">
                  <c:v>1000</c:v>
                </c:pt>
                <c:pt idx="106">
                  <c:v>1300</c:v>
                </c:pt>
                <c:pt idx="107">
                  <c:v>1300</c:v>
                </c:pt>
                <c:pt idx="108">
                  <c:v>100</c:v>
                </c:pt>
                <c:pt idx="109">
                  <c:v>330</c:v>
                </c:pt>
                <c:pt idx="110">
                  <c:v>370</c:v>
                </c:pt>
                <c:pt idx="111">
                  <c:v>50</c:v>
                </c:pt>
                <c:pt idx="112">
                  <c:v>190</c:v>
                </c:pt>
                <c:pt idx="113">
                  <c:v>20</c:v>
                </c:pt>
                <c:pt idx="114">
                  <c:v>21</c:v>
                </c:pt>
                <c:pt idx="115">
                  <c:v>40</c:v>
                </c:pt>
                <c:pt idx="116">
                  <c:v>60</c:v>
                </c:pt>
                <c:pt idx="117">
                  <c:v>80</c:v>
                </c:pt>
                <c:pt idx="118">
                  <c:v>90</c:v>
                </c:pt>
                <c:pt idx="119">
                  <c:v>220</c:v>
                </c:pt>
                <c:pt idx="120">
                  <c:v>240</c:v>
                </c:pt>
                <c:pt idx="121">
                  <c:v>640</c:v>
                </c:pt>
                <c:pt idx="122">
                  <c:v>93</c:v>
                </c:pt>
                <c:pt idx="123">
                  <c:v>116</c:v>
                </c:pt>
                <c:pt idx="124">
                  <c:v>63</c:v>
                </c:pt>
                <c:pt idx="125">
                  <c:v>51</c:v>
                </c:pt>
                <c:pt idx="126">
                  <c:v>37</c:v>
                </c:pt>
                <c:pt idx="127">
                  <c:v>54</c:v>
                </c:pt>
                <c:pt idx="128">
                  <c:v>87</c:v>
                </c:pt>
                <c:pt idx="129">
                  <c:v>93</c:v>
                </c:pt>
                <c:pt idx="130">
                  <c:v>85</c:v>
                </c:pt>
                <c:pt idx="131">
                  <c:v>130</c:v>
                </c:pt>
                <c:pt idx="132">
                  <c:v>172</c:v>
                </c:pt>
                <c:pt idx="133">
                  <c:v>47</c:v>
                </c:pt>
                <c:pt idx="134">
                  <c:v>166</c:v>
                </c:pt>
                <c:pt idx="135">
                  <c:v>152</c:v>
                </c:pt>
                <c:pt idx="136">
                  <c:v>80</c:v>
                </c:pt>
                <c:pt idx="137">
                  <c:v>192</c:v>
                </c:pt>
                <c:pt idx="138">
                  <c:v>155</c:v>
                </c:pt>
                <c:pt idx="139">
                  <c:v>61</c:v>
                </c:pt>
                <c:pt idx="140">
                  <c:v>106</c:v>
                </c:pt>
                <c:pt idx="141">
                  <c:v>211</c:v>
                </c:pt>
                <c:pt idx="142">
                  <c:v>116</c:v>
                </c:pt>
                <c:pt idx="143">
                  <c:v>260</c:v>
                </c:pt>
                <c:pt idx="144">
                  <c:v>146</c:v>
                </c:pt>
                <c:pt idx="145">
                  <c:v>206</c:v>
                </c:pt>
                <c:pt idx="146">
                  <c:v>180</c:v>
                </c:pt>
                <c:pt idx="147">
                  <c:v>196</c:v>
                </c:pt>
                <c:pt idx="148">
                  <c:v>145</c:v>
                </c:pt>
                <c:pt idx="149">
                  <c:v>106</c:v>
                </c:pt>
                <c:pt idx="150" formatCode="0">
                  <c:v>278.00100000000003</c:v>
                </c:pt>
                <c:pt idx="151" formatCode="0">
                  <c:v>329.22200000000004</c:v>
                </c:pt>
                <c:pt idx="152" formatCode="0">
                  <c:v>262.75200000000001</c:v>
                </c:pt>
                <c:pt idx="153" formatCode="0">
                  <c:v>216.614</c:v>
                </c:pt>
                <c:pt idx="154" formatCode="0">
                  <c:v>196.28199999999998</c:v>
                </c:pt>
                <c:pt idx="155" formatCode="0">
                  <c:v>362.06600000000003</c:v>
                </c:pt>
                <c:pt idx="156" formatCode="0">
                  <c:v>102.833</c:v>
                </c:pt>
                <c:pt idx="157" formatCode="0">
                  <c:v>240.07399999999998</c:v>
                </c:pt>
                <c:pt idx="158" formatCode="0">
                  <c:v>166.95699999999999</c:v>
                </c:pt>
                <c:pt idx="159" formatCode="0">
                  <c:v>133.33100000000002</c:v>
                </c:pt>
                <c:pt idx="160" formatCode="0">
                  <c:v>164.22</c:v>
                </c:pt>
                <c:pt idx="161" formatCode="0">
                  <c:v>182.59700000000001</c:v>
                </c:pt>
                <c:pt idx="162" formatCode="0">
                  <c:v>279.565</c:v>
                </c:pt>
                <c:pt idx="163" formatCode="0">
                  <c:v>277.21899999999999</c:v>
                </c:pt>
                <c:pt idx="164" formatCode="0">
                  <c:v>286.99400000000003</c:v>
                </c:pt>
                <c:pt idx="165" formatCode="0">
                  <c:v>164.22</c:v>
                </c:pt>
                <c:pt idx="166" formatCode="0">
                  <c:v>182.59700000000001</c:v>
                </c:pt>
                <c:pt idx="167" formatCode="0">
                  <c:v>156.4</c:v>
                </c:pt>
                <c:pt idx="168" formatCode="0">
                  <c:v>126.29300000000001</c:v>
                </c:pt>
                <c:pt idx="169" formatCode="0">
                  <c:v>840.65</c:v>
                </c:pt>
                <c:pt idx="170" formatCode="0">
                  <c:v>122.383</c:v>
                </c:pt>
                <c:pt idx="171" formatCode="0">
                  <c:v>206.839</c:v>
                </c:pt>
                <c:pt idx="172" formatCode="0">
                  <c:v>62.56</c:v>
                </c:pt>
                <c:pt idx="173" formatCode="0">
                  <c:v>205.666</c:v>
                </c:pt>
                <c:pt idx="174" formatCode="0">
                  <c:v>283.86599999999999</c:v>
                </c:pt>
                <c:pt idx="175" formatCode="0">
                  <c:v>202.14699999999999</c:v>
                </c:pt>
                <c:pt idx="176" formatCode="0">
                  <c:v>325.70300000000003</c:v>
                </c:pt>
                <c:pt idx="177" formatCode="0">
                  <c:v>63.732999999999997</c:v>
                </c:pt>
                <c:pt idx="178" formatCode="0">
                  <c:v>88.366</c:v>
                </c:pt>
                <c:pt idx="179" formatCode="0">
                  <c:v>177.905</c:v>
                </c:pt>
                <c:pt idx="180" formatCode="0">
                  <c:v>171.25800000000001</c:v>
                </c:pt>
                <c:pt idx="181" formatCode="0">
                  <c:v>249.84899999999999</c:v>
                </c:pt>
                <c:pt idx="182" formatCode="0">
                  <c:v>261.97000000000003</c:v>
                </c:pt>
                <c:pt idx="183" formatCode="0">
                  <c:v>337.43300000000005</c:v>
                </c:pt>
                <c:pt idx="184" formatCode="0">
                  <c:v>254.15</c:v>
                </c:pt>
                <c:pt idx="185" formatCode="0">
                  <c:v>268.226</c:v>
                </c:pt>
                <c:pt idx="186" formatCode="0">
                  <c:v>355.81</c:v>
                </c:pt>
                <c:pt idx="187" formatCode="0">
                  <c:v>182.20600000000002</c:v>
                </c:pt>
                <c:pt idx="188" formatCode="0">
                  <c:v>234.60000000000002</c:v>
                </c:pt>
                <c:pt idx="189" formatCode="###0;###0">
                  <c:v>126</c:v>
                </c:pt>
                <c:pt idx="190" formatCode="###0.0;###0.0">
                  <c:v>38.5</c:v>
                </c:pt>
                <c:pt idx="191" formatCode="###0.0;###0.0">
                  <c:v>51.9</c:v>
                </c:pt>
                <c:pt idx="192" formatCode="###0;###0">
                  <c:v>161</c:v>
                </c:pt>
                <c:pt idx="193" formatCode="###0;###0">
                  <c:v>177</c:v>
                </c:pt>
                <c:pt idx="194" formatCode="###0;###0">
                  <c:v>112</c:v>
                </c:pt>
                <c:pt idx="195" formatCode="###0;###0">
                  <c:v>128</c:v>
                </c:pt>
                <c:pt idx="196" formatCode="###0;###0">
                  <c:v>143</c:v>
                </c:pt>
                <c:pt idx="197" formatCode="###0;###0">
                  <c:v>152</c:v>
                </c:pt>
                <c:pt idx="198" formatCode="###0;###0">
                  <c:v>118</c:v>
                </c:pt>
                <c:pt idx="199" formatCode="###0;###0">
                  <c:v>143</c:v>
                </c:pt>
                <c:pt idx="200" formatCode="###0;###0">
                  <c:v>128</c:v>
                </c:pt>
                <c:pt idx="201" formatCode="###0;###0">
                  <c:v>185</c:v>
                </c:pt>
                <c:pt idx="202" formatCode="###0;###0">
                  <c:v>162</c:v>
                </c:pt>
                <c:pt idx="203" formatCode="###0.00;###0.00">
                  <c:v>6.81</c:v>
                </c:pt>
                <c:pt idx="204" formatCode="###0;###0">
                  <c:v>472</c:v>
                </c:pt>
                <c:pt idx="205" formatCode="###0;###0">
                  <c:v>817</c:v>
                </c:pt>
                <c:pt idx="206" formatCode="###0;###0">
                  <c:v>1060</c:v>
                </c:pt>
                <c:pt idx="207" formatCode="###0;###0">
                  <c:v>1000</c:v>
                </c:pt>
                <c:pt idx="208" formatCode="###0;###0">
                  <c:v>2990</c:v>
                </c:pt>
                <c:pt idx="209" formatCode="###0;###0">
                  <c:v>2940</c:v>
                </c:pt>
                <c:pt idx="210" formatCode="###0;###0">
                  <c:v>942</c:v>
                </c:pt>
                <c:pt idx="211" formatCode="###0;###0">
                  <c:v>1290</c:v>
                </c:pt>
                <c:pt idx="212" formatCode="###0;###0">
                  <c:v>534</c:v>
                </c:pt>
                <c:pt idx="213" formatCode="###0;###0">
                  <c:v>561</c:v>
                </c:pt>
                <c:pt idx="214" formatCode="###0;###0">
                  <c:v>1360</c:v>
                </c:pt>
                <c:pt idx="215" formatCode="###0;###0">
                  <c:v>1170</c:v>
                </c:pt>
                <c:pt idx="216" formatCode="###0;###0">
                  <c:v>1820</c:v>
                </c:pt>
                <c:pt idx="217" formatCode="###0;###0">
                  <c:v>940</c:v>
                </c:pt>
                <c:pt idx="218" formatCode="###0;###0">
                  <c:v>2150</c:v>
                </c:pt>
                <c:pt idx="219" formatCode="###0.0;###0.0">
                  <c:v>21.9</c:v>
                </c:pt>
                <c:pt idx="220" formatCode="###0;###0">
                  <c:v>2200</c:v>
                </c:pt>
                <c:pt idx="221" formatCode="###0;###0">
                  <c:v>1990</c:v>
                </c:pt>
                <c:pt idx="222" formatCode="###0;###0">
                  <c:v>1150</c:v>
                </c:pt>
                <c:pt idx="223" formatCode="###0;###0">
                  <c:v>1650</c:v>
                </c:pt>
                <c:pt idx="224" formatCode="###0;###0">
                  <c:v>939</c:v>
                </c:pt>
                <c:pt idx="225" formatCode="###0;###0">
                  <c:v>649</c:v>
                </c:pt>
                <c:pt idx="226" formatCode="###0;###0">
                  <c:v>1162</c:v>
                </c:pt>
                <c:pt idx="227" formatCode="###0;###0">
                  <c:v>697</c:v>
                </c:pt>
                <c:pt idx="228" formatCode="###0;###0">
                  <c:v>742</c:v>
                </c:pt>
                <c:pt idx="229" formatCode="###0;###0">
                  <c:v>694</c:v>
                </c:pt>
                <c:pt idx="230" formatCode="###0;###0">
                  <c:v>820</c:v>
                </c:pt>
                <c:pt idx="231" formatCode="###0;###0">
                  <c:v>727</c:v>
                </c:pt>
                <c:pt idx="232" formatCode="###0;###0">
                  <c:v>611</c:v>
                </c:pt>
                <c:pt idx="233" formatCode="###0;###0">
                  <c:v>665</c:v>
                </c:pt>
                <c:pt idx="234" formatCode="###0;###0">
                  <c:v>606</c:v>
                </c:pt>
                <c:pt idx="235" formatCode="###0;###0">
                  <c:v>838</c:v>
                </c:pt>
                <c:pt idx="236" formatCode="###0;###0">
                  <c:v>1160</c:v>
                </c:pt>
                <c:pt idx="237" formatCode="###0;###0">
                  <c:v>802</c:v>
                </c:pt>
                <c:pt idx="238" formatCode="###0;###0">
                  <c:v>770</c:v>
                </c:pt>
                <c:pt idx="239" formatCode="###0;###0">
                  <c:v>640</c:v>
                </c:pt>
                <c:pt idx="240" formatCode="###0;###0">
                  <c:v>736</c:v>
                </c:pt>
                <c:pt idx="241" formatCode="###0;###0">
                  <c:v>1010</c:v>
                </c:pt>
                <c:pt idx="242" formatCode="###0;###0">
                  <c:v>969</c:v>
                </c:pt>
                <c:pt idx="243" formatCode="###0;###0">
                  <c:v>899</c:v>
                </c:pt>
                <c:pt idx="244" formatCode="_(* #,##0_);_(* \(#,##0\);_(* &quot;-&quot;??_);_(@_)">
                  <c:v>254.74730410724089</c:v>
                </c:pt>
                <c:pt idx="245" formatCode="_(* #,##0_);_(* \(#,##0\);_(* &quot;-&quot;??_);_(@_)">
                  <c:v>245.42242231165224</c:v>
                </c:pt>
                <c:pt idx="246" formatCode="_(* #,##0_);_(* \(#,##0\);_(* &quot;-&quot;??_);_(@_)">
                  <c:v>312.84060464550146</c:v>
                </c:pt>
                <c:pt idx="247" formatCode="_(* #,##0_);_(* \(#,##0\);_(* &quot;-&quot;??_);_(@_)">
                  <c:v>274.4564330306323</c:v>
                </c:pt>
                <c:pt idx="248" formatCode="_(* #,##0_);_(* \(#,##0\);_(* &quot;-&quot;??_);_(@_)">
                  <c:v>215.74203081710905</c:v>
                </c:pt>
                <c:pt idx="249" formatCode="_(* #,##0_);_(* \(#,##0\);_(* &quot;-&quot;??_);_(@_)">
                  <c:v>264.87108341985044</c:v>
                </c:pt>
                <c:pt idx="250" formatCode="_(* #,##0_);_(* \(#,##0\);_(* &quot;-&quot;??_);_(@_)">
                  <c:v>196.36634771314135</c:v>
                </c:pt>
                <c:pt idx="251" formatCode="_(* #,##0_);_(* \(#,##0\);_(* &quot;-&quot;??_);_(@_)">
                  <c:v>228.89607836879082</c:v>
                </c:pt>
                <c:pt idx="252" formatCode="_(* #,##0_);_(* \(#,##0\);_(* &quot;-&quot;??_);_(@_)">
                  <c:v>235.72670361085838</c:v>
                </c:pt>
                <c:pt idx="253" formatCode="_(* #,##0_);_(* \(#,##0\);_(* &quot;-&quot;??_);_(@_)">
                  <c:v>225.54254669319189</c:v>
                </c:pt>
                <c:pt idx="254" formatCode="_(* #,##0_);_(* \(#,##0\);_(* &quot;-&quot;??_);_(@_)">
                  <c:v>268.47536987703324</c:v>
                </c:pt>
                <c:pt idx="255" formatCode="_(* #,##0_);_(* \(#,##0\);_(* &quot;-&quot;??_);_(@_)">
                  <c:v>267.26666380037966</c:v>
                </c:pt>
                <c:pt idx="256" formatCode="_(* #,##0_);_(* \(#,##0\);_(* &quot;-&quot;??_);_(@_)">
                  <c:v>196.59834017697096</c:v>
                </c:pt>
                <c:pt idx="257" formatCode="_(* #,##0_);_(* \(#,##0\);_(* &quot;-&quot;??_);_(@_)">
                  <c:v>195.72203830101009</c:v>
                </c:pt>
                <c:pt idx="258" formatCode="_(* #,##0_);_(* \(#,##0\);_(* &quot;-&quot;??_);_(@_)">
                  <c:v>346.87293789787248</c:v>
                </c:pt>
                <c:pt idx="259" formatCode="_(* #,##0_);_(* \(#,##0\);_(* &quot;-&quot;??_);_(@_)">
                  <c:v>344.26691239806627</c:v>
                </c:pt>
                <c:pt idx="260" formatCode="_(* #,##0_);_(* \(#,##0\);_(* &quot;-&quot;??_);_(@_)">
                  <c:v>214.67896611789843</c:v>
                </c:pt>
                <c:pt idx="261" formatCode="_(* #,##0_);_(* \(#,##0\);_(* &quot;-&quot;??_);_(@_)">
                  <c:v>171.54379219874551</c:v>
                </c:pt>
                <c:pt idx="262" formatCode="_(* #,##0_);_(* \(#,##0\);_(* &quot;-&quot;??_);_(@_)">
                  <c:v>104.6291541875036</c:v>
                </c:pt>
                <c:pt idx="263" formatCode="_(* #,##0_);_(* \(#,##0\);_(* &quot;-&quot;??_);_(@_)">
                  <c:v>211.46681801465186</c:v>
                </c:pt>
                <c:pt idx="264" formatCode="_(* #,##0_);_(* \(#,##0\);_(* &quot;-&quot;??_);_(@_)">
                  <c:v>168.34768455274107</c:v>
                </c:pt>
                <c:pt idx="265" formatCode="_(* #,##0_);_(* \(#,##0\);_(* &quot;-&quot;??_);_(@_)">
                  <c:v>376.9098276524756</c:v>
                </c:pt>
                <c:pt idx="266" formatCode="_(* #,##0_);_(* \(#,##0\);_(* &quot;-&quot;??_);_(@_)">
                  <c:v>388.21680684931505</c:v>
                </c:pt>
                <c:pt idx="267" formatCode="_(* #,##0_);_(* \(#,##0\);_(* &quot;-&quot;??_);_(@_)">
                  <c:v>127.88335000000001</c:v>
                </c:pt>
                <c:pt idx="268" formatCode="_(* #,##0_);_(* \(#,##0\);_(* &quot;-&quot;??_);_(@_)">
                  <c:v>123.42611092436974</c:v>
                </c:pt>
                <c:pt idx="269" formatCode="_(* #,##0_);_(* \(#,##0\);_(* &quot;-&quot;??_);_(@_)">
                  <c:v>139.02139672131148</c:v>
                </c:pt>
                <c:pt idx="270" formatCode="_(* #,##0_);_(* \(#,##0\);_(* &quot;-&quot;??_);_(@_)">
                  <c:v>172.57160257806021</c:v>
                </c:pt>
                <c:pt idx="271" formatCode="_(* #,##0_);_(* \(#,##0\);_(* &quot;-&quot;??_);_(@_)">
                  <c:v>146.95479355400695</c:v>
                </c:pt>
                <c:pt idx="272" formatCode="_(* #,##0_);_(* \(#,##0\);_(* &quot;-&quot;??_);_(@_)">
                  <c:v>161.41571163575043</c:v>
                </c:pt>
                <c:pt idx="273" formatCode="_(* #,##0_);_(* \(#,##0\);_(* &quot;-&quot;??_);_(@_)">
                  <c:v>116.58751962323389</c:v>
                </c:pt>
                <c:pt idx="274" formatCode="_(* #,##0_);_(* \(#,##0\);_(* &quot;-&quot;??_);_(@_)">
                  <c:v>158.29644444444443</c:v>
                </c:pt>
                <c:pt idx="275" formatCode="_(* #,##0_);_(* \(#,##0\);_(* &quot;-&quot;??_);_(@_)">
                  <c:v>122.3827425986842</c:v>
                </c:pt>
                <c:pt idx="276" formatCode="_(* #,##0_);_(* \(#,##0\);_(* &quot;-&quot;??_);_(@_)">
                  <c:v>105.24517688022284</c:v>
                </c:pt>
                <c:pt idx="277" formatCode="_(* #,##0_);_(* \(#,##0\);_(* &quot;-&quot;??_);_(@_)">
                  <c:v>101.93093021049474</c:v>
                </c:pt>
                <c:pt idx="278" formatCode="_(* #,##0_);_(* \(#,##0\);_(* &quot;-&quot;??_);_(@_)">
                  <c:v>575.22426278026899</c:v>
                </c:pt>
                <c:pt idx="279" formatCode="_(* #,##0_);_(* \(#,##0\);_(* &quot;-&quot;??_);_(@_)">
                  <c:v>561.59202272727282</c:v>
                </c:pt>
                <c:pt idx="280" formatCode="_(* #,##0_);_(* \(#,##0\);_(* &quot;-&quot;??_);_(@_)">
                  <c:v>373.97064983388708</c:v>
                </c:pt>
                <c:pt idx="281" formatCode="_(* #,##0_);_(* \(#,##0\);_(* &quot;-&quot;??_);_(@_)">
                  <c:v>405.20793221757322</c:v>
                </c:pt>
                <c:pt idx="282" formatCode="_(* #,##0_);_(* \(#,##0\);_(* &quot;-&quot;??_);_(@_)">
                  <c:v>363.80410484581495</c:v>
                </c:pt>
                <c:pt idx="283" formatCode="_(* #,##0_);_(* \(#,##0\);_(* &quot;-&quot;??_);_(@_)">
                  <c:v>339.79313608695657</c:v>
                </c:pt>
                <c:pt idx="284" formatCode="_(* #,##0_);_(* \(#,##0\);_(* &quot;-&quot;??_);_(@_)">
                  <c:v>450.23836276150627</c:v>
                </c:pt>
                <c:pt idx="285" formatCode="_(* #,##0_);_(* \(#,##0\);_(* &quot;-&quot;??_);_(@_)">
                  <c:v>257.58367876447875</c:v>
                </c:pt>
                <c:pt idx="286" formatCode="_(* #,##0_);_(* \(#,##0\);_(* &quot;-&quot;??_);_(@_)">
                  <c:v>562.77353608463727</c:v>
                </c:pt>
                <c:pt idx="287" formatCode="_(* #,##0_);_(* \(#,##0\);_(* &quot;-&quot;??_);_(@_)">
                  <c:v>741.84464021955557</c:v>
                </c:pt>
                <c:pt idx="288" formatCode="_(* #,##0_);_(* \(#,##0\);_(* &quot;-&quot;??_);_(@_)">
                  <c:v>296.75862222222219</c:v>
                </c:pt>
                <c:pt idx="289" formatCode="_(* #,##0_);_(* \(#,##0\);_(* &quot;-&quot;??_);_(@_)">
                  <c:v>298.69000812182747</c:v>
                </c:pt>
                <c:pt idx="290" formatCode="_(* #,##0_);_(* \(#,##0\);_(* &quot;-&quot;??_);_(@_)">
                  <c:v>296.66998859857483</c:v>
                </c:pt>
                <c:pt idx="291" formatCode="_(* #,##0_);_(* \(#,##0\);_(* &quot;-&quot;??_);_(@_)">
                  <c:v>154.30354647887978</c:v>
                </c:pt>
                <c:pt idx="292" formatCode="_(* #,##0_);_(* \(#,##0\);_(* &quot;-&quot;??_);_(@_)">
                  <c:v>148.43376142175057</c:v>
                </c:pt>
                <c:pt idx="293" formatCode="_(* #,##0_);_(* \(#,##0\);_(* &quot;-&quot;??_);_(@_)">
                  <c:v>129.2612613147148</c:v>
                </c:pt>
                <c:pt idx="294" formatCode="_(* #,##0_);_(* \(#,##0\);_(* &quot;-&quot;??_);_(@_)">
                  <c:v>469.09848231046936</c:v>
                </c:pt>
                <c:pt idx="295" formatCode="_(* #,##0_);_(* \(#,##0\);_(* &quot;-&quot;??_);_(@_)">
                  <c:v>189.12774986807386</c:v>
                </c:pt>
                <c:pt idx="296" formatCode="_(* #,##0_);_(* \(#,##0\);_(* &quot;-&quot;??_);_(@_)">
                  <c:v>206.04844540540543</c:v>
                </c:pt>
                <c:pt idx="297" formatCode="_(* #,##0_);_(* \(#,##0\);_(* &quot;-&quot;??_);_(@_)">
                  <c:v>231.54637690288712</c:v>
                </c:pt>
                <c:pt idx="298" formatCode="_(* #,##0_);_(* \(#,##0\);_(* &quot;-&quot;??_);_(@_)">
                  <c:v>229.61703333333335</c:v>
                </c:pt>
                <c:pt idx="299" formatCode="_(* #,##0_);_(* \(#,##0\);_(* &quot;-&quot;??_);_(@_)">
                  <c:v>165.45952500000001</c:v>
                </c:pt>
                <c:pt idx="300" formatCode="_(* #,##0_);_(* \(#,##0\);_(* &quot;-&quot;??_);_(@_)">
                  <c:v>160.71678402494331</c:v>
                </c:pt>
                <c:pt idx="301" formatCode="_(* #,##0_);_(* \(#,##0\);_(* &quot;-&quot;??_);_(@_)">
                  <c:v>214.80643491124263</c:v>
                </c:pt>
                <c:pt idx="302" formatCode="_(* #,##0_);_(* \(#,##0\);_(* &quot;-&quot;??_);_(@_)">
                  <c:v>247.41454113924044</c:v>
                </c:pt>
                <c:pt idx="303" formatCode="_(* #,##0_);_(* \(#,##0\);_(* &quot;-&quot;??_);_(@_)">
                  <c:v>231.61723509933773</c:v>
                </c:pt>
                <c:pt idx="304" formatCode="_(* #,##0_);_(* \(#,##0\);_(* &quot;-&quot;??_);_(@_)">
                  <c:v>242.22242053231938</c:v>
                </c:pt>
                <c:pt idx="305" formatCode="_(* #,##0_);_(* \(#,##0\);_(* &quot;-&quot;??_);_(@_)">
                  <c:v>219.44623233830845</c:v>
                </c:pt>
                <c:pt idx="306" formatCode="_(* #,##0_);_(* \(#,##0\);_(* &quot;-&quot;??_);_(@_)">
                  <c:v>243.68017680250784</c:v>
                </c:pt>
                <c:pt idx="307" formatCode="_(* #,##0_);_(* \(#,##0\);_(* &quot;-&quot;??_);_(@_)">
                  <c:v>238.71911645962734</c:v>
                </c:pt>
                <c:pt idx="308" formatCode="_(* #,##0_);_(* \(#,##0\);_(* &quot;-&quot;??_);_(@_)">
                  <c:v>250.13331486880469</c:v>
                </c:pt>
                <c:pt idx="309" formatCode="_(* #,##0_);_(* \(#,##0\);_(* &quot;-&quot;??_);_(@_)">
                  <c:v>225.98254693333337</c:v>
                </c:pt>
                <c:pt idx="310" formatCode="_(* #,##0_);_(* \(#,##0\);_(* &quot;-&quot;??_);_(@_)">
                  <c:v>175.77390799031477</c:v>
                </c:pt>
                <c:pt idx="311" formatCode="_(* #,##0_);_(* \(#,##0\);_(* &quot;-&quot;??_);_(@_)">
                  <c:v>164.04490765171502</c:v>
                </c:pt>
                <c:pt idx="312" formatCode="_(* #,##0_);_(* \(#,##0\);_(* &quot;-&quot;??_);_(@_)">
                  <c:v>253.20308776595741</c:v>
                </c:pt>
                <c:pt idx="313" formatCode="_(* #,##0_);_(* \(#,##0\);_(* &quot;-&quot;??_);_(@_)">
                  <c:v>194.06319535962879</c:v>
                </c:pt>
                <c:pt idx="314" formatCode="_(* #,##0_);_(* \(#,##0\);_(* &quot;-&quot;??_);_(@_)">
                  <c:v>182.08402597402602</c:v>
                </c:pt>
                <c:pt idx="315" formatCode="_(* #,##0_);_(* \(#,##0\);_(* &quot;-&quot;??_);_(@_)">
                  <c:v>192.90375326315791</c:v>
                </c:pt>
                <c:pt idx="316" formatCode="_(* #,##0_);_(* \(#,##0\);_(* &quot;-&quot;??_);_(@_)">
                  <c:v>200.22013186813186</c:v>
                </c:pt>
                <c:pt idx="317" formatCode="_(* #,##0_);_(* \(#,##0\);_(* &quot;-&quot;??_);_(@_)">
                  <c:v>187.43492962962961</c:v>
                </c:pt>
                <c:pt idx="318" formatCode="_(* #,##0_);_(* \(#,##0\);_(* &quot;-&quot;??_);_(@_)">
                  <c:v>153.3251527906977</c:v>
                </c:pt>
                <c:pt idx="319" formatCode="_(* #,##0_);_(* \(#,##0\);_(* &quot;-&quot;??_);_(@_)">
                  <c:v>153.23266999112457</c:v>
                </c:pt>
                <c:pt idx="320" formatCode="_(* #,##0_);_(* \(#,##0\);_(* &quot;-&quot;??_);_(@_)">
                  <c:v>177.80590845210403</c:v>
                </c:pt>
                <c:pt idx="321" formatCode="_(* #,##0_);_(* \(#,##0\);_(* &quot;-&quot;??_);_(@_)">
                  <c:v>159.76912348947172</c:v>
                </c:pt>
                <c:pt idx="322" formatCode="_(* #,##0_);_(* \(#,##0\);_(* &quot;-&quot;??_);_(@_)">
                  <c:v>141.78406642403684</c:v>
                </c:pt>
                <c:pt idx="323" formatCode="_(* #,##0_);_(* \(#,##0\);_(* &quot;-&quot;??_);_(@_)">
                  <c:v>182.65271090047392</c:v>
                </c:pt>
                <c:pt idx="324" formatCode="_(* #,##0_);_(* \(#,##0\);_(* &quot;-&quot;??_);_(@_)">
                  <c:v>202.07645631216522</c:v>
                </c:pt>
                <c:pt idx="325" formatCode="_(* #,##0_);_(* \(#,##0\);_(* &quot;-&quot;??_);_(@_)">
                  <c:v>227.86125943656313</c:v>
                </c:pt>
                <c:pt idx="326" formatCode="_(* #,##0_);_(* \(#,##0\);_(* &quot;-&quot;??_);_(@_)">
                  <c:v>251.78735182331513</c:v>
                </c:pt>
                <c:pt idx="327" formatCode="_(* #,##0_);_(* \(#,##0\);_(* &quot;-&quot;??_);_(@_)">
                  <c:v>151.19364975609756</c:v>
                </c:pt>
                <c:pt idx="328" formatCode="_(* #,##0_);_(* \(#,##0\);_(* &quot;-&quot;??_);_(@_)">
                  <c:v>119.81395339805825</c:v>
                </c:pt>
                <c:pt idx="329" formatCode="_(* #,##0_);_(* \(#,##0\);_(* &quot;-&quot;??_);_(@_)">
                  <c:v>199.25856514745306</c:v>
                </c:pt>
                <c:pt idx="330" formatCode="_(* #,##0_);_(* \(#,##0\);_(* &quot;-&quot;??_);_(@_)">
                  <c:v>174.7264808056872</c:v>
                </c:pt>
                <c:pt idx="331" formatCode="_(* #,##0_);_(* \(#,##0\);_(* &quot;-&quot;??_);_(@_)">
                  <c:v>154.20281278538812</c:v>
                </c:pt>
                <c:pt idx="332" formatCode="_(* #,##0_);_(* \(#,##0\);_(* &quot;-&quot;??_);_(@_)">
                  <c:v>199.28957090909088</c:v>
                </c:pt>
                <c:pt idx="333" formatCode="_(* #,##0_);_(* \(#,##0\);_(* &quot;-&quot;??_);_(@_)">
                  <c:v>127.14301256544503</c:v>
                </c:pt>
                <c:pt idx="334" formatCode="_(* #,##0_);_(* \(#,##0\);_(* &quot;-&quot;??_);_(@_)">
                  <c:v>259.92091099195716</c:v>
                </c:pt>
                <c:pt idx="335" formatCode="_(* #,##0_);_(* \(#,##0\);_(* &quot;-&quot;??_);_(@_)">
                  <c:v>176.5490850894632</c:v>
                </c:pt>
                <c:pt idx="336" formatCode="_(* #,##0_);_(* \(#,##0\);_(* &quot;-&quot;??_);_(@_)">
                  <c:v>129.97771672727274</c:v>
                </c:pt>
                <c:pt idx="337" formatCode="_(* #,##0_);_(* \(#,##0\);_(* &quot;-&quot;??_);_(@_)">
                  <c:v>184.47426601882765</c:v>
                </c:pt>
                <c:pt idx="338" formatCode="_(* #,##0_);_(* \(#,##0\);_(* &quot;-&quot;??_);_(@_)">
                  <c:v>88.607363116883121</c:v>
                </c:pt>
                <c:pt idx="339" formatCode="_(* #,##0_);_(* \(#,##0\);_(* &quot;-&quot;??_);_(@_)">
                  <c:v>222.55315238846021</c:v>
                </c:pt>
                <c:pt idx="340" formatCode="_(* #,##0_);_(* \(#,##0\);_(* &quot;-&quot;??_);_(@_)">
                  <c:v>80.976228892005608</c:v>
                </c:pt>
                <c:pt idx="341" formatCode="_(* #,##0_);_(* \(#,##0\);_(* &quot;-&quot;??_);_(@_)">
                  <c:v>400.94260857761782</c:v>
                </c:pt>
                <c:pt idx="342" formatCode="_(* #,##0_);_(* \(#,##0\);_(* &quot;-&quot;??_);_(@_)">
                  <c:v>84.480043636363618</c:v>
                </c:pt>
                <c:pt idx="343" formatCode="_(* #,##0_);_(* \(#,##0\);_(* &quot;-&quot;??_);_(@_)">
                  <c:v>81.785581806282721</c:v>
                </c:pt>
                <c:pt idx="344" formatCode="_(* #,##0_);_(* \(#,##0\);_(* &quot;-&quot;??_);_(@_)">
                  <c:v>98.507054545454551</c:v>
                </c:pt>
                <c:pt idx="345" formatCode="_(* #,##0_);_(* \(#,##0\);_(* &quot;-&quot;??_);_(@_)">
                  <c:v>109.84361791590494</c:v>
                </c:pt>
                <c:pt idx="346" formatCode="_(* #,##0_);_(* \(#,##0\);_(* &quot;-&quot;??_);_(@_)">
                  <c:v>93.503347450980399</c:v>
                </c:pt>
                <c:pt idx="347" formatCode="_(* #,##0_);_(* \(#,##0\);_(* &quot;-&quot;??_);_(@_)">
                  <c:v>77.203911111111125</c:v>
                </c:pt>
                <c:pt idx="348" formatCode="_(* #,##0_);_(* \(#,##0\);_(* &quot;-&quot;??_);_(@_)">
                  <c:v>353.31812727272722</c:v>
                </c:pt>
                <c:pt idx="349" formatCode="_(* #,##0_);_(* \(#,##0\);_(* &quot;-&quot;??_);_(@_)">
                  <c:v>364.48417674418607</c:v>
                </c:pt>
                <c:pt idx="350" formatCode="_(* #,##0_);_(* \(#,##0\);_(* &quot;-&quot;??_);_(@_)">
                  <c:v>374.2210750988142</c:v>
                </c:pt>
                <c:pt idx="351" formatCode="_(* #,##0_);_(* \(#,##0\);_(* &quot;-&quot;??_);_(@_)">
                  <c:v>310.60027182517109</c:v>
                </c:pt>
                <c:pt idx="352" formatCode="_(* #,##0_);_(* \(#,##0\);_(* &quot;-&quot;??_);_(@_)">
                  <c:v>348.02855119858958</c:v>
                </c:pt>
                <c:pt idx="353" formatCode="_(* #,##0_);_(* \(#,##0\);_(* &quot;-&quot;??_);_(@_)">
                  <c:v>428.51036754105809</c:v>
                </c:pt>
                <c:pt idx="354" formatCode="_(* #,##0_);_(* \(#,##0\);_(* &quot;-&quot;??_);_(@_)">
                  <c:v>273.06077348305212</c:v>
                </c:pt>
                <c:pt idx="355" formatCode="_(* #,##0_);_(* \(#,##0\);_(* &quot;-&quot;??_);_(@_)">
                  <c:v>348.9281150943396</c:v>
                </c:pt>
                <c:pt idx="356" formatCode="_(* #,##0_);_(* \(#,##0\);_(* &quot;-&quot;??_);_(@_)">
                  <c:v>227.64020988593154</c:v>
                </c:pt>
                <c:pt idx="357" formatCode="_(* #,##0_);_(* \(#,##0\);_(* &quot;-&quot;??_);_(@_)">
                  <c:v>179.86629918624209</c:v>
                </c:pt>
                <c:pt idx="358" formatCode="_(* #,##0_);_(* \(#,##0\);_(* &quot;-&quot;??_);_(@_)">
                  <c:v>160.43796135265703</c:v>
                </c:pt>
                <c:pt idx="359" formatCode="_(* #,##0_);_(* \(#,##0\);_(* &quot;-&quot;??_);_(@_)">
                  <c:v>443.02728857142853</c:v>
                </c:pt>
                <c:pt idx="360" formatCode="_(* #,##0_);_(* \(#,##0\);_(* &quot;-&quot;??_);_(@_)">
                  <c:v>233.28846017699118</c:v>
                </c:pt>
                <c:pt idx="361" formatCode="_(* #,##0_);_(* \(#,##0\);_(* &quot;-&quot;??_);_(@_)">
                  <c:v>164.36277846534654</c:v>
                </c:pt>
                <c:pt idx="362" formatCode="_(* #,##0_);_(* \(#,##0\);_(* &quot;-&quot;??_);_(@_)">
                  <c:v>200.43621492537312</c:v>
                </c:pt>
                <c:pt idx="363" formatCode="_(* #,##0_);_(* \(#,##0\);_(* &quot;-&quot;??_);_(@_)">
                  <c:v>152.99182034739454</c:v>
                </c:pt>
                <c:pt idx="364" formatCode="_(* #,##0_);_(* \(#,##0\);_(* &quot;-&quot;??_);_(@_)">
                  <c:v>153.39928463476068</c:v>
                </c:pt>
                <c:pt idx="365" formatCode="_(* #,##0_);_(* \(#,##0\);_(* &quot;-&quot;??_);_(@_)">
                  <c:v>375.27699557436227</c:v>
                </c:pt>
                <c:pt idx="366" formatCode="_(* #,##0_);_(* \(#,##0\);_(* &quot;-&quot;??_);_(@_)">
                  <c:v>244.03401594202901</c:v>
                </c:pt>
                <c:pt idx="367" formatCode="_(* #,##0_);_(* \(#,##0\);_(* &quot;-&quot;??_);_(@_)">
                  <c:v>95.278836734693868</c:v>
                </c:pt>
                <c:pt idx="368" formatCode="_(* #,##0_);_(* \(#,##0\);_(* &quot;-&quot;??_);_(@_)">
                  <c:v>103.4845825</c:v>
                </c:pt>
                <c:pt idx="369" formatCode="_(* #,##0_);_(* \(#,##0\);_(* &quot;-&quot;??_);_(@_)">
                  <c:v>72.274796012269945</c:v>
                </c:pt>
                <c:pt idx="370" formatCode="_(* #,##0_);_(* \(#,##0\);_(* &quot;-&quot;??_);_(@_)">
                  <c:v>84.434995588235296</c:v>
                </c:pt>
                <c:pt idx="371" formatCode="_(* #,##0_);_(* \(#,##0\);_(* &quot;-&quot;??_);_(@_)">
                  <c:v>90.529436608863179</c:v>
                </c:pt>
                <c:pt idx="372" formatCode="_(* #,##0_);_(* \(#,##0\);_(* &quot;-&quot;??_);_(@_)">
                  <c:v>93.32450878378377</c:v>
                </c:pt>
                <c:pt idx="373" formatCode="_(* #,##0_);_(* \(#,##0\);_(* &quot;-&quot;??_);_(@_)">
                  <c:v>346.47642635658912</c:v>
                </c:pt>
                <c:pt idx="374" formatCode="_(* #,##0_);_(* \(#,##0\);_(* &quot;-&quot;??_);_(@_)">
                  <c:v>280.0415030927835</c:v>
                </c:pt>
                <c:pt idx="375" formatCode="_(* #,##0_);_(* \(#,##0\);_(* &quot;-&quot;??_);_(@_)">
                  <c:v>721.58790951791343</c:v>
                </c:pt>
                <c:pt idx="376" formatCode="_(* #,##0_);_(* \(#,##0\);_(* &quot;-&quot;??_);_(@_)">
                  <c:v>201.97650133315312</c:v>
                </c:pt>
                <c:pt idx="377" formatCode="_(* #,##0_);_(* \(#,##0\);_(* &quot;-&quot;??_);_(@_)">
                  <c:v>114.02013710982659</c:v>
                </c:pt>
                <c:pt idx="378" formatCode="_(* #,##0_);_(* \(#,##0\);_(* &quot;-&quot;??_);_(@_)">
                  <c:v>107.97967159329141</c:v>
                </c:pt>
                <c:pt idx="379" formatCode="_(* #,##0_);_(* \(#,##0\);_(* &quot;-&quot;??_);_(@_)">
                  <c:v>120.35794292565944</c:v>
                </c:pt>
                <c:pt idx="380" formatCode="_(* #,##0_);_(* \(#,##0\);_(* &quot;-&quot;??_);_(@_)">
                  <c:v>165.46544795180722</c:v>
                </c:pt>
                <c:pt idx="381" formatCode="_(* #,##0_);_(* \(#,##0\);_(* &quot;-&quot;??_);_(@_)">
                  <c:v>162.87671849063744</c:v>
                </c:pt>
                <c:pt idx="382" formatCode="_(* #,##0_);_(* \(#,##0\);_(* &quot;-&quot;??_);_(@_)">
                  <c:v>216.09264315352695</c:v>
                </c:pt>
                <c:pt idx="383" formatCode="_(* #,##0_);_(* \(#,##0\);_(* &quot;-&quot;??_);_(@_)">
                  <c:v>236.04085868606339</c:v>
                </c:pt>
                <c:pt idx="384" formatCode="_(* #,##0_);_(* \(#,##0\);_(* &quot;-&quot;??_);_(@_)">
                  <c:v>189.83828684833077</c:v>
                </c:pt>
                <c:pt idx="385" formatCode="_(* #,##0_);_(* \(#,##0\);_(* &quot;-&quot;??_);_(@_)">
                  <c:v>273.75778717201166</c:v>
                </c:pt>
                <c:pt idx="386" formatCode="_(* #,##0_);_(* \(#,##0\);_(* &quot;-&quot;??_);_(@_)">
                  <c:v>359.07767605032734</c:v>
                </c:pt>
                <c:pt idx="387" formatCode="_(* #,##0_);_(* \(#,##0\);_(* &quot;-&quot;??_);_(@_)">
                  <c:v>313.41979338842975</c:v>
                </c:pt>
                <c:pt idx="388" formatCode="_(* #,##0_);_(* \(#,##0\);_(* &quot;-&quot;??_);_(@_)">
                  <c:v>255.68655694822885</c:v>
                </c:pt>
                <c:pt idx="389" formatCode="_(* #,##0_);_(* \(#,##0\);_(* &quot;-&quot;??_);_(@_)">
                  <c:v>266.49585747800592</c:v>
                </c:pt>
                <c:pt idx="390" formatCode="_(* #,##0_);_(* \(#,##0\);_(* &quot;-&quot;??_);_(@_)">
                  <c:v>216.42671976744188</c:v>
                </c:pt>
                <c:pt idx="391" formatCode="_(* #,##0_);_(* \(#,##0\);_(* &quot;-&quot;??_);_(@_)">
                  <c:v>485.0403795348837</c:v>
                </c:pt>
                <c:pt idx="392" formatCode="_(* #,##0_);_(* \(#,##0\);_(* &quot;-&quot;??_);_(@_)">
                  <c:v>331.44678119960139</c:v>
                </c:pt>
                <c:pt idx="393" formatCode="_(* #,##0_);_(* \(#,##0\);_(* &quot;-&quot;??_);_(@_)">
                  <c:v>251.05234073861249</c:v>
                </c:pt>
                <c:pt idx="394" formatCode="_(* #,##0_);_(* \(#,##0\);_(* &quot;-&quot;??_);_(@_)">
                  <c:v>394.28778879310352</c:v>
                </c:pt>
                <c:pt idx="395" formatCode="_(* #,##0_);_(* \(#,##0\);_(* &quot;-&quot;??_);_(@_)">
                  <c:v>216.71045245901641</c:v>
                </c:pt>
                <c:pt idx="396" formatCode="_(* #,##0_);_(* \(#,##0\);_(* &quot;-&quot;??_);_(@_)">
                  <c:v>427.10837577464793</c:v>
                </c:pt>
                <c:pt idx="397" formatCode="_(* #,##0_);_(* \(#,##0\);_(* &quot;-&quot;??_);_(@_)">
                  <c:v>396.90292957283441</c:v>
                </c:pt>
                <c:pt idx="398" formatCode="_(* #,##0_);_(* \(#,##0\);_(* &quot;-&quot;??_);_(@_)">
                  <c:v>394.752886875</c:v>
                </c:pt>
                <c:pt idx="399" formatCode="_(* #,##0_);_(* \(#,##0\);_(* &quot;-&quot;??_);_(@_)">
                  <c:v>553.35418018423388</c:v>
                </c:pt>
                <c:pt idx="400" formatCode="_(* #,##0_);_(* \(#,##0\);_(* &quot;-&quot;??_);_(@_)">
                  <c:v>447.24488443949042</c:v>
                </c:pt>
                <c:pt idx="401" formatCode="_(* #,##0_);_(* \(#,##0\);_(* &quot;-&quot;??_);_(@_)">
                  <c:v>402.85187233395396</c:v>
                </c:pt>
                <c:pt idx="402" formatCode="_(* #,##0_);_(* \(#,##0\);_(* &quot;-&quot;??_);_(@_)">
                  <c:v>456.13430670231207</c:v>
                </c:pt>
                <c:pt idx="403" formatCode="_(* #,##0_);_(* \(#,##0\);_(* &quot;-&quot;??_);_(@_)">
                  <c:v>453.8043227438913</c:v>
                </c:pt>
                <c:pt idx="404" formatCode="_(* #,##0_);_(* \(#,##0\);_(* &quot;-&quot;??_);_(@_)">
                  <c:v>420.97030884654288</c:v>
                </c:pt>
                <c:pt idx="405" formatCode="_(* #,##0_);_(* \(#,##0\);_(* &quot;-&quot;??_);_(@_)">
                  <c:v>412.13272397537679</c:v>
                </c:pt>
                <c:pt idx="406" formatCode="_(* #,##0_);_(* \(#,##0\);_(* &quot;-&quot;??_);_(@_)">
                  <c:v>465.03159869204285</c:v>
                </c:pt>
                <c:pt idx="407" formatCode="_(* #,##0_);_(* \(#,##0\);_(* &quot;-&quot;??_);_(@_)">
                  <c:v>462.10159732111737</c:v>
                </c:pt>
                <c:pt idx="408" formatCode="_(* #,##0_);_(* \(#,##0\);_(* &quot;-&quot;??_);_(@_)">
                  <c:v>417.28572088513664</c:v>
                </c:pt>
                <c:pt idx="409" formatCode="_(* #,##0_);_(* \(#,##0\);_(* &quot;-&quot;??_);_(@_)">
                  <c:v>439.05780136831413</c:v>
                </c:pt>
                <c:pt idx="410" formatCode="_(* #,##0_);_(* \(#,##0\);_(* &quot;-&quot;??_);_(@_)">
                  <c:v>478.63664988092881</c:v>
                </c:pt>
                <c:pt idx="411" formatCode="_(* #,##0_);_(* \(#,##0\);_(* &quot;-&quot;??_);_(@_)">
                  <c:v>336.04063800917385</c:v>
                </c:pt>
                <c:pt idx="412" formatCode="_(* #,##0_);_(* \(#,##0\);_(* &quot;-&quot;??_);_(@_)">
                  <c:v>891.3560325067383</c:v>
                </c:pt>
                <c:pt idx="413" formatCode="_(* #,##0_);_(* \(#,##0\);_(* &quot;-&quot;??_);_(@_)">
                  <c:v>79.500044436033306</c:v>
                </c:pt>
                <c:pt idx="414" formatCode="_(* #,##0_);_(* \(#,##0\);_(* &quot;-&quot;??_);_(@_)">
                  <c:v>1127.4015355889596</c:v>
                </c:pt>
                <c:pt idx="415" formatCode="_(* #,##0_);_(* \(#,##0\);_(* &quot;-&quot;??_);_(@_)">
                  <c:v>321.02116887985477</c:v>
                </c:pt>
                <c:pt idx="416" formatCode="_(* #,##0_);_(* \(#,##0\);_(* &quot;-&quot;??_);_(@_)">
                  <c:v>781.18333166054697</c:v>
                </c:pt>
                <c:pt idx="417" formatCode="_(* #,##0_);_(* \(#,##0\);_(* &quot;-&quot;??_);_(@_)">
                  <c:v>49.416914946235188</c:v>
                </c:pt>
                <c:pt idx="418" formatCode="_(* #,##0_);_(* \(#,##0\);_(* &quot;-&quot;??_);_(@_)">
                  <c:v>590.7696299180318</c:v>
                </c:pt>
                <c:pt idx="419" formatCode="_(* #,##0_);_(* \(#,##0\);_(* &quot;-&quot;??_);_(@_)">
                  <c:v>627.22517445573226</c:v>
                </c:pt>
                <c:pt idx="420" formatCode="_(* #,##0_);_(* \(#,##0\);_(* &quot;-&quot;??_);_(@_)">
                  <c:v>647.31592548386607</c:v>
                </c:pt>
                <c:pt idx="421" formatCode="_(* #,##0_);_(* \(#,##0\);_(* &quot;-&quot;??_);_(@_)">
                  <c:v>730.1297448979592</c:v>
                </c:pt>
                <c:pt idx="422" formatCode="_(* #,##0_);_(* \(#,##0\);_(* &quot;-&quot;??_);_(@_)">
                  <c:v>533.9522117117117</c:v>
                </c:pt>
                <c:pt idx="423">
                  <c:v>2928</c:v>
                </c:pt>
                <c:pt idx="424">
                  <c:v>2285</c:v>
                </c:pt>
                <c:pt idx="425">
                  <c:v>7100</c:v>
                </c:pt>
                <c:pt idx="426">
                  <c:v>6150</c:v>
                </c:pt>
                <c:pt idx="427">
                  <c:v>3830</c:v>
                </c:pt>
                <c:pt idx="428">
                  <c:v>3335</c:v>
                </c:pt>
                <c:pt idx="429">
                  <c:v>3013</c:v>
                </c:pt>
                <c:pt idx="430">
                  <c:v>6071</c:v>
                </c:pt>
                <c:pt idx="431">
                  <c:v>2025</c:v>
                </c:pt>
                <c:pt idx="432">
                  <c:v>1843</c:v>
                </c:pt>
                <c:pt idx="433">
                  <c:v>2038</c:v>
                </c:pt>
                <c:pt idx="434">
                  <c:v>5096</c:v>
                </c:pt>
                <c:pt idx="435">
                  <c:v>3045</c:v>
                </c:pt>
                <c:pt idx="436">
                  <c:v>4200</c:v>
                </c:pt>
                <c:pt idx="437">
                  <c:v>1940</c:v>
                </c:pt>
                <c:pt idx="438">
                  <c:v>3690</c:v>
                </c:pt>
                <c:pt idx="439">
                  <c:v>2088</c:v>
                </c:pt>
                <c:pt idx="440">
                  <c:v>2765</c:v>
                </c:pt>
                <c:pt idx="441">
                  <c:v>2672</c:v>
                </c:pt>
                <c:pt idx="442">
                  <c:v>2819</c:v>
                </c:pt>
                <c:pt idx="443">
                  <c:v>1303</c:v>
                </c:pt>
                <c:pt idx="444">
                  <c:v>1195</c:v>
                </c:pt>
                <c:pt idx="445">
                  <c:v>1120</c:v>
                </c:pt>
                <c:pt idx="446">
                  <c:v>2409</c:v>
                </c:pt>
                <c:pt idx="447">
                  <c:v>2446</c:v>
                </c:pt>
                <c:pt idx="448">
                  <c:v>2048</c:v>
                </c:pt>
                <c:pt idx="449">
                  <c:v>1150</c:v>
                </c:pt>
                <c:pt idx="450">
                  <c:v>1475</c:v>
                </c:pt>
                <c:pt idx="451">
                  <c:v>1508</c:v>
                </c:pt>
                <c:pt idx="452">
                  <c:v>1980</c:v>
                </c:pt>
                <c:pt idx="453">
                  <c:v>1720</c:v>
                </c:pt>
                <c:pt idx="454">
                  <c:v>1885</c:v>
                </c:pt>
                <c:pt idx="455">
                  <c:v>1299</c:v>
                </c:pt>
                <c:pt idx="456">
                  <c:v>1195</c:v>
                </c:pt>
                <c:pt idx="457">
                  <c:v>1003</c:v>
                </c:pt>
                <c:pt idx="458">
                  <c:v>1753</c:v>
                </c:pt>
                <c:pt idx="459">
                  <c:v>1977</c:v>
                </c:pt>
                <c:pt idx="460">
                  <c:v>1918</c:v>
                </c:pt>
                <c:pt idx="461">
                  <c:v>925</c:v>
                </c:pt>
                <c:pt idx="462">
                  <c:v>1018</c:v>
                </c:pt>
                <c:pt idx="463">
                  <c:v>760</c:v>
                </c:pt>
                <c:pt idx="464">
                  <c:v>3017</c:v>
                </c:pt>
                <c:pt idx="465">
                  <c:v>1443</c:v>
                </c:pt>
                <c:pt idx="466">
                  <c:v>710</c:v>
                </c:pt>
                <c:pt idx="467">
                  <c:v>1835</c:v>
                </c:pt>
                <c:pt idx="468">
                  <c:v>2505</c:v>
                </c:pt>
                <c:pt idx="469">
                  <c:v>2115</c:v>
                </c:pt>
                <c:pt idx="470">
                  <c:v>1635</c:v>
                </c:pt>
                <c:pt idx="471">
                  <c:v>1670</c:v>
                </c:pt>
                <c:pt idx="472">
                  <c:v>1725</c:v>
                </c:pt>
                <c:pt idx="473">
                  <c:v>1680</c:v>
                </c:pt>
                <c:pt idx="474">
                  <c:v>1773</c:v>
                </c:pt>
                <c:pt idx="475">
                  <c:v>1830</c:v>
                </c:pt>
                <c:pt idx="476">
                  <c:v>893</c:v>
                </c:pt>
                <c:pt idx="477">
                  <c:v>1835</c:v>
                </c:pt>
                <c:pt idx="478">
                  <c:v>1805</c:v>
                </c:pt>
                <c:pt idx="479">
                  <c:v>1792</c:v>
                </c:pt>
                <c:pt idx="480">
                  <c:v>1198</c:v>
                </c:pt>
                <c:pt idx="481">
                  <c:v>1420</c:v>
                </c:pt>
                <c:pt idx="482">
                  <c:v>1782</c:v>
                </c:pt>
                <c:pt idx="483">
                  <c:v>1734</c:v>
                </c:pt>
                <c:pt idx="484">
                  <c:v>1935</c:v>
                </c:pt>
                <c:pt idx="485">
                  <c:v>1251</c:v>
                </c:pt>
                <c:pt idx="486">
                  <c:v>1342</c:v>
                </c:pt>
                <c:pt idx="487">
                  <c:v>1230</c:v>
                </c:pt>
                <c:pt idx="488">
                  <c:v>292</c:v>
                </c:pt>
                <c:pt idx="489">
                  <c:v>434</c:v>
                </c:pt>
                <c:pt idx="490">
                  <c:v>363</c:v>
                </c:pt>
                <c:pt idx="491">
                  <c:v>354</c:v>
                </c:pt>
                <c:pt idx="492">
                  <c:v>232</c:v>
                </c:pt>
                <c:pt idx="493">
                  <c:v>233</c:v>
                </c:pt>
                <c:pt idx="494">
                  <c:v>790</c:v>
                </c:pt>
                <c:pt idx="495">
                  <c:v>560</c:v>
                </c:pt>
                <c:pt idx="496">
                  <c:v>728</c:v>
                </c:pt>
                <c:pt idx="498">
                  <c:v>895</c:v>
                </c:pt>
                <c:pt idx="499">
                  <c:v>765</c:v>
                </c:pt>
                <c:pt idx="500">
                  <c:v>1255</c:v>
                </c:pt>
                <c:pt idx="501">
                  <c:v>1079</c:v>
                </c:pt>
                <c:pt idx="502">
                  <c:v>1453</c:v>
                </c:pt>
                <c:pt idx="503">
                  <c:v>483</c:v>
                </c:pt>
                <c:pt idx="504">
                  <c:v>1130</c:v>
                </c:pt>
                <c:pt idx="505">
                  <c:v>985</c:v>
                </c:pt>
                <c:pt idx="506">
                  <c:v>1066</c:v>
                </c:pt>
                <c:pt idx="507">
                  <c:v>1125</c:v>
                </c:pt>
                <c:pt idx="508">
                  <c:v>698</c:v>
                </c:pt>
                <c:pt idx="509">
                  <c:v>1310</c:v>
                </c:pt>
                <c:pt idx="510">
                  <c:v>4880</c:v>
                </c:pt>
                <c:pt idx="511">
                  <c:v>3480</c:v>
                </c:pt>
                <c:pt idx="512">
                  <c:v>5870</c:v>
                </c:pt>
                <c:pt idx="513">
                  <c:v>6050</c:v>
                </c:pt>
                <c:pt idx="514">
                  <c:v>5330</c:v>
                </c:pt>
                <c:pt idx="515">
                  <c:v>6290</c:v>
                </c:pt>
                <c:pt idx="516">
                  <c:v>4700</c:v>
                </c:pt>
                <c:pt idx="517">
                  <c:v>2930</c:v>
                </c:pt>
                <c:pt idx="518">
                  <c:v>2420</c:v>
                </c:pt>
                <c:pt idx="519">
                  <c:v>2630</c:v>
                </c:pt>
                <c:pt idx="520">
                  <c:v>2190</c:v>
                </c:pt>
                <c:pt idx="521">
                  <c:v>1870</c:v>
                </c:pt>
                <c:pt idx="522">
                  <c:v>1760</c:v>
                </c:pt>
                <c:pt idx="523">
                  <c:v>1760</c:v>
                </c:pt>
                <c:pt idx="524">
                  <c:v>1760</c:v>
                </c:pt>
                <c:pt idx="525">
                  <c:v>590</c:v>
                </c:pt>
                <c:pt idx="526">
                  <c:v>650</c:v>
                </c:pt>
                <c:pt idx="527">
                  <c:v>1490</c:v>
                </c:pt>
                <c:pt idx="528">
                  <c:v>770</c:v>
                </c:pt>
                <c:pt idx="529">
                  <c:v>2330</c:v>
                </c:pt>
                <c:pt idx="530">
                  <c:v>6200</c:v>
                </c:pt>
                <c:pt idx="531">
                  <c:v>6070</c:v>
                </c:pt>
                <c:pt idx="532">
                  <c:v>5900</c:v>
                </c:pt>
                <c:pt idx="533">
                  <c:v>6050</c:v>
                </c:pt>
                <c:pt idx="534">
                  <c:v>5200</c:v>
                </c:pt>
                <c:pt idx="535">
                  <c:v>2310</c:v>
                </c:pt>
                <c:pt idx="536">
                  <c:v>2380</c:v>
                </c:pt>
                <c:pt idx="537">
                  <c:v>2660</c:v>
                </c:pt>
                <c:pt idx="538">
                  <c:v>1760</c:v>
                </c:pt>
                <c:pt idx="539">
                  <c:v>1480</c:v>
                </c:pt>
                <c:pt idx="540">
                  <c:v>1390</c:v>
                </c:pt>
                <c:pt idx="541">
                  <c:v>170</c:v>
                </c:pt>
                <c:pt idx="542">
                  <c:v>360</c:v>
                </c:pt>
                <c:pt idx="543">
                  <c:v>307</c:v>
                </c:pt>
                <c:pt idx="544">
                  <c:v>254</c:v>
                </c:pt>
                <c:pt idx="545">
                  <c:v>171</c:v>
                </c:pt>
                <c:pt idx="546">
                  <c:v>218</c:v>
                </c:pt>
                <c:pt idx="547">
                  <c:v>303</c:v>
                </c:pt>
                <c:pt idx="548">
                  <c:v>281</c:v>
                </c:pt>
                <c:pt idx="549">
                  <c:v>267</c:v>
                </c:pt>
                <c:pt idx="550">
                  <c:v>253</c:v>
                </c:pt>
                <c:pt idx="551">
                  <c:v>193</c:v>
                </c:pt>
                <c:pt idx="552">
                  <c:v>234</c:v>
                </c:pt>
                <c:pt idx="553">
                  <c:v>237</c:v>
                </c:pt>
                <c:pt idx="554">
                  <c:v>252</c:v>
                </c:pt>
                <c:pt idx="555">
                  <c:v>232</c:v>
                </c:pt>
                <c:pt idx="556">
                  <c:v>205</c:v>
                </c:pt>
                <c:pt idx="557">
                  <c:v>315</c:v>
                </c:pt>
                <c:pt idx="558">
                  <c:v>241</c:v>
                </c:pt>
                <c:pt idx="559">
                  <c:v>369</c:v>
                </c:pt>
                <c:pt idx="561">
                  <c:v>184</c:v>
                </c:pt>
                <c:pt idx="562">
                  <c:v>274</c:v>
                </c:pt>
                <c:pt idx="563">
                  <c:v>520</c:v>
                </c:pt>
                <c:pt idx="564">
                  <c:v>349</c:v>
                </c:pt>
                <c:pt idx="565">
                  <c:v>300</c:v>
                </c:pt>
                <c:pt idx="566">
                  <c:v>119</c:v>
                </c:pt>
                <c:pt idx="567">
                  <c:v>320</c:v>
                </c:pt>
                <c:pt idx="568">
                  <c:v>151</c:v>
                </c:pt>
                <c:pt idx="569">
                  <c:v>248</c:v>
                </c:pt>
                <c:pt idx="570">
                  <c:v>170</c:v>
                </c:pt>
                <c:pt idx="571">
                  <c:v>192</c:v>
                </c:pt>
                <c:pt idx="572">
                  <c:v>188</c:v>
                </c:pt>
                <c:pt idx="573">
                  <c:v>413</c:v>
                </c:pt>
                <c:pt idx="574">
                  <c:v>289</c:v>
                </c:pt>
                <c:pt idx="575">
                  <c:v>251</c:v>
                </c:pt>
                <c:pt idx="576">
                  <c:v>304</c:v>
                </c:pt>
                <c:pt idx="577">
                  <c:v>283</c:v>
                </c:pt>
                <c:pt idx="578">
                  <c:v>248</c:v>
                </c:pt>
                <c:pt idx="579">
                  <c:v>259</c:v>
                </c:pt>
                <c:pt idx="580">
                  <c:v>232</c:v>
                </c:pt>
                <c:pt idx="581">
                  <c:v>244</c:v>
                </c:pt>
                <c:pt idx="582">
                  <c:v>240</c:v>
                </c:pt>
                <c:pt idx="583">
                  <c:v>196</c:v>
                </c:pt>
                <c:pt idx="584">
                  <c:v>769</c:v>
                </c:pt>
                <c:pt idx="585">
                  <c:v>1022</c:v>
                </c:pt>
                <c:pt idx="586">
                  <c:v>725</c:v>
                </c:pt>
                <c:pt idx="587">
                  <c:v>1009</c:v>
                </c:pt>
                <c:pt idx="588">
                  <c:v>884</c:v>
                </c:pt>
                <c:pt idx="589">
                  <c:v>850</c:v>
                </c:pt>
                <c:pt idx="590">
                  <c:v>3059</c:v>
                </c:pt>
                <c:pt idx="591">
                  <c:v>2967</c:v>
                </c:pt>
                <c:pt idx="592">
                  <c:v>988</c:v>
                </c:pt>
                <c:pt idx="593">
                  <c:v>1081</c:v>
                </c:pt>
                <c:pt idx="594">
                  <c:v>914</c:v>
                </c:pt>
                <c:pt idx="595">
                  <c:v>553</c:v>
                </c:pt>
                <c:pt idx="596">
                  <c:v>582</c:v>
                </c:pt>
                <c:pt idx="597">
                  <c:v>681</c:v>
                </c:pt>
                <c:pt idx="598">
                  <c:v>1041</c:v>
                </c:pt>
                <c:pt idx="599">
                  <c:v>760</c:v>
                </c:pt>
                <c:pt idx="600">
                  <c:v>900</c:v>
                </c:pt>
                <c:pt idx="601">
                  <c:v>460</c:v>
                </c:pt>
                <c:pt idx="602">
                  <c:v>688</c:v>
                </c:pt>
                <c:pt idx="603">
                  <c:v>3245</c:v>
                </c:pt>
                <c:pt idx="604">
                  <c:v>3155</c:v>
                </c:pt>
                <c:pt idx="605">
                  <c:v>3179</c:v>
                </c:pt>
                <c:pt idx="606">
                  <c:v>573</c:v>
                </c:pt>
                <c:pt idx="607">
                  <c:v>451</c:v>
                </c:pt>
                <c:pt idx="608">
                  <c:v>918</c:v>
                </c:pt>
                <c:pt idx="609">
                  <c:v>818</c:v>
                </c:pt>
                <c:pt idx="610">
                  <c:v>930</c:v>
                </c:pt>
                <c:pt idx="611">
                  <c:v>660</c:v>
                </c:pt>
                <c:pt idx="612">
                  <c:v>703</c:v>
                </c:pt>
                <c:pt idx="613">
                  <c:v>1100</c:v>
                </c:pt>
                <c:pt idx="614">
                  <c:v>1120</c:v>
                </c:pt>
                <c:pt idx="615">
                  <c:v>1210</c:v>
                </c:pt>
                <c:pt idx="616">
                  <c:v>990</c:v>
                </c:pt>
                <c:pt idx="617">
                  <c:v>1060</c:v>
                </c:pt>
                <c:pt idx="618">
                  <c:v>979</c:v>
                </c:pt>
                <c:pt idx="619">
                  <c:v>931</c:v>
                </c:pt>
                <c:pt idx="620">
                  <c:v>1220</c:v>
                </c:pt>
                <c:pt idx="621">
                  <c:v>1200</c:v>
                </c:pt>
                <c:pt idx="622">
                  <c:v>848</c:v>
                </c:pt>
                <c:pt idx="623">
                  <c:v>1460</c:v>
                </c:pt>
                <c:pt idx="624">
                  <c:v>1550</c:v>
                </c:pt>
                <c:pt idx="625">
                  <c:v>994</c:v>
                </c:pt>
                <c:pt idx="626">
                  <c:v>1800</c:v>
                </c:pt>
                <c:pt idx="627">
                  <c:v>677</c:v>
                </c:pt>
                <c:pt idx="628">
                  <c:v>1010</c:v>
                </c:pt>
                <c:pt idx="629">
                  <c:v>627</c:v>
                </c:pt>
                <c:pt idx="630">
                  <c:v>1020</c:v>
                </c:pt>
                <c:pt idx="631">
                  <c:v>644</c:v>
                </c:pt>
                <c:pt idx="632">
                  <c:v>1140</c:v>
                </c:pt>
                <c:pt idx="633">
                  <c:v>867</c:v>
                </c:pt>
                <c:pt idx="634">
                  <c:v>506</c:v>
                </c:pt>
                <c:pt idx="635">
                  <c:v>777</c:v>
                </c:pt>
                <c:pt idx="636">
                  <c:v>840</c:v>
                </c:pt>
                <c:pt idx="637">
                  <c:v>775</c:v>
                </c:pt>
                <c:pt idx="638">
                  <c:v>838</c:v>
                </c:pt>
                <c:pt idx="639">
                  <c:v>1120</c:v>
                </c:pt>
                <c:pt idx="640">
                  <c:v>951</c:v>
                </c:pt>
                <c:pt idx="641">
                  <c:v>1030</c:v>
                </c:pt>
                <c:pt idx="642">
                  <c:v>991</c:v>
                </c:pt>
                <c:pt idx="643">
                  <c:v>1270</c:v>
                </c:pt>
                <c:pt idx="644">
                  <c:v>3660</c:v>
                </c:pt>
                <c:pt idx="645">
                  <c:v>1390</c:v>
                </c:pt>
                <c:pt idx="646">
                  <c:v>1390</c:v>
                </c:pt>
                <c:pt idx="647">
                  <c:v>1140</c:v>
                </c:pt>
                <c:pt idx="648">
                  <c:v>1270</c:v>
                </c:pt>
                <c:pt idx="649">
                  <c:v>1480</c:v>
                </c:pt>
                <c:pt idx="650">
                  <c:v>1210</c:v>
                </c:pt>
                <c:pt idx="651">
                  <c:v>910</c:v>
                </c:pt>
                <c:pt idx="652">
                  <c:v>950</c:v>
                </c:pt>
                <c:pt idx="653">
                  <c:v>1160</c:v>
                </c:pt>
                <c:pt idx="654">
                  <c:v>1110</c:v>
                </c:pt>
                <c:pt idx="655">
                  <c:v>1050</c:v>
                </c:pt>
                <c:pt idx="656">
                  <c:v>773</c:v>
                </c:pt>
                <c:pt idx="657">
                  <c:v>908</c:v>
                </c:pt>
                <c:pt idx="658">
                  <c:v>959</c:v>
                </c:pt>
                <c:pt idx="659">
                  <c:v>1770</c:v>
                </c:pt>
                <c:pt idx="660">
                  <c:v>1780</c:v>
                </c:pt>
                <c:pt idx="661">
                  <c:v>1060</c:v>
                </c:pt>
                <c:pt idx="662">
                  <c:v>1440</c:v>
                </c:pt>
                <c:pt idx="663">
                  <c:v>1330</c:v>
                </c:pt>
                <c:pt idx="664">
                  <c:v>1250</c:v>
                </c:pt>
                <c:pt idx="665">
                  <c:v>1410</c:v>
                </c:pt>
                <c:pt idx="666">
                  <c:v>1580</c:v>
                </c:pt>
                <c:pt idx="667">
                  <c:v>1220</c:v>
                </c:pt>
                <c:pt idx="668">
                  <c:v>1120</c:v>
                </c:pt>
                <c:pt idx="669">
                  <c:v>1260</c:v>
                </c:pt>
                <c:pt idx="670">
                  <c:v>1050</c:v>
                </c:pt>
                <c:pt idx="671">
                  <c:v>1360</c:v>
                </c:pt>
                <c:pt idx="672">
                  <c:v>1430</c:v>
                </c:pt>
                <c:pt idx="673">
                  <c:v>1420</c:v>
                </c:pt>
                <c:pt idx="674">
                  <c:v>1570</c:v>
                </c:pt>
                <c:pt idx="675">
                  <c:v>1550</c:v>
                </c:pt>
                <c:pt idx="676">
                  <c:v>1080</c:v>
                </c:pt>
                <c:pt idx="677">
                  <c:v>886</c:v>
                </c:pt>
                <c:pt idx="678">
                  <c:v>2010</c:v>
                </c:pt>
                <c:pt idx="679">
                  <c:v>1130</c:v>
                </c:pt>
                <c:pt idx="680">
                  <c:v>1310</c:v>
                </c:pt>
                <c:pt idx="681">
                  <c:v>1290</c:v>
                </c:pt>
                <c:pt idx="682">
                  <c:v>1280</c:v>
                </c:pt>
                <c:pt idx="683">
                  <c:v>1040</c:v>
                </c:pt>
                <c:pt idx="684">
                  <c:v>1390</c:v>
                </c:pt>
                <c:pt idx="685">
                  <c:v>883</c:v>
                </c:pt>
                <c:pt idx="686">
                  <c:v>1420</c:v>
                </c:pt>
                <c:pt idx="687">
                  <c:v>911</c:v>
                </c:pt>
                <c:pt idx="688">
                  <c:v>808</c:v>
                </c:pt>
                <c:pt idx="689">
                  <c:v>771</c:v>
                </c:pt>
                <c:pt idx="690">
                  <c:v>1620</c:v>
                </c:pt>
                <c:pt idx="691">
                  <c:v>1400</c:v>
                </c:pt>
                <c:pt idx="692">
                  <c:v>3070</c:v>
                </c:pt>
                <c:pt idx="693">
                  <c:v>3330</c:v>
                </c:pt>
                <c:pt idx="694">
                  <c:v>1600</c:v>
                </c:pt>
                <c:pt idx="695">
                  <c:v>1510</c:v>
                </c:pt>
                <c:pt idx="696">
                  <c:v>2260</c:v>
                </c:pt>
                <c:pt idx="697">
                  <c:v>1770</c:v>
                </c:pt>
                <c:pt idx="698">
                  <c:v>1760</c:v>
                </c:pt>
                <c:pt idx="699">
                  <c:v>1220</c:v>
                </c:pt>
                <c:pt idx="700">
                  <c:v>1620</c:v>
                </c:pt>
                <c:pt idx="701">
                  <c:v>1330</c:v>
                </c:pt>
                <c:pt idx="702">
                  <c:v>1290</c:v>
                </c:pt>
                <c:pt idx="703">
                  <c:v>1092.75</c:v>
                </c:pt>
                <c:pt idx="704">
                  <c:v>739.86</c:v>
                </c:pt>
                <c:pt idx="705">
                  <c:v>818.995</c:v>
                </c:pt>
                <c:pt idx="706">
                  <c:v>1279.3</c:v>
                </c:pt>
                <c:pt idx="707">
                  <c:v>1300.32</c:v>
                </c:pt>
                <c:pt idx="708">
                  <c:v>1413.28</c:v>
                </c:pt>
                <c:pt idx="709">
                  <c:v>1178.0999999999999</c:v>
                </c:pt>
                <c:pt idx="710">
                  <c:v>1227.48</c:v>
                </c:pt>
                <c:pt idx="711">
                  <c:v>1116.06</c:v>
                </c:pt>
                <c:pt idx="712">
                  <c:v>1079.029</c:v>
                </c:pt>
                <c:pt idx="713">
                  <c:v>1454.24</c:v>
                </c:pt>
                <c:pt idx="714">
                  <c:v>1428</c:v>
                </c:pt>
                <c:pt idx="715">
                  <c:v>949.7600000000001</c:v>
                </c:pt>
                <c:pt idx="716">
                  <c:v>1803.1000000000001</c:v>
                </c:pt>
                <c:pt idx="717">
                  <c:v>1883.2500000000002</c:v>
                </c:pt>
                <c:pt idx="718">
                  <c:v>1138.1300000000001</c:v>
                </c:pt>
                <c:pt idx="719">
                  <c:v>2109.6</c:v>
                </c:pt>
                <c:pt idx="720">
                  <c:v>751.47</c:v>
                </c:pt>
                <c:pt idx="721">
                  <c:v>1162.51</c:v>
                </c:pt>
                <c:pt idx="722">
                  <c:v>675.279</c:v>
                </c:pt>
                <c:pt idx="723">
                  <c:v>1137.3</c:v>
                </c:pt>
                <c:pt idx="724">
                  <c:v>718.06</c:v>
                </c:pt>
                <c:pt idx="725">
                  <c:v>1322.3999999999999</c:v>
                </c:pt>
                <c:pt idx="726">
                  <c:v>1039.5330000000001</c:v>
                </c:pt>
                <c:pt idx="727">
                  <c:v>563.68400000000008</c:v>
                </c:pt>
                <c:pt idx="728">
                  <c:v>920.745</c:v>
                </c:pt>
                <c:pt idx="729">
                  <c:v>948.36</c:v>
                </c:pt>
                <c:pt idx="730">
                  <c:v>860.25000000000011</c:v>
                </c:pt>
                <c:pt idx="731">
                  <c:v>952.80600000000004</c:v>
                </c:pt>
                <c:pt idx="732">
                  <c:v>1300.32</c:v>
                </c:pt>
                <c:pt idx="733">
                  <c:v>1115.5230000000001</c:v>
                </c:pt>
                <c:pt idx="734">
                  <c:v>1218.49</c:v>
                </c:pt>
                <c:pt idx="735">
                  <c:v>1171.3619999999999</c:v>
                </c:pt>
                <c:pt idx="736">
                  <c:v>1511.3</c:v>
                </c:pt>
                <c:pt idx="737">
                  <c:v>4384.6799999999994</c:v>
                </c:pt>
                <c:pt idx="738">
                  <c:v>1649.93</c:v>
                </c:pt>
                <c:pt idx="739">
                  <c:v>1640.1999999999998</c:v>
                </c:pt>
                <c:pt idx="740">
                  <c:v>1332.66</c:v>
                </c:pt>
                <c:pt idx="741">
                  <c:v>1532.89</c:v>
                </c:pt>
                <c:pt idx="742">
                  <c:v>1759.72</c:v>
                </c:pt>
                <c:pt idx="743">
                  <c:v>1404.81</c:v>
                </c:pt>
                <c:pt idx="744">
                  <c:v>1033.76</c:v>
                </c:pt>
                <c:pt idx="745">
                  <c:v>1126.7</c:v>
                </c:pt>
                <c:pt idx="746">
                  <c:v>1381.5600000000002</c:v>
                </c:pt>
                <c:pt idx="747">
                  <c:v>1310.91</c:v>
                </c:pt>
                <c:pt idx="748">
                  <c:v>1239</c:v>
                </c:pt>
                <c:pt idx="749">
                  <c:v>887.40399999999988</c:v>
                </c:pt>
                <c:pt idx="750">
                  <c:v>1039.6600000000001</c:v>
                </c:pt>
                <c:pt idx="751">
                  <c:v>1137.374</c:v>
                </c:pt>
                <c:pt idx="752">
                  <c:v>2083.29</c:v>
                </c:pt>
                <c:pt idx="753">
                  <c:v>2153.7999999999997</c:v>
                </c:pt>
                <c:pt idx="754">
                  <c:v>1223.24</c:v>
                </c:pt>
                <c:pt idx="755">
                  <c:v>1729.44</c:v>
                </c:pt>
                <c:pt idx="756">
                  <c:v>1550.78</c:v>
                </c:pt>
                <c:pt idx="757">
                  <c:v>1455</c:v>
                </c:pt>
                <c:pt idx="758">
                  <c:v>1672.26</c:v>
                </c:pt>
                <c:pt idx="759">
                  <c:v>1908.6399999999999</c:v>
                </c:pt>
                <c:pt idx="760">
                  <c:v>1465.22</c:v>
                </c:pt>
                <c:pt idx="761">
                  <c:v>1240.96</c:v>
                </c:pt>
                <c:pt idx="762">
                  <c:v>1469.1599999999999</c:v>
                </c:pt>
                <c:pt idx="763">
                  <c:v>1178.1000000000001</c:v>
                </c:pt>
                <c:pt idx="764">
                  <c:v>1498.72</c:v>
                </c:pt>
                <c:pt idx="765">
                  <c:v>1655.9399999999998</c:v>
                </c:pt>
                <c:pt idx="766">
                  <c:v>1624.4799999999998</c:v>
                </c:pt>
                <c:pt idx="767">
                  <c:v>1803.93</c:v>
                </c:pt>
                <c:pt idx="768">
                  <c:v>1782.4999999999998</c:v>
                </c:pt>
                <c:pt idx="769">
                  <c:v>1209.6000000000001</c:v>
                </c:pt>
                <c:pt idx="770">
                  <c:v>1002.066</c:v>
                </c:pt>
                <c:pt idx="771">
                  <c:v>2339.64</c:v>
                </c:pt>
                <c:pt idx="772">
                  <c:v>1273.51</c:v>
                </c:pt>
                <c:pt idx="773">
                  <c:v>1496.02</c:v>
                </c:pt>
                <c:pt idx="774">
                  <c:v>1483.4999999999998</c:v>
                </c:pt>
                <c:pt idx="775">
                  <c:v>1460.48</c:v>
                </c:pt>
                <c:pt idx="776">
                  <c:v>1164.8000000000002</c:v>
                </c:pt>
                <c:pt idx="777">
                  <c:v>1605.45</c:v>
                </c:pt>
                <c:pt idx="778">
                  <c:v>958.9380000000001</c:v>
                </c:pt>
                <c:pt idx="779">
                  <c:v>1644.36</c:v>
                </c:pt>
                <c:pt idx="780">
                  <c:v>1080.4459999999999</c:v>
                </c:pt>
                <c:pt idx="781">
                  <c:v>911.42399999999986</c:v>
                </c:pt>
                <c:pt idx="782">
                  <c:v>858.89400000000012</c:v>
                </c:pt>
                <c:pt idx="783">
                  <c:v>1880.8200000000002</c:v>
                </c:pt>
                <c:pt idx="784">
                  <c:v>1671.6</c:v>
                </c:pt>
                <c:pt idx="785">
                  <c:v>3723.9100000000003</c:v>
                </c:pt>
                <c:pt idx="786">
                  <c:v>3929.3999999999996</c:v>
                </c:pt>
                <c:pt idx="787">
                  <c:v>1923.1999999999998</c:v>
                </c:pt>
                <c:pt idx="788">
                  <c:v>1798.41</c:v>
                </c:pt>
                <c:pt idx="789">
                  <c:v>2820.48</c:v>
                </c:pt>
                <c:pt idx="790">
                  <c:v>2164.71</c:v>
                </c:pt>
                <c:pt idx="791">
                  <c:v>2129.6</c:v>
                </c:pt>
                <c:pt idx="792">
                  <c:v>1449.36</c:v>
                </c:pt>
                <c:pt idx="793">
                  <c:v>1978.0200000000002</c:v>
                </c:pt>
                <c:pt idx="794">
                  <c:v>1561.4199999999998</c:v>
                </c:pt>
                <c:pt idx="795">
                  <c:v>1514.4599999999998</c:v>
                </c:pt>
                <c:pt idx="796">
                  <c:v>1521</c:v>
                </c:pt>
                <c:pt idx="797">
                  <c:v>1454.52</c:v>
                </c:pt>
                <c:pt idx="798">
                  <c:v>1695.48</c:v>
                </c:pt>
                <c:pt idx="799">
                  <c:v>1963.92</c:v>
                </c:pt>
                <c:pt idx="800">
                  <c:v>2089.8000000000002</c:v>
                </c:pt>
                <c:pt idx="801">
                  <c:v>1978.8</c:v>
                </c:pt>
                <c:pt idx="802">
                  <c:v>1642.8799999999999</c:v>
                </c:pt>
                <c:pt idx="803">
                  <c:v>2366.1</c:v>
                </c:pt>
                <c:pt idx="804">
                  <c:v>1448.9399999999998</c:v>
                </c:pt>
                <c:pt idx="805">
                  <c:v>1591.9199999999998</c:v>
                </c:pt>
                <c:pt idx="806">
                  <c:v>1948.32</c:v>
                </c:pt>
                <c:pt idx="807">
                  <c:v>1577.18</c:v>
                </c:pt>
                <c:pt idx="808">
                  <c:v>3958.7900000000004</c:v>
                </c:pt>
                <c:pt idx="809">
                  <c:v>5926.4100000000008</c:v>
                </c:pt>
                <c:pt idx="810">
                  <c:v>1249.8599999999999</c:v>
                </c:pt>
                <c:pt idx="811">
                  <c:v>3892.44</c:v>
                </c:pt>
                <c:pt idx="812">
                  <c:v>2461.1999999999998</c:v>
                </c:pt>
                <c:pt idx="813">
                  <c:v>1812.6</c:v>
                </c:pt>
                <c:pt idx="814">
                  <c:v>3033.1</c:v>
                </c:pt>
                <c:pt idx="815">
                  <c:v>3274.3</c:v>
                </c:pt>
                <c:pt idx="816">
                  <c:v>3721</c:v>
                </c:pt>
                <c:pt idx="817">
                  <c:v>1715.3500000000001</c:v>
                </c:pt>
                <c:pt idx="818">
                  <c:v>1794</c:v>
                </c:pt>
                <c:pt idx="819">
                  <c:v>1998.3799999999999</c:v>
                </c:pt>
                <c:pt idx="820">
                  <c:v>2100.9900000000002</c:v>
                </c:pt>
                <c:pt idx="821">
                  <c:v>1793.8799999999999</c:v>
                </c:pt>
                <c:pt idx="822">
                  <c:v>2332.44</c:v>
                </c:pt>
                <c:pt idx="823">
                  <c:v>1647.72</c:v>
                </c:pt>
                <c:pt idx="824">
                  <c:v>2036.1599999999999</c:v>
                </c:pt>
                <c:pt idx="825">
                  <c:v>1884.48</c:v>
                </c:pt>
                <c:pt idx="826">
                  <c:v>1798.16</c:v>
                </c:pt>
                <c:pt idx="827">
                  <c:v>921.98299999999995</c:v>
                </c:pt>
                <c:pt idx="828">
                  <c:v>1067.3600000000001</c:v>
                </c:pt>
                <c:pt idx="829">
                  <c:v>1417.32</c:v>
                </c:pt>
                <c:pt idx="830">
                  <c:v>3701.8199999999997</c:v>
                </c:pt>
                <c:pt idx="831">
                  <c:v>1339.3</c:v>
                </c:pt>
                <c:pt idx="832">
                  <c:v>1029.5999999999999</c:v>
                </c:pt>
                <c:pt idx="833">
                  <c:v>1759.3000000000002</c:v>
                </c:pt>
                <c:pt idx="834">
                  <c:v>1872.3999999999999</c:v>
                </c:pt>
                <c:pt idx="835">
                  <c:v>1186.1400000000001</c:v>
                </c:pt>
                <c:pt idx="836">
                  <c:v>903.11999999999989</c:v>
                </c:pt>
                <c:pt idx="837">
                  <c:v>1886.3500000000001</c:v>
                </c:pt>
                <c:pt idx="838">
                  <c:v>1936.62</c:v>
                </c:pt>
                <c:pt idx="839">
                  <c:v>1061.7539999999999</c:v>
                </c:pt>
                <c:pt idx="840">
                  <c:v>1145.2450000000001</c:v>
                </c:pt>
                <c:pt idx="841">
                  <c:v>1068.2159999999999</c:v>
                </c:pt>
                <c:pt idx="842">
                  <c:v>2169.7999999999997</c:v>
                </c:pt>
              </c:numCache>
            </c:numRef>
          </c:xVal>
          <c:yVal>
            <c:numRef>
              <c:f>'[Data%20for%20conference%20(1)iogas (version 1).xlsx]Sheet17'!$K$2:$K$844</c:f>
              <c:numCache>
                <c:formatCode>#,##0</c:formatCode>
                <c:ptCount val="843"/>
                <c:pt idx="0">
                  <c:v>313</c:v>
                </c:pt>
                <c:pt idx="1">
                  <c:v>581</c:v>
                </c:pt>
                <c:pt idx="2">
                  <c:v>543</c:v>
                </c:pt>
                <c:pt idx="3">
                  <c:v>531</c:v>
                </c:pt>
                <c:pt idx="4">
                  <c:v>608</c:v>
                </c:pt>
                <c:pt idx="5">
                  <c:v>733</c:v>
                </c:pt>
                <c:pt idx="6">
                  <c:v>668</c:v>
                </c:pt>
                <c:pt idx="7">
                  <c:v>655</c:v>
                </c:pt>
                <c:pt idx="8">
                  <c:v>975</c:v>
                </c:pt>
                <c:pt idx="9">
                  <c:v>1020</c:v>
                </c:pt>
                <c:pt idx="10">
                  <c:v>981</c:v>
                </c:pt>
                <c:pt idx="11">
                  <c:v>984</c:v>
                </c:pt>
                <c:pt idx="12" formatCode="General">
                  <c:v>175</c:v>
                </c:pt>
                <c:pt idx="13" formatCode="General">
                  <c:v>444</c:v>
                </c:pt>
                <c:pt idx="14" formatCode="General">
                  <c:v>492</c:v>
                </c:pt>
                <c:pt idx="15" formatCode="General">
                  <c:v>497</c:v>
                </c:pt>
                <c:pt idx="16" formatCode="General">
                  <c:v>534</c:v>
                </c:pt>
                <c:pt idx="17" formatCode="General">
                  <c:v>568</c:v>
                </c:pt>
                <c:pt idx="18" formatCode="General">
                  <c:v>588</c:v>
                </c:pt>
                <c:pt idx="19" formatCode="General">
                  <c:v>623</c:v>
                </c:pt>
                <c:pt idx="20" formatCode="General">
                  <c:v>717</c:v>
                </c:pt>
                <c:pt idx="21" formatCode="General">
                  <c:v>811</c:v>
                </c:pt>
                <c:pt idx="22" formatCode="General">
                  <c:v>794</c:v>
                </c:pt>
                <c:pt idx="23" formatCode="General">
                  <c:v>951</c:v>
                </c:pt>
                <c:pt idx="24" formatCode="General">
                  <c:v>946</c:v>
                </c:pt>
                <c:pt idx="25" formatCode="General">
                  <c:v>945</c:v>
                </c:pt>
                <c:pt idx="26" formatCode="General">
                  <c:v>283</c:v>
                </c:pt>
                <c:pt idx="27" formatCode="General">
                  <c:v>370</c:v>
                </c:pt>
                <c:pt idx="28" formatCode="General">
                  <c:v>379</c:v>
                </c:pt>
                <c:pt idx="29" formatCode="General">
                  <c:v>399</c:v>
                </c:pt>
                <c:pt idx="30" formatCode="General">
                  <c:v>409</c:v>
                </c:pt>
                <c:pt idx="31" formatCode="General">
                  <c:v>498</c:v>
                </c:pt>
                <c:pt idx="32" formatCode="General">
                  <c:v>568</c:v>
                </c:pt>
                <c:pt idx="33" formatCode="General">
                  <c:v>600</c:v>
                </c:pt>
                <c:pt idx="34" formatCode="General">
                  <c:v>617</c:v>
                </c:pt>
                <c:pt idx="35" formatCode="General">
                  <c:v>650</c:v>
                </c:pt>
                <c:pt idx="36" formatCode="General">
                  <c:v>675</c:v>
                </c:pt>
                <c:pt idx="37" formatCode="General">
                  <c:v>679</c:v>
                </c:pt>
                <c:pt idx="38" formatCode="General">
                  <c:v>850</c:v>
                </c:pt>
                <c:pt idx="39">
                  <c:v>1460</c:v>
                </c:pt>
                <c:pt idx="40">
                  <c:v>1470</c:v>
                </c:pt>
                <c:pt idx="41">
                  <c:v>1430</c:v>
                </c:pt>
                <c:pt idx="42">
                  <c:v>1400</c:v>
                </c:pt>
                <c:pt idx="43">
                  <c:v>1070</c:v>
                </c:pt>
                <c:pt idx="44">
                  <c:v>1210</c:v>
                </c:pt>
                <c:pt idx="45">
                  <c:v>1090</c:v>
                </c:pt>
                <c:pt idx="46" formatCode="General">
                  <c:v>780</c:v>
                </c:pt>
                <c:pt idx="47" formatCode="General">
                  <c:v>760</c:v>
                </c:pt>
                <c:pt idx="48">
                  <c:v>1040</c:v>
                </c:pt>
                <c:pt idx="49">
                  <c:v>1240</c:v>
                </c:pt>
                <c:pt idx="50">
                  <c:v>1240</c:v>
                </c:pt>
                <c:pt idx="51" formatCode="General">
                  <c:v>910</c:v>
                </c:pt>
                <c:pt idx="52" formatCode="0">
                  <c:v>842</c:v>
                </c:pt>
                <c:pt idx="53" formatCode="0">
                  <c:v>825</c:v>
                </c:pt>
                <c:pt idx="54" formatCode="0">
                  <c:v>805</c:v>
                </c:pt>
                <c:pt idx="55">
                  <c:v>1071</c:v>
                </c:pt>
                <c:pt idx="56">
                  <c:v>1079</c:v>
                </c:pt>
                <c:pt idx="57" formatCode="0">
                  <c:v>834</c:v>
                </c:pt>
                <c:pt idx="58" formatCode="0">
                  <c:v>941</c:v>
                </c:pt>
                <c:pt idx="59" formatCode="0">
                  <c:v>885</c:v>
                </c:pt>
                <c:pt idx="60" formatCode="0">
                  <c:v>862</c:v>
                </c:pt>
                <c:pt idx="62" formatCode="0">
                  <c:v>901</c:v>
                </c:pt>
                <c:pt idx="64" formatCode="0">
                  <c:v>887</c:v>
                </c:pt>
                <c:pt idx="65">
                  <c:v>883</c:v>
                </c:pt>
                <c:pt idx="66">
                  <c:v>966</c:v>
                </c:pt>
                <c:pt idx="67">
                  <c:v>923</c:v>
                </c:pt>
                <c:pt idx="68">
                  <c:v>983</c:v>
                </c:pt>
                <c:pt idx="69">
                  <c:v>873</c:v>
                </c:pt>
                <c:pt idx="70">
                  <c:v>924</c:v>
                </c:pt>
                <c:pt idx="71">
                  <c:v>966</c:v>
                </c:pt>
                <c:pt idx="72">
                  <c:v>938</c:v>
                </c:pt>
                <c:pt idx="73">
                  <c:v>1010</c:v>
                </c:pt>
                <c:pt idx="74" formatCode="General">
                  <c:v>915</c:v>
                </c:pt>
                <c:pt idx="75" formatCode="General">
                  <c:v>768</c:v>
                </c:pt>
                <c:pt idx="76" formatCode="General">
                  <c:v>518</c:v>
                </c:pt>
                <c:pt idx="77" formatCode="General">
                  <c:v>793</c:v>
                </c:pt>
                <c:pt idx="78" formatCode="General">
                  <c:v>497</c:v>
                </c:pt>
                <c:pt idx="79" formatCode="General">
                  <c:v>799</c:v>
                </c:pt>
                <c:pt idx="80" formatCode="General">
                  <c:v>110</c:v>
                </c:pt>
                <c:pt idx="81" formatCode="General">
                  <c:v>133</c:v>
                </c:pt>
                <c:pt idx="82" formatCode="General">
                  <c:v>134</c:v>
                </c:pt>
                <c:pt idx="83" formatCode="General">
                  <c:v>199</c:v>
                </c:pt>
                <c:pt idx="84" formatCode="General">
                  <c:v>10</c:v>
                </c:pt>
                <c:pt idx="85" formatCode="General">
                  <c:v>271</c:v>
                </c:pt>
                <c:pt idx="86" formatCode="General">
                  <c:v>199</c:v>
                </c:pt>
                <c:pt idx="87" formatCode="General">
                  <c:v>133</c:v>
                </c:pt>
                <c:pt idx="88" formatCode="General">
                  <c:v>171</c:v>
                </c:pt>
                <c:pt idx="89" formatCode="General">
                  <c:v>198</c:v>
                </c:pt>
                <c:pt idx="90" formatCode="General">
                  <c:v>189</c:v>
                </c:pt>
                <c:pt idx="91" formatCode="General">
                  <c:v>189</c:v>
                </c:pt>
                <c:pt idx="92" formatCode="General">
                  <c:v>198</c:v>
                </c:pt>
                <c:pt idx="93" formatCode="General">
                  <c:v>188</c:v>
                </c:pt>
                <c:pt idx="94" formatCode="General">
                  <c:v>207</c:v>
                </c:pt>
                <c:pt idx="95" formatCode="General">
                  <c:v>225</c:v>
                </c:pt>
                <c:pt idx="96" formatCode="General">
                  <c:v>196</c:v>
                </c:pt>
                <c:pt idx="97" formatCode="General">
                  <c:v>300</c:v>
                </c:pt>
                <c:pt idx="98" formatCode="General">
                  <c:v>251</c:v>
                </c:pt>
                <c:pt idx="99" formatCode="General">
                  <c:v>310</c:v>
                </c:pt>
                <c:pt idx="100" formatCode="General">
                  <c:v>330</c:v>
                </c:pt>
                <c:pt idx="101" formatCode="General">
                  <c:v>350</c:v>
                </c:pt>
                <c:pt idx="102" formatCode="General">
                  <c:v>290</c:v>
                </c:pt>
                <c:pt idx="103" formatCode="General">
                  <c:v>241</c:v>
                </c:pt>
                <c:pt idx="104" formatCode="General">
                  <c:v>250</c:v>
                </c:pt>
                <c:pt idx="105" formatCode="General">
                  <c:v>300</c:v>
                </c:pt>
                <c:pt idx="106" formatCode="General">
                  <c:v>280</c:v>
                </c:pt>
                <c:pt idx="107" formatCode="General">
                  <c:v>350</c:v>
                </c:pt>
                <c:pt idx="108" formatCode="General">
                  <c:v>110</c:v>
                </c:pt>
                <c:pt idx="109" formatCode="General">
                  <c:v>180</c:v>
                </c:pt>
                <c:pt idx="110" formatCode="General">
                  <c:v>190</c:v>
                </c:pt>
                <c:pt idx="111" formatCode="General">
                  <c:v>40</c:v>
                </c:pt>
                <c:pt idx="112" formatCode="General">
                  <c:v>120</c:v>
                </c:pt>
                <c:pt idx="113" formatCode="General">
                  <c:v>880</c:v>
                </c:pt>
                <c:pt idx="114" formatCode="General">
                  <c:v>60</c:v>
                </c:pt>
                <c:pt idx="115" formatCode="General">
                  <c:v>80</c:v>
                </c:pt>
                <c:pt idx="116" formatCode="General">
                  <c:v>180</c:v>
                </c:pt>
                <c:pt idx="117" formatCode="General">
                  <c:v>160</c:v>
                </c:pt>
                <c:pt idx="118" formatCode="General">
                  <c:v>200</c:v>
                </c:pt>
                <c:pt idx="119" formatCode="General">
                  <c:v>190</c:v>
                </c:pt>
                <c:pt idx="120" formatCode="General">
                  <c:v>220</c:v>
                </c:pt>
                <c:pt idx="121" formatCode="General">
                  <c:v>261</c:v>
                </c:pt>
                <c:pt idx="122" formatCode="General">
                  <c:v>90.5</c:v>
                </c:pt>
                <c:pt idx="123" formatCode="General">
                  <c:v>96.6</c:v>
                </c:pt>
                <c:pt idx="124" formatCode="General">
                  <c:v>53</c:v>
                </c:pt>
                <c:pt idx="125" formatCode="General">
                  <c:v>67.8</c:v>
                </c:pt>
                <c:pt idx="126" formatCode="General">
                  <c:v>65.099999999999994</c:v>
                </c:pt>
                <c:pt idx="127" formatCode="General">
                  <c:v>48.1</c:v>
                </c:pt>
                <c:pt idx="128" formatCode="General">
                  <c:v>52.3</c:v>
                </c:pt>
                <c:pt idx="129" formatCode="General">
                  <c:v>46.1</c:v>
                </c:pt>
                <c:pt idx="130" formatCode="General">
                  <c:v>144</c:v>
                </c:pt>
                <c:pt idx="131" formatCode="General">
                  <c:v>120</c:v>
                </c:pt>
                <c:pt idx="132" formatCode="General">
                  <c:v>160</c:v>
                </c:pt>
                <c:pt idx="133" formatCode="General">
                  <c:v>77</c:v>
                </c:pt>
                <c:pt idx="134" formatCode="General">
                  <c:v>136</c:v>
                </c:pt>
                <c:pt idx="135" formatCode="General">
                  <c:v>138</c:v>
                </c:pt>
                <c:pt idx="136" formatCode="General">
                  <c:v>114</c:v>
                </c:pt>
                <c:pt idx="137" formatCode="General">
                  <c:v>147</c:v>
                </c:pt>
                <c:pt idx="138" formatCode="General">
                  <c:v>164</c:v>
                </c:pt>
                <c:pt idx="139" formatCode="General">
                  <c:v>54.6</c:v>
                </c:pt>
                <c:pt idx="140" formatCode="General">
                  <c:v>165</c:v>
                </c:pt>
                <c:pt idx="141" formatCode="General">
                  <c:v>186</c:v>
                </c:pt>
                <c:pt idx="142" formatCode="General">
                  <c:v>128</c:v>
                </c:pt>
                <c:pt idx="143" formatCode="General">
                  <c:v>143</c:v>
                </c:pt>
                <c:pt idx="144" formatCode="General">
                  <c:v>171</c:v>
                </c:pt>
                <c:pt idx="145" formatCode="General">
                  <c:v>186</c:v>
                </c:pt>
                <c:pt idx="146" formatCode="General">
                  <c:v>175</c:v>
                </c:pt>
                <c:pt idx="147" formatCode="General">
                  <c:v>180</c:v>
                </c:pt>
                <c:pt idx="148" formatCode="General">
                  <c:v>160</c:v>
                </c:pt>
                <c:pt idx="149" formatCode="General">
                  <c:v>145</c:v>
                </c:pt>
                <c:pt idx="150" formatCode="0.0">
                  <c:v>352.35900000000004</c:v>
                </c:pt>
                <c:pt idx="151" formatCode="0.0">
                  <c:v>384.31900000000002</c:v>
                </c:pt>
                <c:pt idx="152" formatCode="0.0">
                  <c:v>267.66500000000002</c:v>
                </c:pt>
                <c:pt idx="153" formatCode="0.0">
                  <c:v>234.10700000000003</c:v>
                </c:pt>
                <c:pt idx="154" formatCode="0.0">
                  <c:v>217.32800000000003</c:v>
                </c:pt>
                <c:pt idx="155" formatCode="0.0">
                  <c:v>312.40900000000005</c:v>
                </c:pt>
                <c:pt idx="156" formatCode="0.0">
                  <c:v>97.478000000000009</c:v>
                </c:pt>
                <c:pt idx="157" formatCode="0.0">
                  <c:v>210.93600000000004</c:v>
                </c:pt>
                <c:pt idx="158" formatCode="0.0">
                  <c:v>241.29800000000003</c:v>
                </c:pt>
                <c:pt idx="159" formatCode="0.0">
                  <c:v>143.82000000000002</c:v>
                </c:pt>
                <c:pt idx="160" formatCode="0.0">
                  <c:v>186.16700000000003</c:v>
                </c:pt>
                <c:pt idx="161" formatCode="0.0">
                  <c:v>186.16700000000003</c:v>
                </c:pt>
                <c:pt idx="162" formatCode="0.0">
                  <c:v>263.67</c:v>
                </c:pt>
                <c:pt idx="163" formatCode="0.0">
                  <c:v>241.29800000000003</c:v>
                </c:pt>
                <c:pt idx="164" formatCode="0.0">
                  <c:v>296.42900000000003</c:v>
                </c:pt>
                <c:pt idx="165" formatCode="0.0">
                  <c:v>256.47900000000004</c:v>
                </c:pt>
                <c:pt idx="166" formatCode="0.0">
                  <c:v>202.94600000000003</c:v>
                </c:pt>
                <c:pt idx="167" formatCode="0.0">
                  <c:v>186.16700000000003</c:v>
                </c:pt>
                <c:pt idx="168" formatCode="0.0">
                  <c:v>164.59400000000002</c:v>
                </c:pt>
                <c:pt idx="169" formatCode="0.0">
                  <c:v>195.75500000000002</c:v>
                </c:pt>
                <c:pt idx="170" formatCode="0.0">
                  <c:v>200.54900000000001</c:v>
                </c:pt>
                <c:pt idx="171" formatCode="0.0">
                  <c:v>284.44400000000002</c:v>
                </c:pt>
                <c:pt idx="172" formatCode="0.0">
                  <c:v>58.327000000000005</c:v>
                </c:pt>
                <c:pt idx="173" formatCode="0.0">
                  <c:v>282.846</c:v>
                </c:pt>
                <c:pt idx="174" formatCode="0.0">
                  <c:v>320.399</c:v>
                </c:pt>
                <c:pt idx="175" formatCode="0.0">
                  <c:v>258.87600000000003</c:v>
                </c:pt>
                <c:pt idx="176" formatCode="0.0">
                  <c:v>425.06800000000004</c:v>
                </c:pt>
                <c:pt idx="177" formatCode="0.0">
                  <c:v>42.107300000000002</c:v>
                </c:pt>
                <c:pt idx="178" formatCode="0.0">
                  <c:v>129.43800000000002</c:v>
                </c:pt>
                <c:pt idx="179" formatCode="0.0">
                  <c:v>234.90600000000001</c:v>
                </c:pt>
                <c:pt idx="180" formatCode="0.0">
                  <c:v>246.09200000000001</c:v>
                </c:pt>
                <c:pt idx="181" formatCode="0.0">
                  <c:v>219.72500000000002</c:v>
                </c:pt>
                <c:pt idx="182" formatCode="0.0">
                  <c:v>310.012</c:v>
                </c:pt>
                <c:pt idx="183" formatCode="0.0">
                  <c:v>453.03300000000002</c:v>
                </c:pt>
                <c:pt idx="184" formatCode="0.0">
                  <c:v>192.55900000000003</c:v>
                </c:pt>
                <c:pt idx="185" formatCode="0.0">
                  <c:v>333.98200000000003</c:v>
                </c:pt>
                <c:pt idx="186" formatCode="0.0">
                  <c:v>338.77600000000007</c:v>
                </c:pt>
                <c:pt idx="187" formatCode="0.0">
                  <c:v>223.72</c:v>
                </c:pt>
                <c:pt idx="188" formatCode="0.0">
                  <c:v>328.38900000000007</c:v>
                </c:pt>
                <c:pt idx="189" formatCode="###0;###0">
                  <c:v>588</c:v>
                </c:pt>
                <c:pt idx="190" formatCode="###0;###0">
                  <c:v>369</c:v>
                </c:pt>
                <c:pt idx="191" formatCode="###0;###0">
                  <c:v>186</c:v>
                </c:pt>
                <c:pt idx="192" formatCode="###0;###0">
                  <c:v>662</c:v>
                </c:pt>
                <c:pt idx="193" formatCode="###0;###0">
                  <c:v>780</c:v>
                </c:pt>
                <c:pt idx="194" formatCode="###0;###0">
                  <c:v>600</c:v>
                </c:pt>
                <c:pt idx="195" formatCode="###0;###0">
                  <c:v>780</c:v>
                </c:pt>
                <c:pt idx="196" formatCode="###0;###0">
                  <c:v>841</c:v>
                </c:pt>
                <c:pt idx="197" formatCode="###0;###0">
                  <c:v>692</c:v>
                </c:pt>
                <c:pt idx="198" formatCode="###0;###0">
                  <c:v>424</c:v>
                </c:pt>
                <c:pt idx="199" formatCode="###0;###0">
                  <c:v>611</c:v>
                </c:pt>
                <c:pt idx="200" formatCode="###0;###0">
                  <c:v>620</c:v>
                </c:pt>
                <c:pt idx="201" formatCode="###0;###0">
                  <c:v>1270</c:v>
                </c:pt>
                <c:pt idx="202" formatCode="###0;###0">
                  <c:v>947</c:v>
                </c:pt>
                <c:pt idx="203" formatCode="###0.0;###0.0">
                  <c:v>25.6</c:v>
                </c:pt>
                <c:pt idx="204" formatCode="###0;###0">
                  <c:v>1810</c:v>
                </c:pt>
                <c:pt idx="205" formatCode="###0;###0">
                  <c:v>1900</c:v>
                </c:pt>
                <c:pt idx="206" formatCode="###0;###0">
                  <c:v>1180</c:v>
                </c:pt>
                <c:pt idx="207" formatCode="###0;###0">
                  <c:v>1130</c:v>
                </c:pt>
                <c:pt idx="208" formatCode="###0;###0">
                  <c:v>1600</c:v>
                </c:pt>
                <c:pt idx="209" formatCode="###0;###0">
                  <c:v>1560</c:v>
                </c:pt>
                <c:pt idx="210" formatCode="###0;###0">
                  <c:v>1440</c:v>
                </c:pt>
                <c:pt idx="211" formatCode="###0;###0">
                  <c:v>1430</c:v>
                </c:pt>
                <c:pt idx="212" formatCode="###0;###0">
                  <c:v>1070</c:v>
                </c:pt>
                <c:pt idx="213" formatCode="###0;###0">
                  <c:v>1060</c:v>
                </c:pt>
                <c:pt idx="214" formatCode="###0;###0">
                  <c:v>1510</c:v>
                </c:pt>
                <c:pt idx="215" formatCode="###0;###0">
                  <c:v>1390</c:v>
                </c:pt>
                <c:pt idx="216" formatCode="###0;###0">
                  <c:v>3300</c:v>
                </c:pt>
                <c:pt idx="217" formatCode="###0;###0">
                  <c:v>1090</c:v>
                </c:pt>
                <c:pt idx="218" formatCode="###0;###0">
                  <c:v>2150</c:v>
                </c:pt>
                <c:pt idx="219" formatCode="###0.0;###0.0">
                  <c:v>49.5</c:v>
                </c:pt>
                <c:pt idx="220" formatCode="###0;###0">
                  <c:v>2440</c:v>
                </c:pt>
                <c:pt idx="221" formatCode="###0;###0">
                  <c:v>3010</c:v>
                </c:pt>
                <c:pt idx="222" formatCode="###0;###0">
                  <c:v>1160</c:v>
                </c:pt>
                <c:pt idx="223" formatCode="###0;###0">
                  <c:v>1920</c:v>
                </c:pt>
                <c:pt idx="224" formatCode="###0;###0">
                  <c:v>2060</c:v>
                </c:pt>
                <c:pt idx="225" formatCode="###0;###0">
                  <c:v>2010</c:v>
                </c:pt>
                <c:pt idx="226" formatCode="###0;###0">
                  <c:v>1960</c:v>
                </c:pt>
                <c:pt idx="227" formatCode="###0;###0">
                  <c:v>1850</c:v>
                </c:pt>
                <c:pt idx="228" formatCode="###0;###0">
                  <c:v>2090</c:v>
                </c:pt>
                <c:pt idx="229" formatCode="###0;###0">
                  <c:v>1790</c:v>
                </c:pt>
                <c:pt idx="230" formatCode="###0;###0">
                  <c:v>2050</c:v>
                </c:pt>
                <c:pt idx="231" formatCode="###0;###0">
                  <c:v>2080</c:v>
                </c:pt>
                <c:pt idx="232" formatCode="###0;###0">
                  <c:v>2190</c:v>
                </c:pt>
                <c:pt idx="233" formatCode="###0;###0">
                  <c:v>2170</c:v>
                </c:pt>
                <c:pt idx="234" formatCode="###0;###0">
                  <c:v>2000</c:v>
                </c:pt>
                <c:pt idx="235" formatCode="###0;###0">
                  <c:v>2070</c:v>
                </c:pt>
                <c:pt idx="236" formatCode="###0;###0">
                  <c:v>2290</c:v>
                </c:pt>
                <c:pt idx="237" formatCode="###0;###0">
                  <c:v>2020</c:v>
                </c:pt>
                <c:pt idx="238" formatCode="###0;###0">
                  <c:v>2020</c:v>
                </c:pt>
                <c:pt idx="239" formatCode="###0;###0">
                  <c:v>1890</c:v>
                </c:pt>
                <c:pt idx="240" formatCode="###0;###0">
                  <c:v>2000</c:v>
                </c:pt>
                <c:pt idx="241" formatCode="###0;###0">
                  <c:v>1920</c:v>
                </c:pt>
                <c:pt idx="242" formatCode="###0;###0">
                  <c:v>2160</c:v>
                </c:pt>
                <c:pt idx="243" formatCode="###0;###0">
                  <c:v>2160</c:v>
                </c:pt>
                <c:pt idx="244" formatCode="_(* #,##0_);_(* \(#,##0\);_(* &quot;-&quot;??_);_(@_)">
                  <c:v>300.6781884880325</c:v>
                </c:pt>
                <c:pt idx="245" formatCode="_(* #,##0_);_(* \(#,##0\);_(* &quot;-&quot;??_);_(@_)">
                  <c:v>330.01579291056049</c:v>
                </c:pt>
                <c:pt idx="246" formatCode="_(* #,##0_);_(* \(#,##0\);_(* &quot;-&quot;??_);_(@_)">
                  <c:v>287.21241951917506</c:v>
                </c:pt>
                <c:pt idx="247" formatCode="_(* #,##0_);_(* \(#,##0\);_(* &quot;-&quot;??_);_(@_)">
                  <c:v>276.32403597729041</c:v>
                </c:pt>
                <c:pt idx="248" formatCode="_(* #,##0_);_(* \(#,##0\);_(* &quot;-&quot;??_);_(@_)">
                  <c:v>306.05018046067016</c:v>
                </c:pt>
                <c:pt idx="249" formatCode="_(* #,##0_);_(* \(#,##0\);_(* &quot;-&quot;??_);_(@_)">
                  <c:v>263.9024366296112</c:v>
                </c:pt>
                <c:pt idx="250" formatCode="_(* #,##0_);_(* \(#,##0\);_(* &quot;-&quot;??_);_(@_)">
                  <c:v>289.16811718607448</c:v>
                </c:pt>
                <c:pt idx="251" formatCode="_(* #,##0_);_(* \(#,##0\);_(* &quot;-&quot;??_);_(@_)">
                  <c:v>274.84952512027979</c:v>
                </c:pt>
                <c:pt idx="252" formatCode="_(* #,##0_);_(* \(#,##0\);_(* &quot;-&quot;??_);_(@_)">
                  <c:v>253.01188811027967</c:v>
                </c:pt>
                <c:pt idx="253" formatCode="_(* #,##0_);_(* \(#,##0\);_(* &quot;-&quot;??_);_(@_)">
                  <c:v>274.89016895763007</c:v>
                </c:pt>
                <c:pt idx="254" formatCode="_(* #,##0_);_(* \(#,##0\);_(* &quot;-&quot;??_);_(@_)">
                  <c:v>264.85344245879332</c:v>
                </c:pt>
                <c:pt idx="255" formatCode="_(* #,##0_);_(* \(#,##0\);_(* &quot;-&quot;??_);_(@_)">
                  <c:v>268.67276118176574</c:v>
                </c:pt>
                <c:pt idx="256" formatCode="_(* #,##0_);_(* \(#,##0\);_(* &quot;-&quot;??_);_(@_)">
                  <c:v>271.82774526927636</c:v>
                </c:pt>
                <c:pt idx="257" formatCode="_(* #,##0_);_(* \(#,##0\);_(* &quot;-&quot;??_);_(@_)">
                  <c:v>314.10408288781042</c:v>
                </c:pt>
                <c:pt idx="258" formatCode="_(* #,##0_);_(* \(#,##0\);_(* &quot;-&quot;??_);_(@_)">
                  <c:v>277.78656341430303</c:v>
                </c:pt>
                <c:pt idx="259" formatCode="_(* #,##0_);_(* \(#,##0\);_(* &quot;-&quot;??_);_(@_)">
                  <c:v>290.9267249611932</c:v>
                </c:pt>
                <c:pt idx="260" formatCode="_(* #,##0_);_(* \(#,##0\);_(* &quot;-&quot;??_);_(@_)">
                  <c:v>249.7491730045906</c:v>
                </c:pt>
                <c:pt idx="261" formatCode="_(* #,##0_);_(* \(#,##0\);_(* &quot;-&quot;??_);_(@_)">
                  <c:v>201.81622611617118</c:v>
                </c:pt>
                <c:pt idx="262" formatCode="_(* #,##0_);_(* \(#,##0\);_(* &quot;-&quot;??_);_(@_)">
                  <c:v>177.16269443069692</c:v>
                </c:pt>
                <c:pt idx="263" formatCode="_(* #,##0_);_(* \(#,##0\);_(* &quot;-&quot;??_);_(@_)">
                  <c:v>248.6968916087807</c:v>
                </c:pt>
                <c:pt idx="264" formatCode="_(* #,##0_);_(* \(#,##0\);_(* &quot;-&quot;??_);_(@_)">
                  <c:v>223.6209983998873</c:v>
                </c:pt>
                <c:pt idx="265" formatCode="_(* #,##0_);_(* \(#,##0\);_(* &quot;-&quot;??_);_(@_)">
                  <c:v>305.62544425548896</c:v>
                </c:pt>
                <c:pt idx="266" formatCode="_(* #,##0_);_(* \(#,##0\);_(* &quot;-&quot;??_);_(@_)">
                  <c:v>348.40246506849314</c:v>
                </c:pt>
                <c:pt idx="267" formatCode="_(* #,##0_);_(* \(#,##0\);_(* &quot;-&quot;??_);_(@_)">
                  <c:v>141.03126730205278</c:v>
                </c:pt>
                <c:pt idx="268" formatCode="_(* #,##0_);_(* \(#,##0\);_(* &quot;-&quot;??_);_(@_)">
                  <c:v>135.94112268907563</c:v>
                </c:pt>
                <c:pt idx="269" formatCode="_(* #,##0_);_(* \(#,##0\);_(* &quot;-&quot;??_);_(@_)">
                  <c:v>140.57644590163935</c:v>
                </c:pt>
                <c:pt idx="270" formatCode="_(* #,##0_);_(* \(#,##0\);_(* &quot;-&quot;??_);_(@_)">
                  <c:v>215.77879964678465</c:v>
                </c:pt>
                <c:pt idx="271" formatCode="_(* #,##0_);_(* \(#,##0\);_(* &quot;-&quot;??_);_(@_)">
                  <c:v>153.67039651567944</c:v>
                </c:pt>
                <c:pt idx="272" formatCode="_(* #,##0_);_(* \(#,##0\);_(* &quot;-&quot;??_);_(@_)">
                  <c:v>174.42076897133222</c:v>
                </c:pt>
                <c:pt idx="273" formatCode="_(* #,##0_);_(* \(#,##0\);_(* &quot;-&quot;??_);_(@_)">
                  <c:v>179.34717425431708</c:v>
                </c:pt>
                <c:pt idx="274" formatCode="_(* #,##0_);_(* \(#,##0\);_(* &quot;-&quot;??_);_(@_)">
                  <c:v>158.43838888888888</c:v>
                </c:pt>
                <c:pt idx="275" formatCode="_(* #,##0_);_(* \(#,##0\);_(* &quot;-&quot;??_);_(@_)">
                  <c:v>136.01558059210527</c:v>
                </c:pt>
                <c:pt idx="276" formatCode="_(* #,##0_);_(* \(#,##0\);_(* &quot;-&quot;??_);_(@_)">
                  <c:v>93.69019637883008</c:v>
                </c:pt>
                <c:pt idx="277" formatCode="_(* #,##0_);_(* \(#,##0\);_(* &quot;-&quot;??_);_(@_)">
                  <c:v>183.4228147780899</c:v>
                </c:pt>
                <c:pt idx="278" formatCode="_(* #,##0_);_(* \(#,##0\);_(* &quot;-&quot;??_);_(@_)">
                  <c:v>709.66549327354255</c:v>
                </c:pt>
                <c:pt idx="279" formatCode="_(* #,##0_);_(* \(#,##0\);_(* &quot;-&quot;??_);_(@_)">
                  <c:v>640.8254863636364</c:v>
                </c:pt>
                <c:pt idx="280" formatCode="_(* #,##0_);_(* \(#,##0\);_(* &quot;-&quot;??_);_(@_)">
                  <c:v>338.17471362126247</c:v>
                </c:pt>
                <c:pt idx="281" formatCode="_(* #,##0_);_(* \(#,##0\);_(* &quot;-&quot;??_);_(@_)">
                  <c:v>413.1595757322176</c:v>
                </c:pt>
                <c:pt idx="282" formatCode="_(* #,##0_);_(* \(#,##0\);_(* &quot;-&quot;??_);_(@_)">
                  <c:v>398.2089259911894</c:v>
                </c:pt>
                <c:pt idx="283" formatCode="_(* #,##0_);_(* \(#,##0\);_(* &quot;-&quot;??_);_(@_)">
                  <c:v>355.29995347826093</c:v>
                </c:pt>
                <c:pt idx="284" formatCode="_(* #,##0_);_(* \(#,##0\);_(* &quot;-&quot;??_);_(@_)">
                  <c:v>349.76235146443514</c:v>
                </c:pt>
                <c:pt idx="285" formatCode="_(* #,##0_);_(* \(#,##0\);_(* &quot;-&quot;??_);_(@_)">
                  <c:v>301.34101621621619</c:v>
                </c:pt>
                <c:pt idx="286" formatCode="_(* #,##0_);_(* \(#,##0\);_(* &quot;-&quot;??_);_(@_)">
                  <c:v>557.6805629074006</c:v>
                </c:pt>
                <c:pt idx="287" formatCode="_(* #,##0_);_(* \(#,##0\);_(* &quot;-&quot;??_);_(@_)">
                  <c:v>755.49362167122956</c:v>
                </c:pt>
                <c:pt idx="288" formatCode="_(* #,##0_);_(* \(#,##0\);_(* &quot;-&quot;??_);_(@_)">
                  <c:v>253.13622777777778</c:v>
                </c:pt>
                <c:pt idx="289" formatCode="_(* #,##0_);_(* \(#,##0\);_(* &quot;-&quot;??_);_(@_)">
                  <c:v>242.94856294416249</c:v>
                </c:pt>
                <c:pt idx="290" formatCode="_(* #,##0_);_(* \(#,##0\);_(* &quot;-&quot;??_);_(@_)">
                  <c:v>284.14043159144893</c:v>
                </c:pt>
                <c:pt idx="291" formatCode="_(* #,##0_);_(* \(#,##0\);_(* &quot;-&quot;??_);_(@_)">
                  <c:v>196.14568138460811</c:v>
                </c:pt>
                <c:pt idx="292" formatCode="_(* #,##0_);_(* \(#,##0\);_(* &quot;-&quot;??_);_(@_)">
                  <c:v>217.46222797958595</c:v>
                </c:pt>
                <c:pt idx="293" formatCode="_(* #,##0_);_(* \(#,##0\);_(* &quot;-&quot;??_);_(@_)">
                  <c:v>197.46829050647145</c:v>
                </c:pt>
                <c:pt idx="294" formatCode="_(* #,##0_);_(* \(#,##0\);_(* &quot;-&quot;??_);_(@_)">
                  <c:v>451.17481299638985</c:v>
                </c:pt>
                <c:pt idx="295" formatCode="_(* #,##0_);_(* \(#,##0\);_(* &quot;-&quot;??_);_(@_)">
                  <c:v>206.14354828496039</c:v>
                </c:pt>
                <c:pt idx="296" formatCode="_(* #,##0_);_(* \(#,##0\);_(* &quot;-&quot;??_);_(@_)">
                  <c:v>216.98762594594595</c:v>
                </c:pt>
                <c:pt idx="297" formatCode="_(* #,##0_);_(* \(#,##0\);_(* &quot;-&quot;??_);_(@_)">
                  <c:v>212.26440524934384</c:v>
                </c:pt>
                <c:pt idx="298" formatCode="_(* #,##0_);_(* \(#,##0\);_(* &quot;-&quot;??_);_(@_)">
                  <c:v>225.05909222222223</c:v>
                </c:pt>
                <c:pt idx="299" formatCode="_(* #,##0_);_(* \(#,##0\);_(* &quot;-&quot;??_);_(@_)">
                  <c:v>203.45393444444446</c:v>
                </c:pt>
                <c:pt idx="300" formatCode="_(* #,##0_);_(* \(#,##0\);_(* &quot;-&quot;??_);_(@_)">
                  <c:v>231.97273135497377</c:v>
                </c:pt>
                <c:pt idx="301" formatCode="_(* #,##0_);_(* \(#,##0\);_(* &quot;-&quot;??_);_(@_)">
                  <c:v>202.47758875739649</c:v>
                </c:pt>
                <c:pt idx="302" formatCode="_(* #,##0_);_(* \(#,##0\);_(* &quot;-&quot;??_);_(@_)">
                  <c:v>244.60693037974679</c:v>
                </c:pt>
                <c:pt idx="303" formatCode="_(* #,##0_);_(* \(#,##0\);_(* &quot;-&quot;??_);_(@_)">
                  <c:v>272.32250662251653</c:v>
                </c:pt>
                <c:pt idx="304" formatCode="_(* #,##0_);_(* \(#,##0\);_(* &quot;-&quot;??_);_(@_)">
                  <c:v>289.56118174904947</c:v>
                </c:pt>
                <c:pt idx="305" formatCode="_(* #,##0_);_(* \(#,##0\);_(* &quot;-&quot;??_);_(@_)">
                  <c:v>217.95009303482584</c:v>
                </c:pt>
                <c:pt idx="306" formatCode="_(* #,##0_);_(* \(#,##0\);_(* &quot;-&quot;??_);_(@_)">
                  <c:v>290.41595862068971</c:v>
                </c:pt>
                <c:pt idx="307" formatCode="_(* #,##0_);_(* \(#,##0\);_(* &quot;-&quot;??_);_(@_)">
                  <c:v>285.4115242236025</c:v>
                </c:pt>
                <c:pt idx="308" formatCode="_(* #,##0_);_(* \(#,##0\);_(* &quot;-&quot;??_);_(@_)">
                  <c:v>278.54808921282802</c:v>
                </c:pt>
                <c:pt idx="309" formatCode="_(* #,##0_);_(* \(#,##0\);_(* &quot;-&quot;??_);_(@_)">
                  <c:v>240.60712186666669</c:v>
                </c:pt>
                <c:pt idx="310" formatCode="_(* #,##0_);_(* \(#,##0\);_(* &quot;-&quot;??_);_(@_)">
                  <c:v>216.45815012106536</c:v>
                </c:pt>
                <c:pt idx="311" formatCode="_(* #,##0_);_(* \(#,##0\);_(* &quot;-&quot;??_);_(@_)">
                  <c:v>195.42395778364116</c:v>
                </c:pt>
                <c:pt idx="312" formatCode="_(* #,##0_);_(* \(#,##0\);_(* &quot;-&quot;??_);_(@_)">
                  <c:v>238.734339893617</c:v>
                </c:pt>
                <c:pt idx="313" formatCode="_(* #,##0_);_(* \(#,##0\);_(* &quot;-&quot;??_);_(@_)">
                  <c:v>230.91935777262182</c:v>
                </c:pt>
                <c:pt idx="314" formatCode="_(* #,##0_);_(* \(#,##0\);_(* &quot;-&quot;??_);_(@_)">
                  <c:v>215.73585151515155</c:v>
                </c:pt>
                <c:pt idx="315" formatCode="_(* #,##0_);_(* \(#,##0\);_(* &quot;-&quot;??_);_(@_)">
                  <c:v>226.47035284210529</c:v>
                </c:pt>
                <c:pt idx="316" formatCode="_(* #,##0_);_(* \(#,##0\);_(* &quot;-&quot;??_);_(@_)">
                  <c:v>212.27182417582418</c:v>
                </c:pt>
                <c:pt idx="317" formatCode="_(* #,##0_);_(* \(#,##0\);_(* &quot;-&quot;??_);_(@_)">
                  <c:v>204.67409259259259</c:v>
                </c:pt>
                <c:pt idx="318" formatCode="_(* #,##0_);_(* \(#,##0\);_(* &quot;-&quot;??_);_(@_)">
                  <c:v>263.17003837209302</c:v>
                </c:pt>
                <c:pt idx="319" formatCode="_(* #,##0_);_(* \(#,##0\);_(* &quot;-&quot;??_);_(@_)">
                  <c:v>277.30341316732927</c:v>
                </c:pt>
                <c:pt idx="320" formatCode="_(* #,##0_);_(* \(#,##0\);_(* &quot;-&quot;??_);_(@_)">
                  <c:v>269.14933593142024</c:v>
                </c:pt>
                <c:pt idx="321" formatCode="_(* #,##0_);_(* \(#,##0\);_(* &quot;-&quot;??_);_(@_)">
                  <c:v>180.57111260327815</c:v>
                </c:pt>
                <c:pt idx="322" formatCode="_(* #,##0_);_(* \(#,##0\);_(* &quot;-&quot;??_);_(@_)">
                  <c:v>215.4603788860741</c:v>
                </c:pt>
                <c:pt idx="323" formatCode="_(* #,##0_);_(* \(#,##0\);_(* &quot;-&quot;??_);_(@_)">
                  <c:v>225.88672606635072</c:v>
                </c:pt>
                <c:pt idx="324" formatCode="_(* #,##0_);_(* \(#,##0\);_(* &quot;-&quot;??_);_(@_)">
                  <c:v>316.23955807192038</c:v>
                </c:pt>
                <c:pt idx="325" formatCode="_(* #,##0_);_(* \(#,##0\);_(* &quot;-&quot;??_);_(@_)">
                  <c:v>396.76464628292786</c:v>
                </c:pt>
                <c:pt idx="326" formatCode="_(* #,##0_);_(* \(#,##0\);_(* &quot;-&quot;??_);_(@_)">
                  <c:v>541.81589330246777</c:v>
                </c:pt>
                <c:pt idx="327" formatCode="_(* #,##0_);_(* \(#,##0\);_(* &quot;-&quot;??_);_(@_)">
                  <c:v>171.87504585365855</c:v>
                </c:pt>
                <c:pt idx="328" formatCode="_(* #,##0_);_(* \(#,##0\);_(* &quot;-&quot;??_);_(@_)">
                  <c:v>178.28038090614885</c:v>
                </c:pt>
                <c:pt idx="329" formatCode="_(* #,##0_);_(* \(#,##0\);_(* &quot;-&quot;??_);_(@_)">
                  <c:v>488.24760643431631</c:v>
                </c:pt>
                <c:pt idx="330" formatCode="_(* #,##0_);_(* \(#,##0\);_(* &quot;-&quot;??_);_(@_)">
                  <c:v>208.90488293838862</c:v>
                </c:pt>
                <c:pt idx="331" formatCode="_(* #,##0_);_(* \(#,##0\);_(* &quot;-&quot;??_);_(@_)">
                  <c:v>171.53643835616441</c:v>
                </c:pt>
                <c:pt idx="332" formatCode="_(* #,##0_);_(* \(#,##0\);_(* &quot;-&quot;??_);_(@_)">
                  <c:v>273.98530103896104</c:v>
                </c:pt>
                <c:pt idx="333" formatCode="_(* #,##0_);_(* \(#,##0\);_(* &quot;-&quot;??_);_(@_)">
                  <c:v>156.63245654450265</c:v>
                </c:pt>
                <c:pt idx="334" formatCode="_(* #,##0_);_(* \(#,##0\);_(* &quot;-&quot;??_);_(@_)">
                  <c:v>441.56669490616628</c:v>
                </c:pt>
                <c:pt idx="335" formatCode="_(* #,##0_);_(* \(#,##0\);_(* &quot;-&quot;??_);_(@_)">
                  <c:v>186.54301332007952</c:v>
                </c:pt>
                <c:pt idx="336" formatCode="_(* #,##0_);_(* \(#,##0\);_(* &quot;-&quot;??_);_(@_)">
                  <c:v>149.09619127272728</c:v>
                </c:pt>
                <c:pt idx="338" formatCode="_(* #,##0_);_(* \(#,##0\);_(* &quot;-&quot;??_);_(@_)">
                  <c:v>113.58473428571429</c:v>
                </c:pt>
                <c:pt idx="339" formatCode="_(* #,##0_);_(* \(#,##0\);_(* &quot;-&quot;??_);_(@_)">
                  <c:v>250.49754520962256</c:v>
                </c:pt>
                <c:pt idx="340" formatCode="_(* #,##0_);_(* \(#,##0\);_(* &quot;-&quot;??_);_(@_)">
                  <c:v>136.55962300140251</c:v>
                </c:pt>
                <c:pt idx="341" formatCode="_(* #,##0_);_(* \(#,##0\);_(* &quot;-&quot;??_);_(@_)">
                  <c:v>401.4866283992971</c:v>
                </c:pt>
                <c:pt idx="342" formatCode="_(* #,##0_);_(* \(#,##0\);_(* &quot;-&quot;??_);_(@_)">
                  <c:v>128.28245454545453</c:v>
                </c:pt>
                <c:pt idx="343" formatCode="_(* #,##0_);_(* \(#,##0\);_(* &quot;-&quot;??_);_(@_)">
                  <c:v>124.24454777486912</c:v>
                </c:pt>
                <c:pt idx="344" formatCode="_(* #,##0_);_(* \(#,##0\);_(* &quot;-&quot;??_);_(@_)">
                  <c:v>145.41131818181816</c:v>
                </c:pt>
                <c:pt idx="345" formatCode="_(* #,##0_);_(* \(#,##0\);_(* &quot;-&quot;??_);_(@_)">
                  <c:v>151.68069616087752</c:v>
                </c:pt>
                <c:pt idx="346" formatCode="_(* #,##0_);_(* \(#,##0\);_(* &quot;-&quot;??_);_(@_)">
                  <c:v>139.06429490196078</c:v>
                </c:pt>
                <c:pt idx="347" formatCode="_(* #,##0_);_(* \(#,##0\);_(* &quot;-&quot;??_);_(@_)">
                  <c:v>124.20591111111112</c:v>
                </c:pt>
                <c:pt idx="348" formatCode="_(* #,##0_);_(* \(#,##0\);_(* &quot;-&quot;??_);_(@_)">
                  <c:v>297.658856918239</c:v>
                </c:pt>
                <c:pt idx="349" formatCode="_(* #,##0_);_(* \(#,##0\);_(* &quot;-&quot;??_);_(@_)">
                  <c:v>307.5122416823603</c:v>
                </c:pt>
                <c:pt idx="350" formatCode="_(* #,##0_);_(* \(#,##0\);_(* &quot;-&quot;??_);_(@_)">
                  <c:v>314.17402466876968</c:v>
                </c:pt>
                <c:pt idx="351" formatCode="_(* #,##0_);_(* \(#,##0\);_(* &quot;-&quot;??_);_(@_)">
                  <c:v>351.03252666126565</c:v>
                </c:pt>
                <c:pt idx="352" formatCode="_(* #,##0_);_(* \(#,##0\);_(* &quot;-&quot;??_);_(@_)">
                  <c:v>393.33587930825888</c:v>
                </c:pt>
                <c:pt idx="353" formatCode="_(* #,##0_);_(* \(#,##0\);_(* &quot;-&quot;??_);_(@_)">
                  <c:v>504.24637489095352</c:v>
                </c:pt>
                <c:pt idx="354" formatCode="_(* #,##0_);_(* \(#,##0\);_(* &quot;-&quot;??_);_(@_)">
                  <c:v>325.45563825037857</c:v>
                </c:pt>
                <c:pt idx="355" formatCode="_(* #,##0_);_(* \(#,##0\);_(* &quot;-&quot;??_);_(@_)">
                  <c:v>362.77446886792455</c:v>
                </c:pt>
                <c:pt idx="356" formatCode="_(* #,##0_);_(* \(#,##0\);_(* &quot;-&quot;??_);_(@_)">
                  <c:v>248.42264942965778</c:v>
                </c:pt>
                <c:pt idx="357" formatCode="_(* #,##0_);_(* \(#,##0\);_(* &quot;-&quot;??_);_(@_)">
                  <c:v>229.21868138525389</c:v>
                </c:pt>
                <c:pt idx="358" formatCode="_(* #,##0_);_(* \(#,##0\);_(* &quot;-&quot;??_);_(@_)">
                  <c:v>176.642</c:v>
                </c:pt>
                <c:pt idx="359" formatCode="_(* #,##0_);_(* \(#,##0\);_(* &quot;-&quot;??_);_(@_)">
                  <c:v>399.01149809523804</c:v>
                </c:pt>
                <c:pt idx="360" formatCode="_(* #,##0_);_(* \(#,##0\);_(* &quot;-&quot;??_);_(@_)">
                  <c:v>204.01443539823009</c:v>
                </c:pt>
                <c:pt idx="361" formatCode="_(* #,##0_);_(* \(#,##0\);_(* &quot;-&quot;??_);_(@_)">
                  <c:v>177.67326732673266</c:v>
                </c:pt>
                <c:pt idx="362" formatCode="_(* #,##0_);_(* \(#,##0\);_(* &quot;-&quot;??_);_(@_)">
                  <c:v>197.78202985074628</c:v>
                </c:pt>
                <c:pt idx="363" formatCode="_(* #,##0_);_(* \(#,##0\);_(* &quot;-&quot;??_);_(@_)">
                  <c:v>175.36319602977667</c:v>
                </c:pt>
                <c:pt idx="364" formatCode="_(* #,##0_);_(* \(#,##0\);_(* &quot;-&quot;??_);_(@_)">
                  <c:v>175.2876614609572</c:v>
                </c:pt>
                <c:pt idx="365" formatCode="_(* #,##0_);_(* \(#,##0\);_(* &quot;-&quot;??_);_(@_)">
                  <c:v>441.83273113269894</c:v>
                </c:pt>
                <c:pt idx="366" formatCode="_(* #,##0_);_(* \(#,##0\);_(* &quot;-&quot;??_);_(@_)">
                  <c:v>180.53596666666667</c:v>
                </c:pt>
                <c:pt idx="367" formatCode="_(* #,##0_);_(* \(#,##0\);_(* &quot;-&quot;??_);_(@_)">
                  <c:v>133.00845204081631</c:v>
                </c:pt>
                <c:pt idx="368" formatCode="_(* #,##0_);_(* \(#,##0\);_(* &quot;-&quot;??_);_(@_)">
                  <c:v>144.06897607142858</c:v>
                </c:pt>
                <c:pt idx="369" formatCode="_(* #,##0_);_(* \(#,##0\);_(* &quot;-&quot;??_);_(@_)">
                  <c:v>114.21317689161555</c:v>
                </c:pt>
                <c:pt idx="370" formatCode="_(* #,##0_);_(* \(#,##0\);_(* &quot;-&quot;??_);_(@_)">
                  <c:v>123.6083617647059</c:v>
                </c:pt>
                <c:pt idx="371" formatCode="_(* #,##0_);_(* \(#,##0\);_(* &quot;-&quot;??_);_(@_)">
                  <c:v>133.2465333333333</c:v>
                </c:pt>
                <c:pt idx="372" formatCode="_(* #,##0_);_(* \(#,##0\);_(* &quot;-&quot;??_);_(@_)">
                  <c:v>136.6960641891892</c:v>
                </c:pt>
                <c:pt idx="373" formatCode="_(* #,##0_);_(* \(#,##0\);_(* &quot;-&quot;??_);_(@_)">
                  <c:v>337.02920038759686</c:v>
                </c:pt>
                <c:pt idx="374" formatCode="_(* #,##0_);_(* \(#,##0\);_(* &quot;-&quot;??_);_(@_)">
                  <c:v>287.1661587628866</c:v>
                </c:pt>
                <c:pt idx="375" formatCode="_(* #,##0_);_(* \(#,##0\);_(* &quot;-&quot;??_);_(@_)">
                  <c:v>799.51356388416264</c:v>
                </c:pt>
                <c:pt idx="376" formatCode="_(* #,##0_);_(* \(#,##0\);_(* &quot;-&quot;??_);_(@_)">
                  <c:v>258.66489407009539</c:v>
                </c:pt>
                <c:pt idx="377" formatCode="_(* #,##0_);_(* \(#,##0\);_(* &quot;-&quot;??_);_(@_)">
                  <c:v>145.00014589595378</c:v>
                </c:pt>
                <c:pt idx="378" formatCode="_(* #,##0_);_(* \(#,##0\);_(* &quot;-&quot;??_);_(@_)">
                  <c:v>122.42754213836477</c:v>
                </c:pt>
                <c:pt idx="379" formatCode="_(* #,##0_);_(* \(#,##0\);_(* &quot;-&quot;??_);_(@_)">
                  <c:v>143.2594839328537</c:v>
                </c:pt>
                <c:pt idx="380" formatCode="_(* #,##0_);_(* \(#,##0\);_(* &quot;-&quot;??_);_(@_)">
                  <c:v>190.64274771084339</c:v>
                </c:pt>
                <c:pt idx="381" formatCode="_(* #,##0_);_(* \(#,##0\);_(* &quot;-&quot;??_);_(@_)">
                  <c:v>225.33681702687008</c:v>
                </c:pt>
                <c:pt idx="382" formatCode="_(* #,##0_);_(* \(#,##0\);_(* &quot;-&quot;??_);_(@_)">
                  <c:v>219.9941410788382</c:v>
                </c:pt>
                <c:pt idx="383" formatCode="_(* #,##0_);_(* \(#,##0\);_(* &quot;-&quot;??_);_(@_)">
                  <c:v>285.21198857290904</c:v>
                </c:pt>
                <c:pt idx="384" formatCode="_(* #,##0_);_(* \(#,##0\);_(* &quot;-&quot;??_);_(@_)">
                  <c:v>239.52178664662273</c:v>
                </c:pt>
                <c:pt idx="385" formatCode="_(* #,##0_);_(* \(#,##0\);_(* &quot;-&quot;??_);_(@_)">
                  <c:v>348.90782040816327</c:v>
                </c:pt>
                <c:pt idx="386" formatCode="_(* #,##0_);_(* \(#,##0\);_(* &quot;-&quot;??_);_(@_)">
                  <c:v>376.81654328035847</c:v>
                </c:pt>
                <c:pt idx="387" formatCode="_(* #,##0_);_(* \(#,##0\);_(* &quot;-&quot;??_);_(@_)">
                  <c:v>287.82235537190081</c:v>
                </c:pt>
                <c:pt idx="388" formatCode="_(* #,##0_);_(* \(#,##0\);_(* &quot;-&quot;??_);_(@_)">
                  <c:v>323.00828337874657</c:v>
                </c:pt>
                <c:pt idx="389" formatCode="_(* #,##0_);_(* \(#,##0\);_(* &quot;-&quot;??_);_(@_)">
                  <c:v>269.98890000000006</c:v>
                </c:pt>
                <c:pt idx="390" formatCode="_(* #,##0_);_(* \(#,##0\);_(* &quot;-&quot;??_);_(@_)">
                  <c:v>228.44658313953488</c:v>
                </c:pt>
                <c:pt idx="391" formatCode="_(* #,##0_);_(* \(#,##0\);_(* &quot;-&quot;??_);_(@_)">
                  <c:v>407.06672372093021</c:v>
                </c:pt>
                <c:pt idx="392" formatCode="_(* #,##0_);_(* \(#,##0\);_(* &quot;-&quot;??_);_(@_)">
                  <c:v>403.24086760681331</c:v>
                </c:pt>
                <c:pt idx="393" formatCode="_(* #,##0_);_(* \(#,##0\);_(* &quot;-&quot;??_);_(@_)">
                  <c:v>320.54675740801872</c:v>
                </c:pt>
                <c:pt idx="394" formatCode="_(* #,##0_);_(* \(#,##0\);_(* &quot;-&quot;??_);_(@_)">
                  <c:v>353.60570689655168</c:v>
                </c:pt>
                <c:pt idx="395" formatCode="_(* #,##0_);_(* \(#,##0\);_(* &quot;-&quot;??_);_(@_)">
                  <c:v>242.65410538641692</c:v>
                </c:pt>
                <c:pt idx="396" formatCode="_(* #,##0_);_(* \(#,##0\);_(* &quot;-&quot;??_);_(@_)">
                  <c:v>383.0440107042254</c:v>
                </c:pt>
                <c:pt idx="397" formatCode="_(* #,##0_);_(* \(#,##0\);_(* &quot;-&quot;??_);_(@_)">
                  <c:v>435.63649419531782</c:v>
                </c:pt>
                <c:pt idx="398" formatCode="_(* #,##0_);_(* \(#,##0\);_(* &quot;-&quot;??_);_(@_)">
                  <c:v>418.17124437500001</c:v>
                </c:pt>
                <c:pt idx="399" formatCode="_(* #,##0_);_(* \(#,##0\);_(* &quot;-&quot;??_);_(@_)">
                  <c:v>671.45995124117712</c:v>
                </c:pt>
                <c:pt idx="400" formatCode="_(* #,##0_);_(* \(#,##0\);_(* &quot;-&quot;??_);_(@_)">
                  <c:v>431.03305881061681</c:v>
                </c:pt>
                <c:pt idx="401" formatCode="_(* #,##0_);_(* \(#,##0\);_(* &quot;-&quot;??_);_(@_)">
                  <c:v>410.49586591685522</c:v>
                </c:pt>
                <c:pt idx="402" formatCode="_(* #,##0_);_(* \(#,##0\);_(* &quot;-&quot;??_);_(@_)">
                  <c:v>395.80121859996905</c:v>
                </c:pt>
                <c:pt idx="403" formatCode="_(* #,##0_);_(* \(#,##0\);_(* &quot;-&quot;??_);_(@_)">
                  <c:v>405.46133288589687</c:v>
                </c:pt>
                <c:pt idx="404" formatCode="_(* #,##0_);_(* \(#,##0\);_(* &quot;-&quot;??_);_(@_)">
                  <c:v>529.465206926105</c:v>
                </c:pt>
                <c:pt idx="405" formatCode="_(* #,##0_);_(* \(#,##0\);_(* &quot;-&quot;??_);_(@_)">
                  <c:v>446.33569314913308</c:v>
                </c:pt>
                <c:pt idx="406" formatCode="_(* #,##0_);_(* \(#,##0\);_(* &quot;-&quot;??_);_(@_)">
                  <c:v>325.32672765640814</c:v>
                </c:pt>
                <c:pt idx="407" formatCode="_(* #,##0_);_(* \(#,##0\);_(* &quot;-&quot;??_);_(@_)">
                  <c:v>427.95939348380841</c:v>
                </c:pt>
                <c:pt idx="408" formatCode="_(* #,##0_);_(* \(#,##0\);_(* &quot;-&quot;??_);_(@_)">
                  <c:v>527.96459854333523</c:v>
                </c:pt>
                <c:pt idx="409" formatCode="_(* #,##0_);_(* \(#,##0\);_(* &quot;-&quot;??_);_(@_)">
                  <c:v>418.63435912407135</c:v>
                </c:pt>
                <c:pt idx="410" formatCode="_(* #,##0_);_(* \(#,##0\);_(* &quot;-&quot;??_);_(@_)">
                  <c:v>496.14107593371705</c:v>
                </c:pt>
                <c:pt idx="411" formatCode="_(* #,##0_);_(* \(#,##0\);_(* &quot;-&quot;??_);_(@_)">
                  <c:v>495.29868969147219</c:v>
                </c:pt>
                <c:pt idx="412" formatCode="_(* #,##0_);_(* \(#,##0\);_(* &quot;-&quot;??_);_(@_)">
                  <c:v>1278.5000990818903</c:v>
                </c:pt>
                <c:pt idx="413" formatCode="_(* #,##0_);_(* \(#,##0\);_(* &quot;-&quot;??_);_(@_)">
                  <c:v>91.212617183951565</c:v>
                </c:pt>
                <c:pt idx="414" formatCode="_(* #,##0_);_(* \(#,##0\);_(* &quot;-&quot;??_);_(@_)">
                  <c:v>1821.2056463674487</c:v>
                </c:pt>
                <c:pt idx="415" formatCode="_(* #,##0_);_(* \(#,##0\);_(* &quot;-&quot;??_);_(@_)">
                  <c:v>357.5008471616564</c:v>
                </c:pt>
                <c:pt idx="416" formatCode="_(* #,##0_);_(* \(#,##0\);_(* &quot;-&quot;??_);_(@_)">
                  <c:v>1064.6417864663799</c:v>
                </c:pt>
                <c:pt idx="418" formatCode="_(* #,##0_);_(* \(#,##0\);_(* &quot;-&quot;??_);_(@_)">
                  <c:v>899.30213693753797</c:v>
                </c:pt>
                <c:pt idx="419" formatCode="_(* #,##0_);_(* \(#,##0\);_(* &quot;-&quot;??_);_(@_)">
                  <c:v>570.88758393575642</c:v>
                </c:pt>
                <c:pt idx="420" formatCode="_(* #,##0_);_(* \(#,##0\);_(* &quot;-&quot;??_);_(@_)">
                  <c:v>556.51188593682377</c:v>
                </c:pt>
                <c:pt idx="421" formatCode="_(* #,##0_);_(* \(#,##0\);_(* &quot;-&quot;??_);_(@_)">
                  <c:v>963.07405714285721</c:v>
                </c:pt>
                <c:pt idx="422" formatCode="_(* #,##0_);_(* \(#,##0\);_(* &quot;-&quot;??_);_(@_)">
                  <c:v>481.46673873873868</c:v>
                </c:pt>
                <c:pt idx="423" formatCode="General">
                  <c:v>6856</c:v>
                </c:pt>
                <c:pt idx="424" formatCode="General">
                  <c:v>5746</c:v>
                </c:pt>
                <c:pt idx="425" formatCode="General">
                  <c:v>4276</c:v>
                </c:pt>
                <c:pt idx="426" formatCode="General">
                  <c:v>3752</c:v>
                </c:pt>
                <c:pt idx="427" formatCode="General">
                  <c:v>5339</c:v>
                </c:pt>
                <c:pt idx="428" formatCode="General">
                  <c:v>4913</c:v>
                </c:pt>
                <c:pt idx="429" formatCode="General">
                  <c:v>4718</c:v>
                </c:pt>
                <c:pt idx="430" formatCode="General">
                  <c:v>4523</c:v>
                </c:pt>
                <c:pt idx="431" formatCode="General">
                  <c:v>6480</c:v>
                </c:pt>
                <c:pt idx="432" formatCode="General">
                  <c:v>6601</c:v>
                </c:pt>
                <c:pt idx="433" formatCode="General">
                  <c:v>6609</c:v>
                </c:pt>
                <c:pt idx="434" formatCode="General">
                  <c:v>6462</c:v>
                </c:pt>
                <c:pt idx="435" formatCode="General">
                  <c:v>5481</c:v>
                </c:pt>
                <c:pt idx="436" formatCode="General">
                  <c:v>5096</c:v>
                </c:pt>
                <c:pt idx="437" formatCode="General">
                  <c:v>5850</c:v>
                </c:pt>
                <c:pt idx="438" formatCode="General">
                  <c:v>5763</c:v>
                </c:pt>
                <c:pt idx="439" formatCode="General">
                  <c:v>4887</c:v>
                </c:pt>
                <c:pt idx="440" formatCode="General">
                  <c:v>5487</c:v>
                </c:pt>
                <c:pt idx="441" formatCode="General">
                  <c:v>5426</c:v>
                </c:pt>
                <c:pt idx="442" formatCode="General">
                  <c:v>5507</c:v>
                </c:pt>
                <c:pt idx="443" formatCode="General">
                  <c:v>5126</c:v>
                </c:pt>
                <c:pt idx="444" formatCode="General">
                  <c:v>4714</c:v>
                </c:pt>
                <c:pt idx="445" formatCode="General">
                  <c:v>4583</c:v>
                </c:pt>
                <c:pt idx="446" formatCode="General">
                  <c:v>5626</c:v>
                </c:pt>
                <c:pt idx="447" formatCode="General">
                  <c:v>3208</c:v>
                </c:pt>
                <c:pt idx="448" formatCode="General">
                  <c:v>5566</c:v>
                </c:pt>
                <c:pt idx="449" formatCode="General">
                  <c:v>4804</c:v>
                </c:pt>
                <c:pt idx="450" formatCode="General">
                  <c:v>4888</c:v>
                </c:pt>
                <c:pt idx="451" formatCode="General">
                  <c:v>4862</c:v>
                </c:pt>
                <c:pt idx="452" formatCode="General">
                  <c:v>4893</c:v>
                </c:pt>
                <c:pt idx="453" formatCode="General">
                  <c:v>4666</c:v>
                </c:pt>
                <c:pt idx="454" formatCode="General">
                  <c:v>4924</c:v>
                </c:pt>
                <c:pt idx="455" formatCode="General">
                  <c:v>3473</c:v>
                </c:pt>
                <c:pt idx="456" formatCode="General">
                  <c:v>4411</c:v>
                </c:pt>
                <c:pt idx="457" formatCode="General">
                  <c:v>4337</c:v>
                </c:pt>
                <c:pt idx="458" formatCode="General">
                  <c:v>4404</c:v>
                </c:pt>
                <c:pt idx="459" formatCode="General">
                  <c:v>4975</c:v>
                </c:pt>
                <c:pt idx="460" formatCode="General">
                  <c:v>4726</c:v>
                </c:pt>
                <c:pt idx="461" formatCode="General">
                  <c:v>3221</c:v>
                </c:pt>
                <c:pt idx="462" formatCode="General">
                  <c:v>3129</c:v>
                </c:pt>
                <c:pt idx="463" formatCode="General">
                  <c:v>2401</c:v>
                </c:pt>
                <c:pt idx="464" formatCode="General">
                  <c:v>6535</c:v>
                </c:pt>
                <c:pt idx="466" formatCode="General">
                  <c:v>4476</c:v>
                </c:pt>
                <c:pt idx="467" formatCode="General">
                  <c:v>5637</c:v>
                </c:pt>
                <c:pt idx="468" formatCode="General">
                  <c:v>6501</c:v>
                </c:pt>
                <c:pt idx="469" formatCode="General">
                  <c:v>4628</c:v>
                </c:pt>
                <c:pt idx="470" formatCode="General">
                  <c:v>5160</c:v>
                </c:pt>
                <c:pt idx="471" formatCode="General">
                  <c:v>5078</c:v>
                </c:pt>
                <c:pt idx="472" formatCode="General">
                  <c:v>5045</c:v>
                </c:pt>
                <c:pt idx="473" formatCode="General">
                  <c:v>4976</c:v>
                </c:pt>
                <c:pt idx="474" formatCode="General">
                  <c:v>6059</c:v>
                </c:pt>
                <c:pt idx="475" formatCode="General">
                  <c:v>6351</c:v>
                </c:pt>
                <c:pt idx="476" formatCode="General">
                  <c:v>6647</c:v>
                </c:pt>
                <c:pt idx="477" formatCode="General">
                  <c:v>6377</c:v>
                </c:pt>
                <c:pt idx="478" formatCode="General">
                  <c:v>6234</c:v>
                </c:pt>
                <c:pt idx="479" formatCode="General">
                  <c:v>6034</c:v>
                </c:pt>
                <c:pt idx="481" formatCode="General">
                  <c:v>5006</c:v>
                </c:pt>
                <c:pt idx="482" formatCode="General">
                  <c:v>5995</c:v>
                </c:pt>
                <c:pt idx="483" formatCode="General">
                  <c:v>5718</c:v>
                </c:pt>
                <c:pt idx="484" formatCode="General">
                  <c:v>6232</c:v>
                </c:pt>
                <c:pt idx="485" formatCode="General">
                  <c:v>4852</c:v>
                </c:pt>
                <c:pt idx="486" formatCode="General">
                  <c:v>5025</c:v>
                </c:pt>
                <c:pt idx="487" formatCode="General">
                  <c:v>4173</c:v>
                </c:pt>
                <c:pt idx="488" formatCode="General">
                  <c:v>1386</c:v>
                </c:pt>
                <c:pt idx="489" formatCode="General">
                  <c:v>1453</c:v>
                </c:pt>
                <c:pt idx="490" formatCode="General">
                  <c:v>1403</c:v>
                </c:pt>
                <c:pt idx="491" formatCode="General">
                  <c:v>1479</c:v>
                </c:pt>
                <c:pt idx="492" formatCode="General">
                  <c:v>1481</c:v>
                </c:pt>
                <c:pt idx="493" formatCode="General">
                  <c:v>1533</c:v>
                </c:pt>
                <c:pt idx="494" formatCode="General">
                  <c:v>2273</c:v>
                </c:pt>
                <c:pt idx="495" formatCode="General">
                  <c:v>2206</c:v>
                </c:pt>
                <c:pt idx="496" formatCode="General">
                  <c:v>2456</c:v>
                </c:pt>
                <c:pt idx="497" formatCode="General">
                  <c:v>2434</c:v>
                </c:pt>
                <c:pt idx="498" formatCode="General">
                  <c:v>3743</c:v>
                </c:pt>
                <c:pt idx="499" formatCode="General">
                  <c:v>2773</c:v>
                </c:pt>
                <c:pt idx="500" formatCode="General">
                  <c:v>2939</c:v>
                </c:pt>
                <c:pt idx="501" formatCode="General">
                  <c:v>1634</c:v>
                </c:pt>
                <c:pt idx="502" formatCode="General">
                  <c:v>2229</c:v>
                </c:pt>
                <c:pt idx="503" formatCode="General">
                  <c:v>1089</c:v>
                </c:pt>
                <c:pt idx="504" formatCode="General">
                  <c:v>3774</c:v>
                </c:pt>
                <c:pt idx="505" formatCode="General">
                  <c:v>3557</c:v>
                </c:pt>
                <c:pt idx="506" formatCode="General">
                  <c:v>2921</c:v>
                </c:pt>
                <c:pt idx="507" formatCode="General">
                  <c:v>3281</c:v>
                </c:pt>
                <c:pt idx="508" formatCode="General">
                  <c:v>3292</c:v>
                </c:pt>
                <c:pt idx="509" formatCode="General">
                  <c:v>2837</c:v>
                </c:pt>
                <c:pt idx="510" formatCode="General">
                  <c:v>1000</c:v>
                </c:pt>
                <c:pt idx="511" formatCode="General">
                  <c:v>550</c:v>
                </c:pt>
                <c:pt idx="512" formatCode="General">
                  <c:v>870</c:v>
                </c:pt>
                <c:pt idx="513" formatCode="General">
                  <c:v>840</c:v>
                </c:pt>
                <c:pt idx="514" formatCode="General">
                  <c:v>1100</c:v>
                </c:pt>
                <c:pt idx="515" formatCode="General">
                  <c:v>870</c:v>
                </c:pt>
                <c:pt idx="516" formatCode="General">
                  <c:v>1200</c:v>
                </c:pt>
                <c:pt idx="517" formatCode="General">
                  <c:v>1372</c:v>
                </c:pt>
                <c:pt idx="518" formatCode="General">
                  <c:v>1133</c:v>
                </c:pt>
                <c:pt idx="519" formatCode="General">
                  <c:v>1115</c:v>
                </c:pt>
                <c:pt idx="520" formatCode="General">
                  <c:v>790</c:v>
                </c:pt>
                <c:pt idx="521" formatCode="General">
                  <c:v>360</c:v>
                </c:pt>
                <c:pt idx="522" formatCode="General">
                  <c:v>352</c:v>
                </c:pt>
                <c:pt idx="523" formatCode="General">
                  <c:v>352</c:v>
                </c:pt>
                <c:pt idx="524" formatCode="General">
                  <c:v>352</c:v>
                </c:pt>
                <c:pt idx="525" formatCode="General">
                  <c:v>215</c:v>
                </c:pt>
                <c:pt idx="526" formatCode="General">
                  <c:v>205</c:v>
                </c:pt>
                <c:pt idx="527" formatCode="General">
                  <c:v>288</c:v>
                </c:pt>
                <c:pt idx="528" formatCode="General">
                  <c:v>232</c:v>
                </c:pt>
                <c:pt idx="529" formatCode="General">
                  <c:v>370</c:v>
                </c:pt>
                <c:pt idx="530" formatCode="General">
                  <c:v>860</c:v>
                </c:pt>
                <c:pt idx="531" formatCode="General">
                  <c:v>820</c:v>
                </c:pt>
                <c:pt idx="532" formatCode="General">
                  <c:v>800</c:v>
                </c:pt>
                <c:pt idx="533" formatCode="General">
                  <c:v>820</c:v>
                </c:pt>
                <c:pt idx="534" formatCode="General">
                  <c:v>780</c:v>
                </c:pt>
                <c:pt idx="535" formatCode="General">
                  <c:v>603</c:v>
                </c:pt>
                <c:pt idx="536" formatCode="General">
                  <c:v>652</c:v>
                </c:pt>
                <c:pt idx="537" formatCode="General">
                  <c:v>439</c:v>
                </c:pt>
                <c:pt idx="538" formatCode="General">
                  <c:v>352</c:v>
                </c:pt>
                <c:pt idx="539" formatCode="General">
                  <c:v>287</c:v>
                </c:pt>
                <c:pt idx="540" formatCode="General">
                  <c:v>306</c:v>
                </c:pt>
                <c:pt idx="541" formatCode="General">
                  <c:v>40</c:v>
                </c:pt>
                <c:pt idx="542" formatCode="General">
                  <c:v>70</c:v>
                </c:pt>
                <c:pt idx="543" formatCode="General">
                  <c:v>244</c:v>
                </c:pt>
                <c:pt idx="544" formatCode="General">
                  <c:v>187</c:v>
                </c:pt>
                <c:pt idx="545" formatCode="General">
                  <c:v>197</c:v>
                </c:pt>
                <c:pt idx="546" formatCode="General">
                  <c:v>193</c:v>
                </c:pt>
                <c:pt idx="547" formatCode="General">
                  <c:v>218</c:v>
                </c:pt>
                <c:pt idx="548" formatCode="General">
                  <c:v>215</c:v>
                </c:pt>
                <c:pt idx="549" formatCode="General">
                  <c:v>206</c:v>
                </c:pt>
                <c:pt idx="550" formatCode="General">
                  <c:v>227</c:v>
                </c:pt>
                <c:pt idx="551" formatCode="General">
                  <c:v>211</c:v>
                </c:pt>
                <c:pt idx="552" formatCode="General">
                  <c:v>203</c:v>
                </c:pt>
                <c:pt idx="553" formatCode="General">
                  <c:v>182</c:v>
                </c:pt>
                <c:pt idx="554" formatCode="General">
                  <c:v>178</c:v>
                </c:pt>
                <c:pt idx="555" formatCode="General">
                  <c:v>165</c:v>
                </c:pt>
                <c:pt idx="556" formatCode="General">
                  <c:v>209</c:v>
                </c:pt>
                <c:pt idx="557" formatCode="General">
                  <c:v>247</c:v>
                </c:pt>
                <c:pt idx="558" formatCode="General">
                  <c:v>237</c:v>
                </c:pt>
                <c:pt idx="559" formatCode="General">
                  <c:v>211</c:v>
                </c:pt>
                <c:pt idx="560" formatCode="General">
                  <c:v>278</c:v>
                </c:pt>
                <c:pt idx="561" formatCode="General">
                  <c:v>143</c:v>
                </c:pt>
                <c:pt idx="562" formatCode="General">
                  <c:v>208</c:v>
                </c:pt>
                <c:pt idx="563" formatCode="General">
                  <c:v>195</c:v>
                </c:pt>
                <c:pt idx="564" formatCode="General">
                  <c:v>196</c:v>
                </c:pt>
                <c:pt idx="565" formatCode="General">
                  <c:v>219</c:v>
                </c:pt>
                <c:pt idx="566" formatCode="General">
                  <c:v>125</c:v>
                </c:pt>
                <c:pt idx="567" formatCode="General">
                  <c:v>170</c:v>
                </c:pt>
                <c:pt idx="568" formatCode="General">
                  <c:v>100</c:v>
                </c:pt>
                <c:pt idx="569" formatCode="General">
                  <c:v>155</c:v>
                </c:pt>
                <c:pt idx="571" formatCode="General">
                  <c:v>167</c:v>
                </c:pt>
                <c:pt idx="572" formatCode="General">
                  <c:v>122</c:v>
                </c:pt>
                <c:pt idx="573" formatCode="General">
                  <c:v>204</c:v>
                </c:pt>
                <c:pt idx="574" formatCode="General">
                  <c:v>204</c:v>
                </c:pt>
                <c:pt idx="575" formatCode="General">
                  <c:v>229</c:v>
                </c:pt>
                <c:pt idx="576" formatCode="General">
                  <c:v>188</c:v>
                </c:pt>
                <c:pt idx="577" formatCode="General">
                  <c:v>200</c:v>
                </c:pt>
                <c:pt idx="578" formatCode="General">
                  <c:v>167</c:v>
                </c:pt>
                <c:pt idx="579" formatCode="General">
                  <c:v>179</c:v>
                </c:pt>
                <c:pt idx="580" formatCode="General">
                  <c:v>156</c:v>
                </c:pt>
                <c:pt idx="581" formatCode="General">
                  <c:v>168</c:v>
                </c:pt>
                <c:pt idx="582" formatCode="General">
                  <c:v>185</c:v>
                </c:pt>
                <c:pt idx="583" formatCode="General">
                  <c:v>160</c:v>
                </c:pt>
                <c:pt idx="584" formatCode="General">
                  <c:v>1660</c:v>
                </c:pt>
                <c:pt idx="585" formatCode="General">
                  <c:v>1867</c:v>
                </c:pt>
                <c:pt idx="586" formatCode="General">
                  <c:v>1879</c:v>
                </c:pt>
                <c:pt idx="587" formatCode="General">
                  <c:v>1903</c:v>
                </c:pt>
                <c:pt idx="588" formatCode="General">
                  <c:v>1906</c:v>
                </c:pt>
                <c:pt idx="589" formatCode="General">
                  <c:v>1958</c:v>
                </c:pt>
                <c:pt idx="590" formatCode="General">
                  <c:v>2149</c:v>
                </c:pt>
                <c:pt idx="591" formatCode="General">
                  <c:v>1982</c:v>
                </c:pt>
                <c:pt idx="592" formatCode="General">
                  <c:v>1889</c:v>
                </c:pt>
                <c:pt idx="593" formatCode="General">
                  <c:v>1736</c:v>
                </c:pt>
                <c:pt idx="594" formatCode="General">
                  <c:v>1534</c:v>
                </c:pt>
                <c:pt idx="595" formatCode="General">
                  <c:v>1318</c:v>
                </c:pt>
                <c:pt idx="596" formatCode="General">
                  <c:v>1011</c:v>
                </c:pt>
                <c:pt idx="597" formatCode="General">
                  <c:v>1137</c:v>
                </c:pt>
                <c:pt idx="598" formatCode="General">
                  <c:v>1605</c:v>
                </c:pt>
                <c:pt idx="599" formatCode="General">
                  <c:v>1212</c:v>
                </c:pt>
                <c:pt idx="600" formatCode="General">
                  <c:v>1567</c:v>
                </c:pt>
                <c:pt idx="601" formatCode="General">
                  <c:v>886</c:v>
                </c:pt>
                <c:pt idx="602" formatCode="General">
                  <c:v>1303</c:v>
                </c:pt>
                <c:pt idx="603" formatCode="General">
                  <c:v>2239</c:v>
                </c:pt>
                <c:pt idx="604" formatCode="General">
                  <c:v>2209</c:v>
                </c:pt>
                <c:pt idx="605" formatCode="General">
                  <c:v>2375</c:v>
                </c:pt>
                <c:pt idx="606" formatCode="General">
                  <c:v>1215</c:v>
                </c:pt>
                <c:pt idx="607" formatCode="General">
                  <c:v>525</c:v>
                </c:pt>
                <c:pt idx="608" formatCode="General">
                  <c:v>1348</c:v>
                </c:pt>
                <c:pt idx="609" formatCode="General">
                  <c:v>1323</c:v>
                </c:pt>
                <c:pt idx="610" formatCode="General">
                  <c:v>1700</c:v>
                </c:pt>
                <c:pt idx="611" formatCode="General">
                  <c:v>1510</c:v>
                </c:pt>
                <c:pt idx="612" formatCode="General">
                  <c:v>1320</c:v>
                </c:pt>
                <c:pt idx="613" formatCode="General">
                  <c:v>1340</c:v>
                </c:pt>
                <c:pt idx="614" formatCode="General">
                  <c:v>2130</c:v>
                </c:pt>
                <c:pt idx="615" formatCode="General">
                  <c:v>2300</c:v>
                </c:pt>
                <c:pt idx="616" formatCode="General">
                  <c:v>2320</c:v>
                </c:pt>
                <c:pt idx="617" formatCode="General">
                  <c:v>2210</c:v>
                </c:pt>
                <c:pt idx="618" formatCode="General">
                  <c:v>2270</c:v>
                </c:pt>
                <c:pt idx="619" formatCode="General">
                  <c:v>1320</c:v>
                </c:pt>
                <c:pt idx="620" formatCode="General">
                  <c:v>1420</c:v>
                </c:pt>
                <c:pt idx="621" formatCode="General">
                  <c:v>2210</c:v>
                </c:pt>
                <c:pt idx="622" formatCode="General">
                  <c:v>1640</c:v>
                </c:pt>
                <c:pt idx="623" formatCode="General">
                  <c:v>1580</c:v>
                </c:pt>
                <c:pt idx="624" formatCode="General">
                  <c:v>1690</c:v>
                </c:pt>
                <c:pt idx="625" formatCode="General">
                  <c:v>1750</c:v>
                </c:pt>
                <c:pt idx="626" formatCode="General">
                  <c:v>1420</c:v>
                </c:pt>
                <c:pt idx="627" formatCode="General">
                  <c:v>1490</c:v>
                </c:pt>
                <c:pt idx="628" formatCode="General">
                  <c:v>1570</c:v>
                </c:pt>
                <c:pt idx="629" formatCode="General">
                  <c:v>1830</c:v>
                </c:pt>
                <c:pt idx="630" formatCode="General">
                  <c:v>1770</c:v>
                </c:pt>
                <c:pt idx="631" formatCode="General">
                  <c:v>1720</c:v>
                </c:pt>
                <c:pt idx="632" formatCode="General">
                  <c:v>1950</c:v>
                </c:pt>
                <c:pt idx="633" formatCode="General">
                  <c:v>1940</c:v>
                </c:pt>
                <c:pt idx="634" formatCode="General">
                  <c:v>2220</c:v>
                </c:pt>
                <c:pt idx="635" formatCode="General">
                  <c:v>1620</c:v>
                </c:pt>
                <c:pt idx="636" formatCode="General">
                  <c:v>2080</c:v>
                </c:pt>
                <c:pt idx="637" formatCode="General">
                  <c:v>1670</c:v>
                </c:pt>
                <c:pt idx="638" formatCode="General">
                  <c:v>2200</c:v>
                </c:pt>
                <c:pt idx="639" formatCode="General">
                  <c:v>1520</c:v>
                </c:pt>
                <c:pt idx="640" formatCode="General">
                  <c:v>1680</c:v>
                </c:pt>
                <c:pt idx="641" formatCode="General">
                  <c:v>2300</c:v>
                </c:pt>
                <c:pt idx="642" formatCode="General">
                  <c:v>2100</c:v>
                </c:pt>
                <c:pt idx="643" formatCode="General">
                  <c:v>1470</c:v>
                </c:pt>
                <c:pt idx="644" formatCode="General">
                  <c:v>2000</c:v>
                </c:pt>
                <c:pt idx="645" formatCode="General">
                  <c:v>1800</c:v>
                </c:pt>
                <c:pt idx="646" formatCode="General">
                  <c:v>1560</c:v>
                </c:pt>
                <c:pt idx="647" formatCode="General">
                  <c:v>2310</c:v>
                </c:pt>
                <c:pt idx="648" formatCode="General">
                  <c:v>1210</c:v>
                </c:pt>
                <c:pt idx="649" formatCode="General">
                  <c:v>3030</c:v>
                </c:pt>
                <c:pt idx="650" formatCode="General">
                  <c:v>1290</c:v>
                </c:pt>
                <c:pt idx="651" formatCode="General">
                  <c:v>2940</c:v>
                </c:pt>
                <c:pt idx="652" formatCode="General">
                  <c:v>2330</c:v>
                </c:pt>
                <c:pt idx="653" formatCode="General">
                  <c:v>2470</c:v>
                </c:pt>
                <c:pt idx="654" formatCode="General">
                  <c:v>1950</c:v>
                </c:pt>
                <c:pt idx="655" formatCode="General">
                  <c:v>1960</c:v>
                </c:pt>
                <c:pt idx="656" formatCode="General">
                  <c:v>1320</c:v>
                </c:pt>
                <c:pt idx="657" formatCode="General">
                  <c:v>1860</c:v>
                </c:pt>
                <c:pt idx="658" formatCode="General">
                  <c:v>1970</c:v>
                </c:pt>
                <c:pt idx="659" formatCode="General">
                  <c:v>2390</c:v>
                </c:pt>
                <c:pt idx="660" formatCode="General">
                  <c:v>2240</c:v>
                </c:pt>
                <c:pt idx="661" formatCode="General">
                  <c:v>743</c:v>
                </c:pt>
                <c:pt idx="662" formatCode="General">
                  <c:v>2270</c:v>
                </c:pt>
                <c:pt idx="663" formatCode="General">
                  <c:v>1760</c:v>
                </c:pt>
                <c:pt idx="664" formatCode="General">
                  <c:v>2220</c:v>
                </c:pt>
                <c:pt idx="665" formatCode="General">
                  <c:v>1760</c:v>
                </c:pt>
                <c:pt idx="666" formatCode="General">
                  <c:v>1860</c:v>
                </c:pt>
                <c:pt idx="667" formatCode="General">
                  <c:v>2070</c:v>
                </c:pt>
                <c:pt idx="668" formatCode="General">
                  <c:v>2430</c:v>
                </c:pt>
                <c:pt idx="669" formatCode="General">
                  <c:v>2060</c:v>
                </c:pt>
                <c:pt idx="670" formatCode="General">
                  <c:v>2120</c:v>
                </c:pt>
                <c:pt idx="671" formatCode="General">
                  <c:v>1670</c:v>
                </c:pt>
                <c:pt idx="672" formatCode="General">
                  <c:v>2200</c:v>
                </c:pt>
                <c:pt idx="673" formatCode="General">
                  <c:v>2100</c:v>
                </c:pt>
                <c:pt idx="674" formatCode="General">
                  <c:v>1680</c:v>
                </c:pt>
                <c:pt idx="675" formatCode="General">
                  <c:v>1950</c:v>
                </c:pt>
                <c:pt idx="676" formatCode="General">
                  <c:v>1720</c:v>
                </c:pt>
                <c:pt idx="677" formatCode="General">
                  <c:v>1690</c:v>
                </c:pt>
                <c:pt idx="678" formatCode="General">
                  <c:v>1580</c:v>
                </c:pt>
                <c:pt idx="679" formatCode="General">
                  <c:v>1640</c:v>
                </c:pt>
                <c:pt idx="680" formatCode="General">
                  <c:v>1320</c:v>
                </c:pt>
                <c:pt idx="681" formatCode="General">
                  <c:v>2310</c:v>
                </c:pt>
                <c:pt idx="682" formatCode="General">
                  <c:v>1210</c:v>
                </c:pt>
                <c:pt idx="683" formatCode="General">
                  <c:v>1860</c:v>
                </c:pt>
                <c:pt idx="684" formatCode="General">
                  <c:v>2210</c:v>
                </c:pt>
                <c:pt idx="685" formatCode="General">
                  <c:v>2320</c:v>
                </c:pt>
                <c:pt idx="686" formatCode="General">
                  <c:v>2270</c:v>
                </c:pt>
                <c:pt idx="687" formatCode="General">
                  <c:v>2070</c:v>
                </c:pt>
                <c:pt idx="688" formatCode="General">
                  <c:v>2130</c:v>
                </c:pt>
                <c:pt idx="689" formatCode="General">
                  <c:v>2220</c:v>
                </c:pt>
                <c:pt idx="690" formatCode="General">
                  <c:v>2430</c:v>
                </c:pt>
                <c:pt idx="691" formatCode="General">
                  <c:v>1970</c:v>
                </c:pt>
                <c:pt idx="692" formatCode="General">
                  <c:v>1760</c:v>
                </c:pt>
                <c:pt idx="693" formatCode="General">
                  <c:v>2330</c:v>
                </c:pt>
                <c:pt idx="694" formatCode="General">
                  <c:v>2300</c:v>
                </c:pt>
                <c:pt idx="695" formatCode="General">
                  <c:v>2300</c:v>
                </c:pt>
                <c:pt idx="696" formatCode="General">
                  <c:v>2470</c:v>
                </c:pt>
                <c:pt idx="697" formatCode="General">
                  <c:v>1700</c:v>
                </c:pt>
                <c:pt idx="698" formatCode="General">
                  <c:v>1420</c:v>
                </c:pt>
                <c:pt idx="699" formatCode="General">
                  <c:v>2210</c:v>
                </c:pt>
                <c:pt idx="700" formatCode="General">
                  <c:v>2000</c:v>
                </c:pt>
                <c:pt idx="701" formatCode="General">
                  <c:v>1470</c:v>
                </c:pt>
                <c:pt idx="702" formatCode="General">
                  <c:v>1560</c:v>
                </c:pt>
                <c:pt idx="703" formatCode="General">
                  <c:v>1927</c:v>
                </c:pt>
                <c:pt idx="704" formatCode="General">
                  <c:v>1300.3599999999999</c:v>
                </c:pt>
                <c:pt idx="705" formatCode="General">
                  <c:v>1817.4</c:v>
                </c:pt>
                <c:pt idx="706" formatCode="General">
                  <c:v>1907.3200000000002</c:v>
                </c:pt>
                <c:pt idx="707" formatCode="General">
                  <c:v>1904.04</c:v>
                </c:pt>
                <c:pt idx="708" formatCode="General">
                  <c:v>1973.9199999999998</c:v>
                </c:pt>
                <c:pt idx="709" formatCode="General">
                  <c:v>2368.1</c:v>
                </c:pt>
                <c:pt idx="710" formatCode="General">
                  <c:v>2014.9199999999998</c:v>
                </c:pt>
                <c:pt idx="711" formatCode="General">
                  <c:v>1721.3999999999999</c:v>
                </c:pt>
                <c:pt idx="712" formatCode="General">
                  <c:v>1819.63</c:v>
                </c:pt>
                <c:pt idx="713" formatCode="General">
                  <c:v>2252.88</c:v>
                </c:pt>
                <c:pt idx="714" formatCode="General">
                  <c:v>2356.1999999999998</c:v>
                </c:pt>
                <c:pt idx="715" formatCode="General">
                  <c:v>1344.0000000000002</c:v>
                </c:pt>
                <c:pt idx="716" formatCode="General">
                  <c:v>3902.6000000000004</c:v>
                </c:pt>
                <c:pt idx="717" formatCode="General">
                  <c:v>3487.05</c:v>
                </c:pt>
                <c:pt idx="718" formatCode="General">
                  <c:v>2885.4</c:v>
                </c:pt>
                <c:pt idx="719" formatCode="General">
                  <c:v>2449.48</c:v>
                </c:pt>
                <c:pt idx="720" formatCode="General">
                  <c:v>2042.4</c:v>
                </c:pt>
                <c:pt idx="721" formatCode="General">
                  <c:v>2889.01</c:v>
                </c:pt>
                <c:pt idx="722" formatCode="General">
                  <c:v>1281.6299999999999</c:v>
                </c:pt>
                <c:pt idx="723" formatCode="General">
                  <c:v>1293.4000000000001</c:v>
                </c:pt>
                <c:pt idx="724" formatCode="General">
                  <c:v>879.73500000000001</c:v>
                </c:pt>
                <c:pt idx="725" formatCode="General">
                  <c:v>2969.6</c:v>
                </c:pt>
                <c:pt idx="726" formatCode="General">
                  <c:v>2266.11</c:v>
                </c:pt>
                <c:pt idx="727" formatCode="General">
                  <c:v>1191.98</c:v>
                </c:pt>
                <c:pt idx="728" formatCode="General">
                  <c:v>2168.5500000000002</c:v>
                </c:pt>
                <c:pt idx="729" formatCode="General">
                  <c:v>1546.73</c:v>
                </c:pt>
                <c:pt idx="730" formatCode="General">
                  <c:v>1309.8000000000002</c:v>
                </c:pt>
                <c:pt idx="731" formatCode="General">
                  <c:v>1773.72</c:v>
                </c:pt>
                <c:pt idx="732" formatCode="General">
                  <c:v>2124.63</c:v>
                </c:pt>
                <c:pt idx="733" formatCode="General">
                  <c:v>1935.45</c:v>
                </c:pt>
                <c:pt idx="734" formatCode="General">
                  <c:v>2022.93</c:v>
                </c:pt>
                <c:pt idx="735" formatCode="General">
                  <c:v>1418.3999999999999</c:v>
                </c:pt>
                <c:pt idx="736" formatCode="General">
                  <c:v>2225.2999999999997</c:v>
                </c:pt>
                <c:pt idx="737" formatCode="General">
                  <c:v>3965.3799999999997</c:v>
                </c:pt>
                <c:pt idx="738" formatCode="General">
                  <c:v>1922.94</c:v>
                </c:pt>
                <c:pt idx="739" formatCode="General">
                  <c:v>2619.6</c:v>
                </c:pt>
                <c:pt idx="740" formatCode="General">
                  <c:v>1952.23</c:v>
                </c:pt>
                <c:pt idx="741" formatCode="General">
                  <c:v>3512.3700000000003</c:v>
                </c:pt>
                <c:pt idx="742" formatCode="General">
                  <c:v>3127.07</c:v>
                </c:pt>
                <c:pt idx="743" formatCode="General">
                  <c:v>1648.6200000000001</c:v>
                </c:pt>
                <c:pt idx="744" formatCode="General">
                  <c:v>1499.5199999999998</c:v>
                </c:pt>
                <c:pt idx="745" formatCode="General">
                  <c:v>2134.7999999999997</c:v>
                </c:pt>
                <c:pt idx="746" formatCode="General">
                  <c:v>2203.35</c:v>
                </c:pt>
                <c:pt idx="747" formatCode="General">
                  <c:v>2031.3200000000002</c:v>
                </c:pt>
                <c:pt idx="748" formatCode="General">
                  <c:v>2041.3999999999999</c:v>
                </c:pt>
                <c:pt idx="749" formatCode="General">
                  <c:v>1630.1599999999999</c:v>
                </c:pt>
                <c:pt idx="750" formatCode="General">
                  <c:v>1591.55</c:v>
                </c:pt>
                <c:pt idx="751" formatCode="General">
                  <c:v>2146.66</c:v>
                </c:pt>
                <c:pt idx="752" formatCode="General">
                  <c:v>1789.04</c:v>
                </c:pt>
                <c:pt idx="753" formatCode="General">
                  <c:v>2190.1</c:v>
                </c:pt>
                <c:pt idx="754" formatCode="General">
                  <c:v>1546.36</c:v>
                </c:pt>
                <c:pt idx="755" formatCode="General">
                  <c:v>3254.71</c:v>
                </c:pt>
                <c:pt idx="756" formatCode="General">
                  <c:v>1853.9399999999998</c:v>
                </c:pt>
                <c:pt idx="757" formatCode="General">
                  <c:v>1443.36</c:v>
                </c:pt>
                <c:pt idx="758" formatCode="General">
                  <c:v>2881.98</c:v>
                </c:pt>
                <c:pt idx="759" formatCode="General">
                  <c:v>2947.52</c:v>
                </c:pt>
                <c:pt idx="760" formatCode="General">
                  <c:v>2173.81</c:v>
                </c:pt>
                <c:pt idx="761" formatCode="General">
                  <c:v>1263.1200000000001</c:v>
                </c:pt>
                <c:pt idx="762" formatCode="General">
                  <c:v>2063.8199999999997</c:v>
                </c:pt>
                <c:pt idx="763" formatCode="General">
                  <c:v>1492.2600000000002</c:v>
                </c:pt>
                <c:pt idx="764" formatCode="General">
                  <c:v>1917.4800000000002</c:v>
                </c:pt>
                <c:pt idx="765" formatCode="General">
                  <c:v>1899.12</c:v>
                </c:pt>
                <c:pt idx="766" formatCode="General">
                  <c:v>1681.6799999999998</c:v>
                </c:pt>
                <c:pt idx="767" formatCode="General">
                  <c:v>1792.44</c:v>
                </c:pt>
                <c:pt idx="768" formatCode="General">
                  <c:v>1736.4999999999998</c:v>
                </c:pt>
                <c:pt idx="769" formatCode="General">
                  <c:v>1400.0000000000002</c:v>
                </c:pt>
                <c:pt idx="770" formatCode="General">
                  <c:v>1538.16</c:v>
                </c:pt>
                <c:pt idx="771" formatCode="General">
                  <c:v>1466.6399999999999</c:v>
                </c:pt>
                <c:pt idx="772" formatCode="General">
                  <c:v>1724.31</c:v>
                </c:pt>
                <c:pt idx="773" formatCode="General">
                  <c:v>1610.2199999999998</c:v>
                </c:pt>
                <c:pt idx="774" formatCode="General">
                  <c:v>1655.9999999999998</c:v>
                </c:pt>
                <c:pt idx="775" formatCode="General">
                  <c:v>1551.76</c:v>
                </c:pt>
                <c:pt idx="776" formatCode="General">
                  <c:v>1198.4000000000001</c:v>
                </c:pt>
                <c:pt idx="777" formatCode="General">
                  <c:v>1559.25</c:v>
                </c:pt>
                <c:pt idx="778" formatCode="General">
                  <c:v>950.25000000000011</c:v>
                </c:pt>
                <c:pt idx="779" formatCode="General">
                  <c:v>1551.7199999999998</c:v>
                </c:pt>
                <c:pt idx="780" formatCode="General">
                  <c:v>2134.7999999999997</c:v>
                </c:pt>
                <c:pt idx="781" formatCode="General">
                  <c:v>1387.4399999999998</c:v>
                </c:pt>
                <c:pt idx="782" formatCode="General">
                  <c:v>1303.3800000000001</c:v>
                </c:pt>
                <c:pt idx="783" formatCode="General">
                  <c:v>1938.8700000000001</c:v>
                </c:pt>
                <c:pt idx="784" formatCode="General">
                  <c:v>2316.36</c:v>
                </c:pt>
                <c:pt idx="785" formatCode="General">
                  <c:v>3578.3500000000004</c:v>
                </c:pt>
                <c:pt idx="786" formatCode="General">
                  <c:v>3009</c:v>
                </c:pt>
                <c:pt idx="787" formatCode="General">
                  <c:v>2079.46</c:v>
                </c:pt>
                <c:pt idx="788" formatCode="General">
                  <c:v>2608.29</c:v>
                </c:pt>
                <c:pt idx="789" formatCode="General">
                  <c:v>3744</c:v>
                </c:pt>
                <c:pt idx="790" formatCode="General">
                  <c:v>3497.78</c:v>
                </c:pt>
                <c:pt idx="791" formatCode="General">
                  <c:v>2952.4</c:v>
                </c:pt>
                <c:pt idx="792" formatCode="General">
                  <c:v>2720.52</c:v>
                </c:pt>
                <c:pt idx="793" formatCode="General">
                  <c:v>3760.6800000000003</c:v>
                </c:pt>
                <c:pt idx="794" formatCode="General">
                  <c:v>2254.08</c:v>
                </c:pt>
                <c:pt idx="795" formatCode="General">
                  <c:v>2207.12</c:v>
                </c:pt>
                <c:pt idx="796" formatCode="General">
                  <c:v>2152.7999999999997</c:v>
                </c:pt>
                <c:pt idx="797" formatCode="General">
                  <c:v>2228.7000000000003</c:v>
                </c:pt>
                <c:pt idx="798" formatCode="General">
                  <c:v>3044.7</c:v>
                </c:pt>
                <c:pt idx="799" formatCode="General">
                  <c:v>2197.7200000000003</c:v>
                </c:pt>
                <c:pt idx="800" formatCode="General">
                  <c:v>2733.75</c:v>
                </c:pt>
                <c:pt idx="801" formatCode="General">
                  <c:v>2048.64</c:v>
                </c:pt>
                <c:pt idx="802" formatCode="General">
                  <c:v>2633.44</c:v>
                </c:pt>
                <c:pt idx="803" formatCode="General">
                  <c:v>2007.6000000000001</c:v>
                </c:pt>
                <c:pt idx="804" formatCode="General">
                  <c:v>2085.06</c:v>
                </c:pt>
                <c:pt idx="805" formatCode="General">
                  <c:v>2942.64</c:v>
                </c:pt>
                <c:pt idx="806" formatCode="General">
                  <c:v>2601.7199999999998</c:v>
                </c:pt>
                <c:pt idx="807" formatCode="General">
                  <c:v>2507.0100000000002</c:v>
                </c:pt>
                <c:pt idx="808" formatCode="General">
                  <c:v>2804.6600000000003</c:v>
                </c:pt>
                <c:pt idx="809" formatCode="General">
                  <c:v>4871.1900000000005</c:v>
                </c:pt>
                <c:pt idx="810" formatCode="General">
                  <c:v>1384.9799999999998</c:v>
                </c:pt>
                <c:pt idx="811" formatCode="General">
                  <c:v>3964.08</c:v>
                </c:pt>
                <c:pt idx="812" formatCode="General">
                  <c:v>1933.8</c:v>
                </c:pt>
                <c:pt idx="813" formatCode="General">
                  <c:v>2599.1999999999998</c:v>
                </c:pt>
                <c:pt idx="814" formatCode="General">
                  <c:v>4654.88</c:v>
                </c:pt>
                <c:pt idx="815" formatCode="General">
                  <c:v>2581.2000000000003</c:v>
                </c:pt>
                <c:pt idx="816" formatCode="General">
                  <c:v>3843</c:v>
                </c:pt>
                <c:pt idx="817" formatCode="General">
                  <c:v>1821.8200000000002</c:v>
                </c:pt>
                <c:pt idx="818" formatCode="General">
                  <c:v>2762.7599999999998</c:v>
                </c:pt>
                <c:pt idx="819" formatCode="General">
                  <c:v>2525.56</c:v>
                </c:pt>
                <c:pt idx="820" formatCode="General">
                  <c:v>2302.7800000000002</c:v>
                </c:pt>
                <c:pt idx="821" formatCode="General">
                  <c:v>3908.52</c:v>
                </c:pt>
                <c:pt idx="822" formatCode="General">
                  <c:v>1873.02</c:v>
                </c:pt>
                <c:pt idx="823" formatCode="General">
                  <c:v>2077.56</c:v>
                </c:pt>
                <c:pt idx="824" formatCode="General">
                  <c:v>3429.96</c:v>
                </c:pt>
                <c:pt idx="825" formatCode="General">
                  <c:v>2379.7599999999998</c:v>
                </c:pt>
                <c:pt idx="826" formatCode="General">
                  <c:v>2436.98</c:v>
                </c:pt>
                <c:pt idx="827" formatCode="General">
                  <c:v>1313.91</c:v>
                </c:pt>
                <c:pt idx="828" formatCode="General">
                  <c:v>1310.4000000000001</c:v>
                </c:pt>
                <c:pt idx="829" formatCode="General">
                  <c:v>1691.64</c:v>
                </c:pt>
                <c:pt idx="830" formatCode="General">
                  <c:v>2827.2799999999997</c:v>
                </c:pt>
                <c:pt idx="831" formatCode="General">
                  <c:v>1486.85</c:v>
                </c:pt>
                <c:pt idx="832" formatCode="General">
                  <c:v>1670.2399999999998</c:v>
                </c:pt>
                <c:pt idx="833" formatCode="General">
                  <c:v>2373.8500000000004</c:v>
                </c:pt>
                <c:pt idx="834" formatCode="General">
                  <c:v>3044.16</c:v>
                </c:pt>
                <c:pt idx="835" formatCode="General">
                  <c:v>1264.47</c:v>
                </c:pt>
                <c:pt idx="836" formatCode="General">
                  <c:v>1351.84</c:v>
                </c:pt>
                <c:pt idx="837" formatCode="General">
                  <c:v>2263.6200000000003</c:v>
                </c:pt>
                <c:pt idx="838" formatCode="General">
                  <c:v>3118.08</c:v>
                </c:pt>
                <c:pt idx="839" formatCode="General">
                  <c:v>1206.28</c:v>
                </c:pt>
                <c:pt idx="840" formatCode="General">
                  <c:v>1174.02</c:v>
                </c:pt>
                <c:pt idx="841" formatCode="General">
                  <c:v>788.47199999999998</c:v>
                </c:pt>
                <c:pt idx="842" formatCode="General">
                  <c:v>1770.1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5BD-42FC-A562-C52F102046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22317728"/>
        <c:axId val="1522305248"/>
      </c:scatterChart>
      <c:valAx>
        <c:axId val="15223177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600" dirty="0"/>
                  <a:t>K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2305248"/>
        <c:crosses val="autoZero"/>
        <c:crossBetween val="midCat"/>
      </c:valAx>
      <c:valAx>
        <c:axId val="1522305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400" dirty="0"/>
                  <a:t>Br (mg/L)</a:t>
                </a:r>
              </a:p>
            </c:rich>
          </c:tx>
          <c:layout>
            <c:manualLayout>
              <c:xMode val="edge"/>
              <c:yMode val="edge"/>
              <c:x val="2.6118413069900689E-2"/>
              <c:y val="0.384448202564095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23177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K/Br vs Li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'[Data%20for%20conference%20(1)iogas (version 1).xlsx]Sheet17'!$AD$1</c:f>
              <c:strCache>
                <c:ptCount val="1"/>
                <c:pt idx="0">
                  <c:v>K/Br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rgbClr val="00B0F0"/>
              </a:solidFill>
              <a:ln w="9525">
                <a:solidFill>
                  <a:schemeClr val="bg1"/>
                </a:solidFill>
              </a:ln>
              <a:effectLst/>
            </c:spPr>
          </c:marker>
          <c:xVal>
            <c:numRef>
              <c:f>'[Data%20for%20conference%20(1)iogas (version 1).xlsx]Sheet17'!$N$2:$N$847</c:f>
              <c:numCache>
                <c:formatCode>General</c:formatCode>
                <c:ptCount val="846"/>
                <c:pt idx="0">
                  <c:v>51.4</c:v>
                </c:pt>
                <c:pt idx="1">
                  <c:v>59.2</c:v>
                </c:pt>
                <c:pt idx="2">
                  <c:v>61.3</c:v>
                </c:pt>
                <c:pt idx="3">
                  <c:v>66.599999999999994</c:v>
                </c:pt>
                <c:pt idx="4">
                  <c:v>68</c:v>
                </c:pt>
                <c:pt idx="5">
                  <c:v>53</c:v>
                </c:pt>
                <c:pt idx="6">
                  <c:v>83</c:v>
                </c:pt>
                <c:pt idx="7">
                  <c:v>86.4</c:v>
                </c:pt>
                <c:pt idx="8">
                  <c:v>95</c:v>
                </c:pt>
                <c:pt idx="9">
                  <c:v>97.6</c:v>
                </c:pt>
                <c:pt idx="10">
                  <c:v>95.9</c:v>
                </c:pt>
                <c:pt idx="11">
                  <c:v>10.7</c:v>
                </c:pt>
                <c:pt idx="12">
                  <c:v>14.5</c:v>
                </c:pt>
                <c:pt idx="13">
                  <c:v>43.9</c:v>
                </c:pt>
                <c:pt idx="14">
                  <c:v>47.9</c:v>
                </c:pt>
                <c:pt idx="15">
                  <c:v>50.9</c:v>
                </c:pt>
                <c:pt idx="16">
                  <c:v>53.2</c:v>
                </c:pt>
                <c:pt idx="17">
                  <c:v>54.7</c:v>
                </c:pt>
                <c:pt idx="18">
                  <c:v>62.3</c:v>
                </c:pt>
                <c:pt idx="19">
                  <c:v>61.9</c:v>
                </c:pt>
                <c:pt idx="20">
                  <c:v>75.599999999999994</c:v>
                </c:pt>
                <c:pt idx="21">
                  <c:v>82.5</c:v>
                </c:pt>
                <c:pt idx="22">
                  <c:v>93.7</c:v>
                </c:pt>
                <c:pt idx="23">
                  <c:v>93.3</c:v>
                </c:pt>
                <c:pt idx="24">
                  <c:v>97.6</c:v>
                </c:pt>
                <c:pt idx="25">
                  <c:v>97.4</c:v>
                </c:pt>
                <c:pt idx="26">
                  <c:v>28</c:v>
                </c:pt>
                <c:pt idx="27">
                  <c:v>35</c:v>
                </c:pt>
                <c:pt idx="28">
                  <c:v>36</c:v>
                </c:pt>
                <c:pt idx="29">
                  <c:v>39</c:v>
                </c:pt>
                <c:pt idx="30">
                  <c:v>40</c:v>
                </c:pt>
                <c:pt idx="31">
                  <c:v>45</c:v>
                </c:pt>
                <c:pt idx="32">
                  <c:v>51</c:v>
                </c:pt>
                <c:pt idx="33">
                  <c:v>54</c:v>
                </c:pt>
                <c:pt idx="34">
                  <c:v>57</c:v>
                </c:pt>
                <c:pt idx="35">
                  <c:v>60</c:v>
                </c:pt>
                <c:pt idx="36">
                  <c:v>61</c:v>
                </c:pt>
                <c:pt idx="37">
                  <c:v>62</c:v>
                </c:pt>
                <c:pt idx="38">
                  <c:v>79</c:v>
                </c:pt>
                <c:pt idx="39">
                  <c:v>235</c:v>
                </c:pt>
                <c:pt idx="40">
                  <c:v>245</c:v>
                </c:pt>
                <c:pt idx="41">
                  <c:v>249</c:v>
                </c:pt>
                <c:pt idx="42">
                  <c:v>233</c:v>
                </c:pt>
                <c:pt idx="43">
                  <c:v>208</c:v>
                </c:pt>
                <c:pt idx="44">
                  <c:v>263</c:v>
                </c:pt>
                <c:pt idx="45">
                  <c:v>254</c:v>
                </c:pt>
                <c:pt idx="46">
                  <c:v>198</c:v>
                </c:pt>
                <c:pt idx="47">
                  <c:v>103</c:v>
                </c:pt>
                <c:pt idx="48">
                  <c:v>243</c:v>
                </c:pt>
                <c:pt idx="49">
                  <c:v>282</c:v>
                </c:pt>
                <c:pt idx="50">
                  <c:v>254</c:v>
                </c:pt>
                <c:pt idx="51">
                  <c:v>169</c:v>
                </c:pt>
                <c:pt idx="52">
                  <c:v>66.099999999999994</c:v>
                </c:pt>
                <c:pt idx="53">
                  <c:v>62.9</c:v>
                </c:pt>
                <c:pt idx="54">
                  <c:v>65.900000000000006</c:v>
                </c:pt>
                <c:pt idx="55">
                  <c:v>80.599999999999994</c:v>
                </c:pt>
                <c:pt idx="56">
                  <c:v>79.8</c:v>
                </c:pt>
                <c:pt idx="57">
                  <c:v>55.6</c:v>
                </c:pt>
                <c:pt idx="58">
                  <c:v>9.6199999999999992</c:v>
                </c:pt>
                <c:pt idx="59">
                  <c:v>44.5</c:v>
                </c:pt>
                <c:pt idx="60">
                  <c:v>7.39</c:v>
                </c:pt>
                <c:pt idx="61">
                  <c:v>7.1</c:v>
                </c:pt>
                <c:pt idx="62">
                  <c:v>40.700000000000003</c:v>
                </c:pt>
                <c:pt idx="63">
                  <c:v>39.9</c:v>
                </c:pt>
                <c:pt idx="65">
                  <c:v>46</c:v>
                </c:pt>
                <c:pt idx="67">
                  <c:v>34.799999999999997</c:v>
                </c:pt>
                <c:pt idx="68">
                  <c:v>43.1</c:v>
                </c:pt>
                <c:pt idx="69">
                  <c:v>86.1</c:v>
                </c:pt>
                <c:pt idx="70">
                  <c:v>73.599999999999994</c:v>
                </c:pt>
                <c:pt idx="71">
                  <c:v>85.7</c:v>
                </c:pt>
                <c:pt idx="72">
                  <c:v>58.9</c:v>
                </c:pt>
                <c:pt idx="73">
                  <c:v>62.2</c:v>
                </c:pt>
                <c:pt idx="74">
                  <c:v>66.900000000000006</c:v>
                </c:pt>
                <c:pt idx="75">
                  <c:v>46.9</c:v>
                </c:pt>
                <c:pt idx="76">
                  <c:v>42.6</c:v>
                </c:pt>
                <c:pt idx="77">
                  <c:v>60.1</c:v>
                </c:pt>
                <c:pt idx="78">
                  <c:v>48.3</c:v>
                </c:pt>
                <c:pt idx="79">
                  <c:v>30.6</c:v>
                </c:pt>
                <c:pt idx="80">
                  <c:v>47.8</c:v>
                </c:pt>
                <c:pt idx="81">
                  <c:v>28.7</c:v>
                </c:pt>
                <c:pt idx="82">
                  <c:v>46.4</c:v>
                </c:pt>
                <c:pt idx="83">
                  <c:v>10.6</c:v>
                </c:pt>
                <c:pt idx="84">
                  <c:v>11.9</c:v>
                </c:pt>
                <c:pt idx="85">
                  <c:v>8.1999999999999993</c:v>
                </c:pt>
                <c:pt idx="86">
                  <c:v>9.5</c:v>
                </c:pt>
                <c:pt idx="87">
                  <c:v>0.5</c:v>
                </c:pt>
                <c:pt idx="88">
                  <c:v>14.4</c:v>
                </c:pt>
                <c:pt idx="89">
                  <c:v>9</c:v>
                </c:pt>
                <c:pt idx="90">
                  <c:v>10.5</c:v>
                </c:pt>
                <c:pt idx="91">
                  <c:v>9.1</c:v>
                </c:pt>
                <c:pt idx="92">
                  <c:v>9.4</c:v>
                </c:pt>
                <c:pt idx="93">
                  <c:v>11.3</c:v>
                </c:pt>
                <c:pt idx="94">
                  <c:v>12.3</c:v>
                </c:pt>
                <c:pt idx="95">
                  <c:v>15.1</c:v>
                </c:pt>
                <c:pt idx="96">
                  <c:v>16.899999999999999</c:v>
                </c:pt>
                <c:pt idx="97">
                  <c:v>14.1</c:v>
                </c:pt>
                <c:pt idx="98">
                  <c:v>21.6</c:v>
                </c:pt>
                <c:pt idx="99">
                  <c:v>21.1</c:v>
                </c:pt>
                <c:pt idx="100">
                  <c:v>21.8</c:v>
                </c:pt>
                <c:pt idx="101">
                  <c:v>17.600000000000001</c:v>
                </c:pt>
                <c:pt idx="102">
                  <c:v>26.6</c:v>
                </c:pt>
                <c:pt idx="103">
                  <c:v>25.2</c:v>
                </c:pt>
                <c:pt idx="104">
                  <c:v>31.9</c:v>
                </c:pt>
                <c:pt idx="105">
                  <c:v>29.8</c:v>
                </c:pt>
                <c:pt idx="106">
                  <c:v>31.5</c:v>
                </c:pt>
                <c:pt idx="107">
                  <c:v>27.4</c:v>
                </c:pt>
                <c:pt idx="108">
                  <c:v>28.6</c:v>
                </c:pt>
                <c:pt idx="109">
                  <c:v>29.1</c:v>
                </c:pt>
                <c:pt idx="110">
                  <c:v>37.1</c:v>
                </c:pt>
                <c:pt idx="111">
                  <c:v>4.9000000000000004</c:v>
                </c:pt>
                <c:pt idx="112">
                  <c:v>10.8</c:v>
                </c:pt>
                <c:pt idx="113">
                  <c:v>11.4</c:v>
                </c:pt>
                <c:pt idx="114">
                  <c:v>2.4</c:v>
                </c:pt>
                <c:pt idx="115">
                  <c:v>8.4</c:v>
                </c:pt>
                <c:pt idx="116">
                  <c:v>2.6</c:v>
                </c:pt>
                <c:pt idx="117">
                  <c:v>1.2</c:v>
                </c:pt>
                <c:pt idx="118">
                  <c:v>1.7</c:v>
                </c:pt>
                <c:pt idx="119">
                  <c:v>3.3</c:v>
                </c:pt>
                <c:pt idx="120">
                  <c:v>3.6</c:v>
                </c:pt>
                <c:pt idx="121">
                  <c:v>4.7</c:v>
                </c:pt>
                <c:pt idx="122">
                  <c:v>6.3</c:v>
                </c:pt>
                <c:pt idx="123">
                  <c:v>13.1</c:v>
                </c:pt>
                <c:pt idx="124">
                  <c:v>19.3</c:v>
                </c:pt>
                <c:pt idx="125">
                  <c:v>1.74</c:v>
                </c:pt>
                <c:pt idx="126">
                  <c:v>2.44</c:v>
                </c:pt>
                <c:pt idx="127">
                  <c:v>0.88</c:v>
                </c:pt>
                <c:pt idx="128">
                  <c:v>0.56999999999999995</c:v>
                </c:pt>
                <c:pt idx="129">
                  <c:v>0.57999999999999996</c:v>
                </c:pt>
                <c:pt idx="130">
                  <c:v>0.8</c:v>
                </c:pt>
                <c:pt idx="131">
                  <c:v>1.23</c:v>
                </c:pt>
                <c:pt idx="132">
                  <c:v>2.5299999999999998</c:v>
                </c:pt>
                <c:pt idx="133">
                  <c:v>3.56</c:v>
                </c:pt>
                <c:pt idx="134">
                  <c:v>4.74</c:v>
                </c:pt>
                <c:pt idx="135">
                  <c:v>8.6300000000000008</c:v>
                </c:pt>
                <c:pt idx="136">
                  <c:v>2.61</c:v>
                </c:pt>
                <c:pt idx="137">
                  <c:v>4.97</c:v>
                </c:pt>
                <c:pt idx="138">
                  <c:v>7.02</c:v>
                </c:pt>
                <c:pt idx="139">
                  <c:v>3.9</c:v>
                </c:pt>
                <c:pt idx="140">
                  <c:v>5.56</c:v>
                </c:pt>
                <c:pt idx="141">
                  <c:v>4.88</c:v>
                </c:pt>
                <c:pt idx="142">
                  <c:v>1.49</c:v>
                </c:pt>
                <c:pt idx="143">
                  <c:v>7.21</c:v>
                </c:pt>
                <c:pt idx="144">
                  <c:v>8.24</c:v>
                </c:pt>
                <c:pt idx="145">
                  <c:v>5.93</c:v>
                </c:pt>
                <c:pt idx="146">
                  <c:v>4.59</c:v>
                </c:pt>
                <c:pt idx="147">
                  <c:v>10.8</c:v>
                </c:pt>
                <c:pt idx="148">
                  <c:v>9.3699999999999992</c:v>
                </c:pt>
                <c:pt idx="149">
                  <c:v>7.75</c:v>
                </c:pt>
                <c:pt idx="150">
                  <c:v>6.56</c:v>
                </c:pt>
                <c:pt idx="151">
                  <c:v>6.73</c:v>
                </c:pt>
                <c:pt idx="152">
                  <c:v>6</c:v>
                </c:pt>
                <c:pt idx="153" formatCode="0">
                  <c:v>23.526600000000002</c:v>
                </c:pt>
                <c:pt idx="154" formatCode="0">
                  <c:v>20.750600000000002</c:v>
                </c:pt>
                <c:pt idx="155" formatCode="0">
                  <c:v>25.816800000000004</c:v>
                </c:pt>
                <c:pt idx="156" formatCode="0">
                  <c:v>20.334200000000003</c:v>
                </c:pt>
                <c:pt idx="157" formatCode="0">
                  <c:v>20.195400000000003</c:v>
                </c:pt>
                <c:pt idx="158" formatCode="0">
                  <c:v>28.454000000000001</c:v>
                </c:pt>
                <c:pt idx="159" formatCode="0">
                  <c:v>10.895800000000001</c:v>
                </c:pt>
                <c:pt idx="160" formatCode="0">
                  <c:v>19.917800000000003</c:v>
                </c:pt>
                <c:pt idx="161" formatCode="0">
                  <c:v>21.583400000000001</c:v>
                </c:pt>
                <c:pt idx="162" formatCode="0">
                  <c:v>17.627600000000001</c:v>
                </c:pt>
                <c:pt idx="163" formatCode="0">
                  <c:v>16.031400000000001</c:v>
                </c:pt>
                <c:pt idx="164" formatCode="0">
                  <c:v>17.141800000000003</c:v>
                </c:pt>
                <c:pt idx="165" formatCode="0">
                  <c:v>23.110200000000003</c:v>
                </c:pt>
                <c:pt idx="166" formatCode="0">
                  <c:v>21.861000000000001</c:v>
                </c:pt>
                <c:pt idx="167" formatCode="0">
                  <c:v>25.261600000000001</c:v>
                </c:pt>
                <c:pt idx="168" formatCode="0">
                  <c:v>22.2774</c:v>
                </c:pt>
                <c:pt idx="169" formatCode="0">
                  <c:v>22.832600000000003</c:v>
                </c:pt>
                <c:pt idx="170" formatCode="0">
                  <c:v>20.056600000000003</c:v>
                </c:pt>
                <c:pt idx="171" formatCode="0">
                  <c:v>20.473000000000003</c:v>
                </c:pt>
                <c:pt idx="172" formatCode="0">
                  <c:v>24.220600000000005</c:v>
                </c:pt>
                <c:pt idx="173" formatCode="0">
                  <c:v>16.8642</c:v>
                </c:pt>
                <c:pt idx="174" formatCode="0">
                  <c:v>27.551800000000004</c:v>
                </c:pt>
                <c:pt idx="175" formatCode="0">
                  <c:v>6.4472600000000009</c:v>
                </c:pt>
                <c:pt idx="176" formatCode="0">
                  <c:v>28.176399999999997</c:v>
                </c:pt>
                <c:pt idx="177" formatCode="0">
                  <c:v>27.898799999999998</c:v>
                </c:pt>
                <c:pt idx="178" formatCode="0">
                  <c:v>26.163800000000002</c:v>
                </c:pt>
                <c:pt idx="179" formatCode="0">
                  <c:v>28.037600000000001</c:v>
                </c:pt>
                <c:pt idx="180" formatCode="0">
                  <c:v>6.593</c:v>
                </c:pt>
                <c:pt idx="181" formatCode="0">
                  <c:v>13.949399999999999</c:v>
                </c:pt>
                <c:pt idx="182" formatCode="0">
                  <c:v>22.4162</c:v>
                </c:pt>
                <c:pt idx="183" formatCode="0">
                  <c:v>26.996600000000001</c:v>
                </c:pt>
                <c:pt idx="184" formatCode="0">
                  <c:v>26.025000000000002</c:v>
                </c:pt>
                <c:pt idx="185" formatCode="0">
                  <c:v>30.605400000000003</c:v>
                </c:pt>
                <c:pt idx="186" formatCode="0">
                  <c:v>23.249000000000002</c:v>
                </c:pt>
                <c:pt idx="187" formatCode="0">
                  <c:v>22.2774</c:v>
                </c:pt>
                <c:pt idx="188" formatCode="0">
                  <c:v>23.596</c:v>
                </c:pt>
                <c:pt idx="189" formatCode="0">
                  <c:v>24.359400000000001</c:v>
                </c:pt>
                <c:pt idx="190" formatCode="0">
                  <c:v>17.558199999999999</c:v>
                </c:pt>
                <c:pt idx="191" formatCode="0">
                  <c:v>24.0124</c:v>
                </c:pt>
                <c:pt idx="192" formatCode="###0.00;###0.00">
                  <c:v>3.55</c:v>
                </c:pt>
                <c:pt idx="193" formatCode="###0.000;###0.000">
                  <c:v>0.37</c:v>
                </c:pt>
                <c:pt idx="194" formatCode="###0.000;###0.000">
                  <c:v>0.45800000000000002</c:v>
                </c:pt>
                <c:pt idx="195" formatCode="###0.00;###0.00">
                  <c:v>2.46</c:v>
                </c:pt>
                <c:pt idx="196" formatCode="###0.00;###0.00">
                  <c:v>2.73</c:v>
                </c:pt>
                <c:pt idx="197" formatCode="###0.00;###0.00">
                  <c:v>1.84</c:v>
                </c:pt>
                <c:pt idx="198" formatCode="###0.00;###0.00">
                  <c:v>2.64</c:v>
                </c:pt>
                <c:pt idx="199" formatCode="###0.00;###0.00">
                  <c:v>4.47</c:v>
                </c:pt>
                <c:pt idx="200" formatCode="###0.00;###0.00">
                  <c:v>2.52</c:v>
                </c:pt>
                <c:pt idx="201" formatCode="###0.00;###0.00">
                  <c:v>2.63</c:v>
                </c:pt>
                <c:pt idx="202" formatCode="###0.00;###0.00">
                  <c:v>4.04</c:v>
                </c:pt>
                <c:pt idx="203" formatCode="###0.00;###0.00">
                  <c:v>4.1500000000000004</c:v>
                </c:pt>
                <c:pt idx="204" formatCode="###0.00;###0.00">
                  <c:v>8.4499999999999993</c:v>
                </c:pt>
                <c:pt idx="205" formatCode="###0.00;###0.00">
                  <c:v>5.35</c:v>
                </c:pt>
                <c:pt idx="206" formatCode="###0.000;###0.000">
                  <c:v>0.20200000000000001</c:v>
                </c:pt>
                <c:pt idx="207" formatCode="###0;###0">
                  <c:v>104</c:v>
                </c:pt>
                <c:pt idx="208" formatCode="###0;###0">
                  <c:v>176</c:v>
                </c:pt>
                <c:pt idx="209" formatCode="###0.0;###0.0">
                  <c:v>88.7</c:v>
                </c:pt>
                <c:pt idx="210" formatCode="###0.0;###0.0">
                  <c:v>84</c:v>
                </c:pt>
                <c:pt idx="211" formatCode="###0;###0">
                  <c:v>61</c:v>
                </c:pt>
                <c:pt idx="212" formatCode="###0;###0">
                  <c:v>63</c:v>
                </c:pt>
                <c:pt idx="213" formatCode="###0.0;###0.0">
                  <c:v>81.900000000000006</c:v>
                </c:pt>
                <c:pt idx="214" formatCode="###0.0;###0.0">
                  <c:v>69.400000000000006</c:v>
                </c:pt>
                <c:pt idx="215" formatCode="###0.0;###0.0">
                  <c:v>15.9</c:v>
                </c:pt>
                <c:pt idx="216" formatCode="###0.0;###0.0">
                  <c:v>17</c:v>
                </c:pt>
                <c:pt idx="217" formatCode="###0.0;###0.0">
                  <c:v>49.4</c:v>
                </c:pt>
                <c:pt idx="218" formatCode="###0.0;###0.0">
                  <c:v>43.1</c:v>
                </c:pt>
                <c:pt idx="219" formatCode="###0.0;###0.0">
                  <c:v>49.2</c:v>
                </c:pt>
                <c:pt idx="220" formatCode="###0.0;###0.0">
                  <c:v>42.6</c:v>
                </c:pt>
                <c:pt idx="221" formatCode="###0;###0">
                  <c:v>103</c:v>
                </c:pt>
                <c:pt idx="222" formatCode="###0.000;###0.000">
                  <c:v>0.35599999999999998</c:v>
                </c:pt>
                <c:pt idx="223" formatCode="###0;###0">
                  <c:v>108</c:v>
                </c:pt>
                <c:pt idx="224" formatCode="###0;###0">
                  <c:v>58</c:v>
                </c:pt>
                <c:pt idx="225" formatCode="###0.0;###0.0">
                  <c:v>40.799999999999997</c:v>
                </c:pt>
                <c:pt idx="226" formatCode="###0.0;###0.0">
                  <c:v>74.2</c:v>
                </c:pt>
                <c:pt idx="227" formatCode="###0.0;###0.0">
                  <c:v>72</c:v>
                </c:pt>
                <c:pt idx="228" formatCode="###0.0;###0.0">
                  <c:v>37.200000000000003</c:v>
                </c:pt>
                <c:pt idx="229" formatCode="###0.0;###0.0">
                  <c:v>65.3</c:v>
                </c:pt>
                <c:pt idx="230" formatCode="###0.0;###0.0">
                  <c:v>47.7</c:v>
                </c:pt>
                <c:pt idx="231" formatCode="###0.0;###0.0">
                  <c:v>50.4</c:v>
                </c:pt>
                <c:pt idx="232" formatCode="###0.0;###0.0">
                  <c:v>45.9</c:v>
                </c:pt>
                <c:pt idx="233" formatCode="###0.0;###0.0">
                  <c:v>51.3</c:v>
                </c:pt>
                <c:pt idx="234" formatCode="###0.0;###0.0">
                  <c:v>48.2</c:v>
                </c:pt>
                <c:pt idx="235" formatCode="###0.0;###0.0">
                  <c:v>39.700000000000003</c:v>
                </c:pt>
                <c:pt idx="236" formatCode="###0.0;###0.0">
                  <c:v>42.1</c:v>
                </c:pt>
                <c:pt idx="237" formatCode="###0.0;###0.0">
                  <c:v>36.6</c:v>
                </c:pt>
                <c:pt idx="238" formatCode="###0.0;###0.0">
                  <c:v>54.5</c:v>
                </c:pt>
                <c:pt idx="239" formatCode="###0.0;###0.0">
                  <c:v>40.5</c:v>
                </c:pt>
                <c:pt idx="240" formatCode="###0.0;###0.0">
                  <c:v>44.5</c:v>
                </c:pt>
                <c:pt idx="241" formatCode="###0.0;###0.0">
                  <c:v>47.3</c:v>
                </c:pt>
                <c:pt idx="242" formatCode="###0.0;###0.0">
                  <c:v>36.299999999999997</c:v>
                </c:pt>
                <c:pt idx="243" formatCode="###0.0;###0.0">
                  <c:v>40.700000000000003</c:v>
                </c:pt>
                <c:pt idx="244" formatCode="###0.0;###0.0">
                  <c:v>47.4</c:v>
                </c:pt>
                <c:pt idx="245" formatCode="###0.0;###0.0">
                  <c:v>59.8</c:v>
                </c:pt>
                <c:pt idx="246" formatCode="###0.0;###0.0">
                  <c:v>53.6</c:v>
                </c:pt>
                <c:pt idx="247" formatCode="0.0">
                  <c:v>12.124600912373031</c:v>
                </c:pt>
                <c:pt idx="248" formatCode="0.0">
                  <c:v>11.89107221609118</c:v>
                </c:pt>
                <c:pt idx="249" formatCode="0.0">
                  <c:v>13.147536030752853</c:v>
                </c:pt>
                <c:pt idx="250" formatCode="0.0">
                  <c:v>12.884133328103079</c:v>
                </c:pt>
                <c:pt idx="251" formatCode="0.0">
                  <c:v>12.263404243942547</c:v>
                </c:pt>
                <c:pt idx="252" formatCode="0.0">
                  <c:v>12.639117284296555</c:v>
                </c:pt>
                <c:pt idx="253" formatCode="0.0">
                  <c:v>16.354232710910136</c:v>
                </c:pt>
                <c:pt idx="254" formatCode="0.0">
                  <c:v>15.967399832275856</c:v>
                </c:pt>
                <c:pt idx="255" formatCode="0.0">
                  <c:v>16.105690872083585</c:v>
                </c:pt>
                <c:pt idx="256" formatCode="0.0">
                  <c:v>16.248313953278174</c:v>
                </c:pt>
                <c:pt idx="257" formatCode="0.0">
                  <c:v>15.490876594032988</c:v>
                </c:pt>
                <c:pt idx="258" formatCode="0.0">
                  <c:v>15.845645561832368</c:v>
                </c:pt>
                <c:pt idx="259" formatCode="0.0">
                  <c:v>14.836725448082213</c:v>
                </c:pt>
                <c:pt idx="260" formatCode="0.0">
                  <c:v>14.819731078792229</c:v>
                </c:pt>
                <c:pt idx="261" formatCode="0.0">
                  <c:v>10.257007881800462</c:v>
                </c:pt>
                <c:pt idx="262" formatCode="0.0">
                  <c:v>11.228183084762687</c:v>
                </c:pt>
                <c:pt idx="263" formatCode="0.0">
                  <c:v>8.1131994323201209</c:v>
                </c:pt>
                <c:pt idx="264" formatCode="0.0">
                  <c:v>10.360879518637585</c:v>
                </c:pt>
                <c:pt idx="265" formatCode="0.0">
                  <c:v>8.8758562777769967</c:v>
                </c:pt>
                <c:pt idx="266" formatCode="0.0">
                  <c:v>13.502910763114601</c:v>
                </c:pt>
                <c:pt idx="267" formatCode="0.0">
                  <c:v>10.012950508363105</c:v>
                </c:pt>
                <c:pt idx="268" formatCode="0.0">
                  <c:v>12.394830982887045</c:v>
                </c:pt>
                <c:pt idx="269" formatCode="0.0">
                  <c:v>18.3296925</c:v>
                </c:pt>
                <c:pt idx="270" formatCode="0.0">
                  <c:v>8.3719055938697302</c:v>
                </c:pt>
                <c:pt idx="271" formatCode="0.0">
                  <c:v>8.3062916129032267</c:v>
                </c:pt>
                <c:pt idx="272" formatCode="0.0">
                  <c:v>8.8371488435374133</c:v>
                </c:pt>
                <c:pt idx="273" formatCode="0.0">
                  <c:v>14.691214364295879</c:v>
                </c:pt>
                <c:pt idx="274" formatCode="0.0">
                  <c:v>10.011028399999999</c:v>
                </c:pt>
                <c:pt idx="275" formatCode="0.0">
                  <c:v>11.211108091603053</c:v>
                </c:pt>
                <c:pt idx="276" formatCode="0.0">
                  <c:v>9.0472154351544294</c:v>
                </c:pt>
                <c:pt idx="277" formatCode="0.0">
                  <c:v>11.315846177215192</c:v>
                </c:pt>
                <c:pt idx="278" formatCode="0.0">
                  <c:v>9.6044679002876325</c:v>
                </c:pt>
                <c:pt idx="279" formatCode="0.0">
                  <c:v>2.9315761999999999</c:v>
                </c:pt>
                <c:pt idx="280" formatCode="0.0">
                  <c:v>12.293145385211114</c:v>
                </c:pt>
                <c:pt idx="281" formatCode="0.0">
                  <c:v>10.683953939393939</c:v>
                </c:pt>
                <c:pt idx="282" formatCode="0.0">
                  <c:v>10.387768039215688</c:v>
                </c:pt>
                <c:pt idx="283" formatCode="0.0">
                  <c:v>13.360576704545457</c:v>
                </c:pt>
                <c:pt idx="284" formatCode="0.0">
                  <c:v>13.279238354430378</c:v>
                </c:pt>
                <c:pt idx="285" formatCode="0.0">
                  <c:v>12.871905882352941</c:v>
                </c:pt>
                <c:pt idx="286" formatCode="0.0">
                  <c:v>13.643016470588236</c:v>
                </c:pt>
                <c:pt idx="287" formatCode="0.0">
                  <c:v>14.517859876543209</c:v>
                </c:pt>
                <c:pt idx="288" formatCode="0.0">
                  <c:v>11.514785714285715</c:v>
                </c:pt>
                <c:pt idx="289" formatCode="0.0">
                  <c:v>15.274972959084131</c:v>
                </c:pt>
                <c:pt idx="290" formatCode="0.0">
                  <c:v>13.178666103297193</c:v>
                </c:pt>
                <c:pt idx="291" formatCode="0.0">
                  <c:v>14.238460327868852</c:v>
                </c:pt>
                <c:pt idx="292" formatCode="0.0">
                  <c:v>13.466511068702291</c:v>
                </c:pt>
                <c:pt idx="293" formatCode="0.0">
                  <c:v>9.3823049999999988</c:v>
                </c:pt>
                <c:pt idx="294" formatCode="0.0">
                  <c:v>14.099820392499309</c:v>
                </c:pt>
                <c:pt idx="295" formatCode="0.0">
                  <c:v>15.460234785204586</c:v>
                </c:pt>
                <c:pt idx="296" formatCode="0.0">
                  <c:v>15.635305350468908</c:v>
                </c:pt>
                <c:pt idx="297" formatCode="0.0">
                  <c:v>6.7447916279069764</c:v>
                </c:pt>
                <c:pt idx="298" formatCode="0.0">
                  <c:v>8.5231689240506316</c:v>
                </c:pt>
                <c:pt idx="299" formatCode="0.0">
                  <c:v>9.4642547320061272</c:v>
                </c:pt>
                <c:pt idx="300" formatCode="0.0">
                  <c:v>6.2615810688140554</c:v>
                </c:pt>
                <c:pt idx="301" formatCode="0.0">
                  <c:v>8.8455332374100735</c:v>
                </c:pt>
                <c:pt idx="302" formatCode="0.0">
                  <c:v>14.688581162746003</c:v>
                </c:pt>
                <c:pt idx="303" formatCode="0.0">
                  <c:v>15.442489361059309</c:v>
                </c:pt>
                <c:pt idx="304" formatCode="0.0">
                  <c:v>9.5172156890459352</c:v>
                </c:pt>
                <c:pt idx="305" formatCode="0.0">
                  <c:v>14.092162589928055</c:v>
                </c:pt>
                <c:pt idx="306" formatCode="0.0">
                  <c:v>12.947506363636364</c:v>
                </c:pt>
                <c:pt idx="307" formatCode="0.0">
                  <c:v>13.248329769230768</c:v>
                </c:pt>
                <c:pt idx="308" formatCode="0.0">
                  <c:v>5.579201830065359</c:v>
                </c:pt>
                <c:pt idx="309" formatCode="0.0">
                  <c:v>9.2265463157894718</c:v>
                </c:pt>
                <c:pt idx="310" formatCode="0.0">
                  <c:v>9.6246598198198186</c:v>
                </c:pt>
                <c:pt idx="311" formatCode="0.0">
                  <c:v>8.6737434482758609</c:v>
                </c:pt>
                <c:pt idx="312" formatCode="0.0">
                  <c:v>7.2706163535911612</c:v>
                </c:pt>
                <c:pt idx="313" formatCode="0.0">
                  <c:v>7.6985114465408806</c:v>
                </c:pt>
                <c:pt idx="314" formatCode="0.0">
                  <c:v>13.23985954751131</c:v>
                </c:pt>
                <c:pt idx="315" formatCode="0.0">
                  <c:v>14.045040000000002</c:v>
                </c:pt>
                <c:pt idx="316" formatCode="0.0">
                  <c:v>12.901265789473682</c:v>
                </c:pt>
                <c:pt idx="317" formatCode="0.0">
                  <c:v>17.658470899879077</c:v>
                </c:pt>
                <c:pt idx="318" formatCode="0.0">
                  <c:v>18.484843416491703</c:v>
                </c:pt>
                <c:pt idx="319" formatCode="0.0">
                  <c:v>12.98325011627907</c:v>
                </c:pt>
                <c:pt idx="320" formatCode="0.0">
                  <c:v>12.167002747252749</c:v>
                </c:pt>
                <c:pt idx="323" formatCode="0.0">
                  <c:v>10.46813995575803</c:v>
                </c:pt>
                <c:pt idx="329" formatCode="0.0">
                  <c:v>9.8965382029591744</c:v>
                </c:pt>
                <c:pt idx="330" formatCode="0.0">
                  <c:v>18.707866279069766</c:v>
                </c:pt>
                <c:pt idx="331" formatCode="0.0">
                  <c:v>19.251823336283643</c:v>
                </c:pt>
                <c:pt idx="332" formatCode="0.0">
                  <c:v>4.7146053968253971</c:v>
                </c:pt>
                <c:pt idx="333" formatCode="0.0">
                  <c:v>6.9045177011494259</c:v>
                </c:pt>
                <c:pt idx="334" formatCode="0.0">
                  <c:v>14.07126057248384</c:v>
                </c:pt>
                <c:pt idx="335" formatCode="0.0">
                  <c:v>5.7475978676470589</c:v>
                </c:pt>
                <c:pt idx="336" formatCode="0.0">
                  <c:v>6.8462570940170933</c:v>
                </c:pt>
                <c:pt idx="337" formatCode="0.0">
                  <c:v>8.2386456603773564</c:v>
                </c:pt>
                <c:pt idx="338" formatCode="0.0">
                  <c:v>5.0275420903954799</c:v>
                </c:pt>
                <c:pt idx="339" formatCode="0.0">
                  <c:v>6.8323848648648653</c:v>
                </c:pt>
                <c:pt idx="340" formatCode="0.0">
                  <c:v>15.551609635308145</c:v>
                </c:pt>
                <c:pt idx="341" formatCode="0.0">
                  <c:v>9.875751238095237</c:v>
                </c:pt>
                <c:pt idx="342" formatCode="0.0">
                  <c:v>16.571241929960266</c:v>
                </c:pt>
                <c:pt idx="343" formatCode="0.0">
                  <c:v>12.132563296398894</c:v>
                </c:pt>
                <c:pt idx="344" formatCode="0.0">
                  <c:v>22.567449312456965</c:v>
                </c:pt>
                <c:pt idx="345" formatCode="0.0">
                  <c:v>11.51581453831041</c:v>
                </c:pt>
                <c:pt idx="346" formatCode="0.0">
                  <c:v>12.491167845993756</c:v>
                </c:pt>
                <c:pt idx="347" formatCode="0.0">
                  <c:v>6.406436238244515</c:v>
                </c:pt>
                <c:pt idx="348" formatCode="0.0">
                  <c:v>4.2227062962962973</c:v>
                </c:pt>
                <c:pt idx="349" formatCode="0.0">
                  <c:v>12.727933654773386</c:v>
                </c:pt>
                <c:pt idx="350" formatCode="0.0">
                  <c:v>13.556711706349208</c:v>
                </c:pt>
                <c:pt idx="351" formatCode="0.0">
                  <c:v>18.445053621450644</c:v>
                </c:pt>
                <c:pt idx="352" formatCode="0.0">
                  <c:v>20.291114330269377</c:v>
                </c:pt>
                <c:pt idx="353" formatCode="0.0">
                  <c:v>18.733343376919699</c:v>
                </c:pt>
                <c:pt idx="354" formatCode="0.0">
                  <c:v>20.425592780817777</c:v>
                </c:pt>
                <c:pt idx="355" formatCode="0.0">
                  <c:v>19.146621144231201</c:v>
                </c:pt>
                <c:pt idx="356" formatCode="0.0">
                  <c:v>18.740152539309069</c:v>
                </c:pt>
                <c:pt idx="357" formatCode="0.0">
                  <c:v>25.360956508892741</c:v>
                </c:pt>
                <c:pt idx="358" formatCode="0.0">
                  <c:v>20.176476224101769</c:v>
                </c:pt>
                <c:pt idx="359" formatCode="0.0">
                  <c:v>8.5959524271844661</c:v>
                </c:pt>
                <c:pt idx="360" formatCode="0.0">
                  <c:v>18.13618585193321</c:v>
                </c:pt>
                <c:pt idx="361" formatCode="0.0">
                  <c:v>12.990979902912621</c:v>
                </c:pt>
                <c:pt idx="362" formatCode="0.0">
                  <c:v>21.127475563909773</c:v>
                </c:pt>
                <c:pt idx="363" formatCode="0.0">
                  <c:v>14.467299502487561</c:v>
                </c:pt>
                <c:pt idx="364" formatCode="0.0">
                  <c:v>11.854598076923077</c:v>
                </c:pt>
                <c:pt idx="365" formatCode="0.0">
                  <c:v>14.316416805170823</c:v>
                </c:pt>
                <c:pt idx="366" formatCode="0.0">
                  <c:v>11.226439609756099</c:v>
                </c:pt>
                <c:pt idx="367" formatCode="0.0">
                  <c:v>11.571584694932783</c:v>
                </c:pt>
                <c:pt idx="368" formatCode="0.0">
                  <c:v>21.244374767166544</c:v>
                </c:pt>
                <c:pt idx="369" formatCode="0.0">
                  <c:v>9.6505384615384635</c:v>
                </c:pt>
                <c:pt idx="370" formatCode="0.0">
                  <c:v>10.804029472140764</c:v>
                </c:pt>
                <c:pt idx="371" formatCode="0.0">
                  <c:v>11.433988862745098</c:v>
                </c:pt>
                <c:pt idx="372" formatCode="0.0">
                  <c:v>13.370495708406816</c:v>
                </c:pt>
                <c:pt idx="373" formatCode="0.0">
                  <c:v>8.6547003513996437</c:v>
                </c:pt>
                <c:pt idx="374" formatCode="0.0">
                  <c:v>9.2189190909090897</c:v>
                </c:pt>
                <c:pt idx="375" formatCode="0.0">
                  <c:v>8.3103971859296468</c:v>
                </c:pt>
                <c:pt idx="376" formatCode="0.0">
                  <c:v>17.61760758293839</c:v>
                </c:pt>
                <c:pt idx="377" formatCode="0.0">
                  <c:v>16.730013365384618</c:v>
                </c:pt>
                <c:pt idx="378" formatCode="0.0">
                  <c:v>24.076544074577296</c:v>
                </c:pt>
                <c:pt idx="379" formatCode="0.0">
                  <c:v>15.038321410818718</c:v>
                </c:pt>
                <c:pt idx="380" formatCode="0.0">
                  <c:v>13.417641788908767</c:v>
                </c:pt>
                <c:pt idx="381" formatCode="0.0">
                  <c:v>13.034863636363635</c:v>
                </c:pt>
                <c:pt idx="382" formatCode="0.0">
                  <c:v>8.2749658064516129</c:v>
                </c:pt>
                <c:pt idx="383" formatCode="0.0">
                  <c:v>17.21413293293293</c:v>
                </c:pt>
                <c:pt idx="384" formatCode="0.0">
                  <c:v>11.199298594719167</c:v>
                </c:pt>
                <c:pt idx="385" formatCode="0.0">
                  <c:v>17.642791262135926</c:v>
                </c:pt>
                <c:pt idx="386" formatCode="0.0">
                  <c:v>17.018345276058962</c:v>
                </c:pt>
                <c:pt idx="387" formatCode="0.0">
                  <c:v>13.533425920649112</c:v>
                </c:pt>
                <c:pt idx="388" formatCode="0.0">
                  <c:v>19.539908219746351</c:v>
                </c:pt>
                <c:pt idx="389" formatCode="0.0">
                  <c:v>18.076239211188607</c:v>
                </c:pt>
                <c:pt idx="390" formatCode="0.0">
                  <c:v>25.663228186813182</c:v>
                </c:pt>
                <c:pt idx="391" formatCode="0.0">
                  <c:v>16.442737722296606</c:v>
                </c:pt>
                <c:pt idx="392" formatCode="0.0">
                  <c:v>16.792325137195114</c:v>
                </c:pt>
                <c:pt idx="393" formatCode="0.0">
                  <c:v>13.407545717035612</c:v>
                </c:pt>
                <c:pt idx="394" formatCode="0.0">
                  <c:v>16.876508309990662</c:v>
                </c:pt>
                <c:pt idx="395" formatCode="0.0">
                  <c:v>33.332212958484668</c:v>
                </c:pt>
                <c:pt idx="396" formatCode="0.0">
                  <c:v>18.355453101240659</c:v>
                </c:pt>
                <c:pt idx="397" formatCode="0.0">
                  <c:v>25.630533783783783</c:v>
                </c:pt>
                <c:pt idx="398" formatCode="0.0">
                  <c:v>20.650211377594715</c:v>
                </c:pt>
                <c:pt idx="399" formatCode="0.0">
                  <c:v>24.665511545454549</c:v>
                </c:pt>
                <c:pt idx="400" formatCode="0.0">
                  <c:v>23.903989792059548</c:v>
                </c:pt>
                <c:pt idx="401" formatCode="0.0">
                  <c:v>22.062552653275098</c:v>
                </c:pt>
                <c:pt idx="402" formatCode="0.0">
                  <c:v>22.756435376688923</c:v>
                </c:pt>
                <c:pt idx="403" formatCode="0.0">
                  <c:v>30.335082951838793</c:v>
                </c:pt>
                <c:pt idx="404" formatCode="0.0">
                  <c:v>27.323996810325273</c:v>
                </c:pt>
                <c:pt idx="405" formatCode="0.0">
                  <c:v>38.038535835991851</c:v>
                </c:pt>
                <c:pt idx="406" formatCode="0.0">
                  <c:v>39.276553002126981</c:v>
                </c:pt>
                <c:pt idx="407" formatCode="0.0">
                  <c:v>27.590094863181278</c:v>
                </c:pt>
                <c:pt idx="408" formatCode="0.0">
                  <c:v>27.262810751052324</c:v>
                </c:pt>
                <c:pt idx="409" formatCode="0.0">
                  <c:v>35.881235451261105</c:v>
                </c:pt>
                <c:pt idx="410" formatCode="0.0">
                  <c:v>38.022685932472093</c:v>
                </c:pt>
                <c:pt idx="411" formatCode="0.0">
                  <c:v>27.859577228534455</c:v>
                </c:pt>
                <c:pt idx="412" formatCode="0.0">
                  <c:v>28.449645672643957</c:v>
                </c:pt>
                <c:pt idx="413" formatCode="0.0">
                  <c:v>29.611588852077571</c:v>
                </c:pt>
                <c:pt idx="414" formatCode="0.0">
                  <c:v>8.0510058248178158</c:v>
                </c:pt>
                <c:pt idx="415" formatCode="0.0">
                  <c:v>14.069988695164737</c:v>
                </c:pt>
                <c:pt idx="416" formatCode="0.0">
                  <c:v>4.6292054042892854</c:v>
                </c:pt>
                <c:pt idx="417" formatCode="0.0">
                  <c:v>10.182284982063445</c:v>
                </c:pt>
                <c:pt idx="418" formatCode="0.0">
                  <c:v>10.976034177171075</c:v>
                </c:pt>
                <c:pt idx="419" formatCode="0.0">
                  <c:v>27.626963183826859</c:v>
                </c:pt>
                <c:pt idx="420" formatCode="0.0">
                  <c:v>3.0080827645179333</c:v>
                </c:pt>
                <c:pt idx="421" formatCode="0.0">
                  <c:v>10.399843925713855</c:v>
                </c:pt>
                <c:pt idx="422" formatCode="0.0">
                  <c:v>19.092632788292892</c:v>
                </c:pt>
                <c:pt idx="423" formatCode="0.0">
                  <c:v>18.929729304427358</c:v>
                </c:pt>
                <c:pt idx="424" formatCode="0.0">
                  <c:v>27.856110574054235</c:v>
                </c:pt>
                <c:pt idx="425" formatCode="0.0">
                  <c:v>24.428360996452614</c:v>
                </c:pt>
                <c:pt idx="426">
                  <c:v>187</c:v>
                </c:pt>
                <c:pt idx="427">
                  <c:v>132</c:v>
                </c:pt>
                <c:pt idx="428">
                  <c:v>423</c:v>
                </c:pt>
                <c:pt idx="429">
                  <c:v>370</c:v>
                </c:pt>
                <c:pt idx="430">
                  <c:v>364</c:v>
                </c:pt>
                <c:pt idx="431">
                  <c:v>338</c:v>
                </c:pt>
                <c:pt idx="432">
                  <c:v>316</c:v>
                </c:pt>
                <c:pt idx="433">
                  <c:v>371</c:v>
                </c:pt>
                <c:pt idx="434">
                  <c:v>126</c:v>
                </c:pt>
                <c:pt idx="435">
                  <c:v>149</c:v>
                </c:pt>
                <c:pt idx="436">
                  <c:v>136</c:v>
                </c:pt>
                <c:pt idx="437">
                  <c:v>327</c:v>
                </c:pt>
                <c:pt idx="438">
                  <c:v>244</c:v>
                </c:pt>
                <c:pt idx="439">
                  <c:v>288</c:v>
                </c:pt>
                <c:pt idx="440">
                  <c:v>116</c:v>
                </c:pt>
                <c:pt idx="441">
                  <c:v>269</c:v>
                </c:pt>
                <c:pt idx="442">
                  <c:v>165</c:v>
                </c:pt>
                <c:pt idx="443">
                  <c:v>228</c:v>
                </c:pt>
                <c:pt idx="444">
                  <c:v>223</c:v>
                </c:pt>
                <c:pt idx="445">
                  <c:v>227</c:v>
                </c:pt>
                <c:pt idx="446">
                  <c:v>76</c:v>
                </c:pt>
                <c:pt idx="447">
                  <c:v>74</c:v>
                </c:pt>
                <c:pt idx="448">
                  <c:v>67</c:v>
                </c:pt>
                <c:pt idx="449">
                  <c:v>186</c:v>
                </c:pt>
                <c:pt idx="450">
                  <c:v>191</c:v>
                </c:pt>
                <c:pt idx="451">
                  <c:v>172</c:v>
                </c:pt>
                <c:pt idx="452">
                  <c:v>107</c:v>
                </c:pt>
                <c:pt idx="453">
                  <c:v>109</c:v>
                </c:pt>
                <c:pt idx="454">
                  <c:v>122</c:v>
                </c:pt>
                <c:pt idx="455">
                  <c:v>162</c:v>
                </c:pt>
                <c:pt idx="456">
                  <c:v>144</c:v>
                </c:pt>
                <c:pt idx="457">
                  <c:v>169</c:v>
                </c:pt>
                <c:pt idx="458">
                  <c:v>105</c:v>
                </c:pt>
                <c:pt idx="459">
                  <c:v>72</c:v>
                </c:pt>
                <c:pt idx="460">
                  <c:v>90</c:v>
                </c:pt>
                <c:pt idx="461">
                  <c:v>177</c:v>
                </c:pt>
                <c:pt idx="462">
                  <c:v>179</c:v>
                </c:pt>
                <c:pt idx="463">
                  <c:v>179</c:v>
                </c:pt>
                <c:pt idx="464">
                  <c:v>36</c:v>
                </c:pt>
                <c:pt idx="465">
                  <c:v>34</c:v>
                </c:pt>
                <c:pt idx="466">
                  <c:v>24</c:v>
                </c:pt>
                <c:pt idx="467">
                  <c:v>234</c:v>
                </c:pt>
                <c:pt idx="468">
                  <c:v>115</c:v>
                </c:pt>
                <c:pt idx="469">
                  <c:v>59</c:v>
                </c:pt>
                <c:pt idx="470">
                  <c:v>126</c:v>
                </c:pt>
                <c:pt idx="471">
                  <c:v>145</c:v>
                </c:pt>
                <c:pt idx="472">
                  <c:v>199</c:v>
                </c:pt>
                <c:pt idx="473">
                  <c:v>97</c:v>
                </c:pt>
                <c:pt idx="474">
                  <c:v>97</c:v>
                </c:pt>
                <c:pt idx="475">
                  <c:v>95</c:v>
                </c:pt>
                <c:pt idx="476">
                  <c:v>89</c:v>
                </c:pt>
                <c:pt idx="477">
                  <c:v>64</c:v>
                </c:pt>
                <c:pt idx="478">
                  <c:v>79</c:v>
                </c:pt>
                <c:pt idx="479">
                  <c:v>37</c:v>
                </c:pt>
                <c:pt idx="480">
                  <c:v>97</c:v>
                </c:pt>
                <c:pt idx="481">
                  <c:v>98</c:v>
                </c:pt>
                <c:pt idx="482">
                  <c:v>98</c:v>
                </c:pt>
                <c:pt idx="483">
                  <c:v>80</c:v>
                </c:pt>
                <c:pt idx="484">
                  <c:v>72</c:v>
                </c:pt>
                <c:pt idx="485">
                  <c:v>3</c:v>
                </c:pt>
                <c:pt idx="486">
                  <c:v>95</c:v>
                </c:pt>
                <c:pt idx="487">
                  <c:v>107</c:v>
                </c:pt>
                <c:pt idx="488">
                  <c:v>76</c:v>
                </c:pt>
                <c:pt idx="489">
                  <c:v>85</c:v>
                </c:pt>
                <c:pt idx="490">
                  <c:v>47</c:v>
                </c:pt>
                <c:pt idx="491">
                  <c:v>10</c:v>
                </c:pt>
                <c:pt idx="492">
                  <c:v>11</c:v>
                </c:pt>
                <c:pt idx="493">
                  <c:v>11</c:v>
                </c:pt>
                <c:pt idx="494">
                  <c:v>12</c:v>
                </c:pt>
                <c:pt idx="495">
                  <c:v>11</c:v>
                </c:pt>
                <c:pt idx="496">
                  <c:v>12</c:v>
                </c:pt>
                <c:pt idx="497">
                  <c:v>22</c:v>
                </c:pt>
                <c:pt idx="498">
                  <c:v>21</c:v>
                </c:pt>
                <c:pt idx="499">
                  <c:v>24</c:v>
                </c:pt>
                <c:pt idx="500">
                  <c:v>24</c:v>
                </c:pt>
                <c:pt idx="501">
                  <c:v>37</c:v>
                </c:pt>
                <c:pt idx="502">
                  <c:v>53</c:v>
                </c:pt>
                <c:pt idx="503">
                  <c:v>110</c:v>
                </c:pt>
                <c:pt idx="504">
                  <c:v>74</c:v>
                </c:pt>
                <c:pt idx="505">
                  <c:v>97</c:v>
                </c:pt>
                <c:pt idx="506">
                  <c:v>44</c:v>
                </c:pt>
                <c:pt idx="507">
                  <c:v>117</c:v>
                </c:pt>
                <c:pt idx="508">
                  <c:v>102</c:v>
                </c:pt>
                <c:pt idx="509">
                  <c:v>111</c:v>
                </c:pt>
                <c:pt idx="510">
                  <c:v>110</c:v>
                </c:pt>
                <c:pt idx="511">
                  <c:v>103</c:v>
                </c:pt>
                <c:pt idx="512">
                  <c:v>11</c:v>
                </c:pt>
                <c:pt idx="513">
                  <c:v>54.7</c:v>
                </c:pt>
                <c:pt idx="514">
                  <c:v>47.7</c:v>
                </c:pt>
                <c:pt idx="515">
                  <c:v>74.7</c:v>
                </c:pt>
                <c:pt idx="516">
                  <c:v>72.7</c:v>
                </c:pt>
                <c:pt idx="517">
                  <c:v>64.099999999999994</c:v>
                </c:pt>
                <c:pt idx="518">
                  <c:v>73.5</c:v>
                </c:pt>
                <c:pt idx="519">
                  <c:v>57</c:v>
                </c:pt>
                <c:pt idx="520">
                  <c:v>33.299999999999997</c:v>
                </c:pt>
                <c:pt idx="521">
                  <c:v>37.4</c:v>
                </c:pt>
                <c:pt idx="522">
                  <c:v>29.2</c:v>
                </c:pt>
                <c:pt idx="523">
                  <c:v>35.1</c:v>
                </c:pt>
                <c:pt idx="524">
                  <c:v>35.9</c:v>
                </c:pt>
                <c:pt idx="525">
                  <c:v>35.4</c:v>
                </c:pt>
                <c:pt idx="526">
                  <c:v>36.4</c:v>
                </c:pt>
                <c:pt idx="527">
                  <c:v>35</c:v>
                </c:pt>
                <c:pt idx="528">
                  <c:v>15.9</c:v>
                </c:pt>
                <c:pt idx="529">
                  <c:v>16.8</c:v>
                </c:pt>
                <c:pt idx="530">
                  <c:v>30.5</c:v>
                </c:pt>
                <c:pt idx="531">
                  <c:v>18.899999999999999</c:v>
                </c:pt>
                <c:pt idx="532">
                  <c:v>34.200000000000003</c:v>
                </c:pt>
                <c:pt idx="533">
                  <c:v>74.099999999999994</c:v>
                </c:pt>
                <c:pt idx="534">
                  <c:v>70.8</c:v>
                </c:pt>
                <c:pt idx="535">
                  <c:v>74.2</c:v>
                </c:pt>
                <c:pt idx="536">
                  <c:v>66.400000000000006</c:v>
                </c:pt>
                <c:pt idx="537">
                  <c:v>66.400000000000006</c:v>
                </c:pt>
                <c:pt idx="538">
                  <c:v>33.6</c:v>
                </c:pt>
                <c:pt idx="539">
                  <c:v>35.9</c:v>
                </c:pt>
                <c:pt idx="540">
                  <c:v>35.299999999999997</c:v>
                </c:pt>
                <c:pt idx="541">
                  <c:v>28.3</c:v>
                </c:pt>
                <c:pt idx="542">
                  <c:v>38.299999999999997</c:v>
                </c:pt>
                <c:pt idx="543">
                  <c:v>31.1</c:v>
                </c:pt>
                <c:pt idx="544">
                  <c:v>11.6</c:v>
                </c:pt>
                <c:pt idx="545">
                  <c:v>16.8</c:v>
                </c:pt>
                <c:pt idx="546">
                  <c:v>10</c:v>
                </c:pt>
                <c:pt idx="547">
                  <c:v>7.95</c:v>
                </c:pt>
                <c:pt idx="548">
                  <c:v>8.08</c:v>
                </c:pt>
                <c:pt idx="549">
                  <c:v>10.9</c:v>
                </c:pt>
                <c:pt idx="550">
                  <c:v>12.2</c:v>
                </c:pt>
                <c:pt idx="551">
                  <c:v>14.6</c:v>
                </c:pt>
                <c:pt idx="552">
                  <c:v>10.7</c:v>
                </c:pt>
                <c:pt idx="553">
                  <c:v>11</c:v>
                </c:pt>
                <c:pt idx="554">
                  <c:v>6.65</c:v>
                </c:pt>
                <c:pt idx="555">
                  <c:v>8.1</c:v>
                </c:pt>
                <c:pt idx="556">
                  <c:v>9.02</c:v>
                </c:pt>
                <c:pt idx="557">
                  <c:v>8.08</c:v>
                </c:pt>
                <c:pt idx="558">
                  <c:v>7.41</c:v>
                </c:pt>
                <c:pt idx="559">
                  <c:v>9.4600000000000009</c:v>
                </c:pt>
                <c:pt idx="560">
                  <c:v>14.4</c:v>
                </c:pt>
                <c:pt idx="561">
                  <c:v>13.4</c:v>
                </c:pt>
                <c:pt idx="562">
                  <c:v>11</c:v>
                </c:pt>
                <c:pt idx="564">
                  <c:v>4.91</c:v>
                </c:pt>
                <c:pt idx="565">
                  <c:v>9.75</c:v>
                </c:pt>
                <c:pt idx="566">
                  <c:v>19.2</c:v>
                </c:pt>
                <c:pt idx="567">
                  <c:v>9.1199999999999992</c:v>
                </c:pt>
                <c:pt idx="568">
                  <c:v>9.5500000000000007</c:v>
                </c:pt>
                <c:pt idx="569">
                  <c:v>6.48</c:v>
                </c:pt>
                <c:pt idx="570">
                  <c:v>9.4</c:v>
                </c:pt>
                <c:pt idx="571">
                  <c:v>3.65</c:v>
                </c:pt>
                <c:pt idx="572">
                  <c:v>10.1</c:v>
                </c:pt>
                <c:pt idx="573">
                  <c:v>14.6</c:v>
                </c:pt>
                <c:pt idx="574">
                  <c:v>11.7</c:v>
                </c:pt>
                <c:pt idx="575">
                  <c:v>8.3800000000000008</c:v>
                </c:pt>
                <c:pt idx="576">
                  <c:v>17.100000000000001</c:v>
                </c:pt>
                <c:pt idx="577">
                  <c:v>10.3</c:v>
                </c:pt>
                <c:pt idx="578">
                  <c:v>10.5</c:v>
                </c:pt>
                <c:pt idx="579">
                  <c:v>13</c:v>
                </c:pt>
                <c:pt idx="580">
                  <c:v>15.6</c:v>
                </c:pt>
                <c:pt idx="581">
                  <c:v>6.31</c:v>
                </c:pt>
                <c:pt idx="582">
                  <c:v>9.82</c:v>
                </c:pt>
                <c:pt idx="583">
                  <c:v>7.32</c:v>
                </c:pt>
                <c:pt idx="584">
                  <c:v>13</c:v>
                </c:pt>
                <c:pt idx="585">
                  <c:v>10</c:v>
                </c:pt>
                <c:pt idx="586">
                  <c:v>10.7</c:v>
                </c:pt>
                <c:pt idx="587">
                  <c:v>43.32</c:v>
                </c:pt>
                <c:pt idx="588">
                  <c:v>62.72</c:v>
                </c:pt>
                <c:pt idx="589">
                  <c:v>52.62</c:v>
                </c:pt>
                <c:pt idx="590">
                  <c:v>62.46</c:v>
                </c:pt>
                <c:pt idx="591">
                  <c:v>59.84</c:v>
                </c:pt>
                <c:pt idx="592">
                  <c:v>62.19</c:v>
                </c:pt>
                <c:pt idx="593">
                  <c:v>43.35</c:v>
                </c:pt>
                <c:pt idx="594">
                  <c:v>53.45</c:v>
                </c:pt>
                <c:pt idx="595">
                  <c:v>69.12</c:v>
                </c:pt>
                <c:pt idx="596">
                  <c:v>77.599999999999994</c:v>
                </c:pt>
                <c:pt idx="597">
                  <c:v>60.8</c:v>
                </c:pt>
                <c:pt idx="598">
                  <c:v>41.37</c:v>
                </c:pt>
                <c:pt idx="599">
                  <c:v>34.6</c:v>
                </c:pt>
                <c:pt idx="600">
                  <c:v>39.33</c:v>
                </c:pt>
                <c:pt idx="601">
                  <c:v>62.07</c:v>
                </c:pt>
                <c:pt idx="602">
                  <c:v>54.71</c:v>
                </c:pt>
                <c:pt idx="603">
                  <c:v>57.71</c:v>
                </c:pt>
                <c:pt idx="604">
                  <c:v>30.61</c:v>
                </c:pt>
                <c:pt idx="605">
                  <c:v>75.989999999999995</c:v>
                </c:pt>
                <c:pt idx="606">
                  <c:v>95.86</c:v>
                </c:pt>
                <c:pt idx="607">
                  <c:v>97.31</c:v>
                </c:pt>
                <c:pt idx="608">
                  <c:v>91.2</c:v>
                </c:pt>
                <c:pt idx="609">
                  <c:v>81.2</c:v>
                </c:pt>
                <c:pt idx="610">
                  <c:v>41.75</c:v>
                </c:pt>
                <c:pt idx="611">
                  <c:v>99.64</c:v>
                </c:pt>
                <c:pt idx="612">
                  <c:v>100.13</c:v>
                </c:pt>
                <c:pt idx="613">
                  <c:v>21</c:v>
                </c:pt>
                <c:pt idx="614">
                  <c:v>71</c:v>
                </c:pt>
                <c:pt idx="615">
                  <c:v>61</c:v>
                </c:pt>
                <c:pt idx="616">
                  <c:v>61</c:v>
                </c:pt>
                <c:pt idx="617">
                  <c:v>90</c:v>
                </c:pt>
                <c:pt idx="618">
                  <c:v>60</c:v>
                </c:pt>
                <c:pt idx="619">
                  <c:v>55</c:v>
                </c:pt>
                <c:pt idx="620">
                  <c:v>55</c:v>
                </c:pt>
                <c:pt idx="621">
                  <c:v>55</c:v>
                </c:pt>
                <c:pt idx="622">
                  <c:v>22</c:v>
                </c:pt>
                <c:pt idx="623">
                  <c:v>20</c:v>
                </c:pt>
                <c:pt idx="624">
                  <c:v>25</c:v>
                </c:pt>
                <c:pt idx="625">
                  <c:v>66</c:v>
                </c:pt>
                <c:pt idx="626">
                  <c:v>65</c:v>
                </c:pt>
                <c:pt idx="627">
                  <c:v>74</c:v>
                </c:pt>
                <c:pt idx="628">
                  <c:v>35</c:v>
                </c:pt>
                <c:pt idx="629">
                  <c:v>35</c:v>
                </c:pt>
                <c:pt idx="630">
                  <c:v>90</c:v>
                </c:pt>
                <c:pt idx="631">
                  <c:v>40</c:v>
                </c:pt>
                <c:pt idx="632">
                  <c:v>45</c:v>
                </c:pt>
                <c:pt idx="633">
                  <c:v>45</c:v>
                </c:pt>
                <c:pt idx="634">
                  <c:v>45</c:v>
                </c:pt>
                <c:pt idx="635">
                  <c:v>45</c:v>
                </c:pt>
                <c:pt idx="636">
                  <c:v>42</c:v>
                </c:pt>
                <c:pt idx="637">
                  <c:v>25</c:v>
                </c:pt>
                <c:pt idx="638">
                  <c:v>23</c:v>
                </c:pt>
                <c:pt idx="639">
                  <c:v>27</c:v>
                </c:pt>
                <c:pt idx="640">
                  <c:v>22</c:v>
                </c:pt>
                <c:pt idx="641">
                  <c:v>25</c:v>
                </c:pt>
                <c:pt idx="642">
                  <c:v>23</c:v>
                </c:pt>
                <c:pt idx="643">
                  <c:v>29</c:v>
                </c:pt>
                <c:pt idx="644">
                  <c:v>33</c:v>
                </c:pt>
                <c:pt idx="645">
                  <c:v>25</c:v>
                </c:pt>
                <c:pt idx="646">
                  <c:v>25</c:v>
                </c:pt>
                <c:pt idx="647">
                  <c:v>23</c:v>
                </c:pt>
                <c:pt idx="648">
                  <c:v>26</c:v>
                </c:pt>
                <c:pt idx="649">
                  <c:v>25</c:v>
                </c:pt>
                <c:pt idx="650">
                  <c:v>19</c:v>
                </c:pt>
                <c:pt idx="651">
                  <c:v>13</c:v>
                </c:pt>
                <c:pt idx="652">
                  <c:v>95</c:v>
                </c:pt>
                <c:pt idx="653">
                  <c:v>38</c:v>
                </c:pt>
                <c:pt idx="654">
                  <c:v>80</c:v>
                </c:pt>
                <c:pt idx="655">
                  <c:v>35</c:v>
                </c:pt>
                <c:pt idx="656">
                  <c:v>65</c:v>
                </c:pt>
                <c:pt idx="657">
                  <c:v>89</c:v>
                </c:pt>
                <c:pt idx="658">
                  <c:v>86</c:v>
                </c:pt>
                <c:pt idx="659">
                  <c:v>35</c:v>
                </c:pt>
                <c:pt idx="660">
                  <c:v>50</c:v>
                </c:pt>
                <c:pt idx="661">
                  <c:v>55</c:v>
                </c:pt>
                <c:pt idx="662">
                  <c:v>68.400000000000006</c:v>
                </c:pt>
                <c:pt idx="663">
                  <c:v>37.4</c:v>
                </c:pt>
                <c:pt idx="664">
                  <c:v>18.5</c:v>
                </c:pt>
                <c:pt idx="665">
                  <c:v>66.599999999999994</c:v>
                </c:pt>
                <c:pt idx="666">
                  <c:v>54.3</c:v>
                </c:pt>
                <c:pt idx="667">
                  <c:v>38.200000000000003</c:v>
                </c:pt>
                <c:pt idx="668">
                  <c:v>50</c:v>
                </c:pt>
                <c:pt idx="669">
                  <c:v>50</c:v>
                </c:pt>
                <c:pt idx="670">
                  <c:v>60</c:v>
                </c:pt>
                <c:pt idx="671">
                  <c:v>32</c:v>
                </c:pt>
                <c:pt idx="672">
                  <c:v>65</c:v>
                </c:pt>
                <c:pt idx="673">
                  <c:v>110</c:v>
                </c:pt>
                <c:pt idx="674">
                  <c:v>22</c:v>
                </c:pt>
                <c:pt idx="675">
                  <c:v>25</c:v>
                </c:pt>
                <c:pt idx="676">
                  <c:v>25</c:v>
                </c:pt>
                <c:pt idx="677">
                  <c:v>29</c:v>
                </c:pt>
                <c:pt idx="678">
                  <c:v>45</c:v>
                </c:pt>
                <c:pt idx="679">
                  <c:v>45</c:v>
                </c:pt>
                <c:pt idx="680">
                  <c:v>74</c:v>
                </c:pt>
                <c:pt idx="681">
                  <c:v>65</c:v>
                </c:pt>
                <c:pt idx="682">
                  <c:v>66</c:v>
                </c:pt>
                <c:pt idx="683">
                  <c:v>35</c:v>
                </c:pt>
                <c:pt idx="684">
                  <c:v>19</c:v>
                </c:pt>
                <c:pt idx="685">
                  <c:v>13</c:v>
                </c:pt>
                <c:pt idx="686">
                  <c:v>50</c:v>
                </c:pt>
                <c:pt idx="687">
                  <c:v>55</c:v>
                </c:pt>
                <c:pt idx="688">
                  <c:v>55</c:v>
                </c:pt>
                <c:pt idx="689">
                  <c:v>55</c:v>
                </c:pt>
                <c:pt idx="690">
                  <c:v>60</c:v>
                </c:pt>
                <c:pt idx="691">
                  <c:v>90</c:v>
                </c:pt>
                <c:pt idx="692">
                  <c:v>25</c:v>
                </c:pt>
                <c:pt idx="693">
                  <c:v>32</c:v>
                </c:pt>
                <c:pt idx="694">
                  <c:v>55</c:v>
                </c:pt>
                <c:pt idx="695">
                  <c:v>50</c:v>
                </c:pt>
                <c:pt idx="696">
                  <c:v>35</c:v>
                </c:pt>
                <c:pt idx="697">
                  <c:v>33</c:v>
                </c:pt>
                <c:pt idx="698">
                  <c:v>60</c:v>
                </c:pt>
                <c:pt idx="699">
                  <c:v>65</c:v>
                </c:pt>
                <c:pt idx="700">
                  <c:v>21</c:v>
                </c:pt>
                <c:pt idx="701">
                  <c:v>20</c:v>
                </c:pt>
                <c:pt idx="702">
                  <c:v>25</c:v>
                </c:pt>
                <c:pt idx="703">
                  <c:v>23</c:v>
                </c:pt>
                <c:pt idx="704">
                  <c:v>25</c:v>
                </c:pt>
                <c:pt idx="705">
                  <c:v>25</c:v>
                </c:pt>
                <c:pt idx="706">
                  <c:v>53.697500000000005</c:v>
                </c:pt>
                <c:pt idx="707">
                  <c:v>34.526800000000001</c:v>
                </c:pt>
                <c:pt idx="708">
                  <c:v>48.696999999999996</c:v>
                </c:pt>
                <c:pt idx="709">
                  <c:v>83.619700000000009</c:v>
                </c:pt>
                <c:pt idx="710">
                  <c:v>87.075000000000003</c:v>
                </c:pt>
                <c:pt idx="711">
                  <c:v>95.775999999999996</c:v>
                </c:pt>
                <c:pt idx="712">
                  <c:v>62.236999999999995</c:v>
                </c:pt>
                <c:pt idx="713">
                  <c:v>58.478999999999999</c:v>
                </c:pt>
                <c:pt idx="714">
                  <c:v>48.905999999999992</c:v>
                </c:pt>
                <c:pt idx="715">
                  <c:v>49.025700000000001</c:v>
                </c:pt>
                <c:pt idx="716">
                  <c:v>33.852799999999995</c:v>
                </c:pt>
                <c:pt idx="717">
                  <c:v>30.939999999999998</c:v>
                </c:pt>
                <c:pt idx="718">
                  <c:v>20.720000000000002</c:v>
                </c:pt>
                <c:pt idx="719">
                  <c:v>67.307500000000005</c:v>
                </c:pt>
                <c:pt idx="720">
                  <c:v>64.759500000000003</c:v>
                </c:pt>
                <c:pt idx="721">
                  <c:v>73.623499999999993</c:v>
                </c:pt>
                <c:pt idx="722">
                  <c:v>93.4084</c:v>
                </c:pt>
                <c:pt idx="723">
                  <c:v>64.269000000000005</c:v>
                </c:pt>
                <c:pt idx="724">
                  <c:v>78.613299999999995</c:v>
                </c:pt>
                <c:pt idx="725">
                  <c:v>37.695</c:v>
                </c:pt>
                <c:pt idx="726">
                  <c:v>44.376999999999995</c:v>
                </c:pt>
                <c:pt idx="727">
                  <c:v>20.739000000000001</c:v>
                </c:pt>
                <c:pt idx="728">
                  <c:v>93.147999999999996</c:v>
                </c:pt>
                <c:pt idx="729">
                  <c:v>18.584500000000002</c:v>
                </c:pt>
                <c:pt idx="730">
                  <c:v>12.811000000000002</c:v>
                </c:pt>
                <c:pt idx="731">
                  <c:v>20.382000000000001</c:v>
                </c:pt>
                <c:pt idx="732">
                  <c:v>24.725099999999998</c:v>
                </c:pt>
                <c:pt idx="733">
                  <c:v>23.754000000000001</c:v>
                </c:pt>
                <c:pt idx="734">
                  <c:v>25.5825</c:v>
                </c:pt>
                <c:pt idx="735">
                  <c:v>40.1706</c:v>
                </c:pt>
                <c:pt idx="736">
                  <c:v>22.286999999999999</c:v>
                </c:pt>
                <c:pt idx="737">
                  <c:v>24.133199999999999</c:v>
                </c:pt>
                <c:pt idx="738">
                  <c:v>24.230999999999998</c:v>
                </c:pt>
                <c:pt idx="739">
                  <c:v>32.010999999999996</c:v>
                </c:pt>
                <c:pt idx="740">
                  <c:v>172.512</c:v>
                </c:pt>
                <c:pt idx="741">
                  <c:v>59.468700000000005</c:v>
                </c:pt>
                <c:pt idx="742">
                  <c:v>62.067999999999998</c:v>
                </c:pt>
                <c:pt idx="743">
                  <c:v>58.9176</c:v>
                </c:pt>
                <c:pt idx="744">
                  <c:v>67.712700000000012</c:v>
                </c:pt>
                <c:pt idx="745">
                  <c:v>52.316000000000003</c:v>
                </c:pt>
                <c:pt idx="746">
                  <c:v>28.328399999999998</c:v>
                </c:pt>
                <c:pt idx="747">
                  <c:v>22.606399999999997</c:v>
                </c:pt>
                <c:pt idx="748">
                  <c:v>24.312999999999999</c:v>
                </c:pt>
                <c:pt idx="749">
                  <c:v>25.249200000000002</c:v>
                </c:pt>
                <c:pt idx="750">
                  <c:v>29.288800000000002</c:v>
                </c:pt>
                <c:pt idx="751">
                  <c:v>30.207999999999998</c:v>
                </c:pt>
                <c:pt idx="752">
                  <c:v>21.467599999999997</c:v>
                </c:pt>
                <c:pt idx="753">
                  <c:v>22.5565</c:v>
                </c:pt>
                <c:pt idx="754">
                  <c:v>24.075800000000001</c:v>
                </c:pt>
                <c:pt idx="755">
                  <c:v>54.965900000000005</c:v>
                </c:pt>
                <c:pt idx="756">
                  <c:v>85.425999999999988</c:v>
                </c:pt>
                <c:pt idx="757">
                  <c:v>63.008399999999995</c:v>
                </c:pt>
                <c:pt idx="758">
                  <c:v>72.900700000000001</c:v>
                </c:pt>
                <c:pt idx="759">
                  <c:v>39.410799999999995</c:v>
                </c:pt>
                <c:pt idx="760">
                  <c:v>40.041599999999995</c:v>
                </c:pt>
                <c:pt idx="761">
                  <c:v>47.677199999999999</c:v>
                </c:pt>
                <c:pt idx="762">
                  <c:v>38.535199999999996</c:v>
                </c:pt>
                <c:pt idx="763">
                  <c:v>43.476200000000006</c:v>
                </c:pt>
                <c:pt idx="764">
                  <c:v>54.292000000000002</c:v>
                </c:pt>
                <c:pt idx="765">
                  <c:v>24.252800000000001</c:v>
                </c:pt>
                <c:pt idx="766">
                  <c:v>24.5718</c:v>
                </c:pt>
                <c:pt idx="767">
                  <c:v>41.545400000000008</c:v>
                </c:pt>
                <c:pt idx="768">
                  <c:v>43.888199999999998</c:v>
                </c:pt>
                <c:pt idx="769">
                  <c:v>43.929599999999994</c:v>
                </c:pt>
                <c:pt idx="770">
                  <c:v>44.121600000000001</c:v>
                </c:pt>
                <c:pt idx="771">
                  <c:v>44.044999999999995</c:v>
                </c:pt>
                <c:pt idx="772">
                  <c:v>34.496000000000002</c:v>
                </c:pt>
                <c:pt idx="773">
                  <c:v>39.358799999999995</c:v>
                </c:pt>
                <c:pt idx="774">
                  <c:v>88.3476</c:v>
                </c:pt>
                <c:pt idx="775">
                  <c:v>34.486200000000004</c:v>
                </c:pt>
                <c:pt idx="776">
                  <c:v>64.865599999999986</c:v>
                </c:pt>
                <c:pt idx="777">
                  <c:v>72.449999999999989</c:v>
                </c:pt>
                <c:pt idx="778">
                  <c:v>63.7819</c:v>
                </c:pt>
                <c:pt idx="779">
                  <c:v>56.224000000000011</c:v>
                </c:pt>
                <c:pt idx="780">
                  <c:v>78.424500000000009</c:v>
                </c:pt>
                <c:pt idx="781">
                  <c:v>45.503399999999999</c:v>
                </c:pt>
                <c:pt idx="782">
                  <c:v>103.2936</c:v>
                </c:pt>
                <c:pt idx="783">
                  <c:v>24.075800000000001</c:v>
                </c:pt>
                <c:pt idx="784">
                  <c:v>19.627199999999995</c:v>
                </c:pt>
                <c:pt idx="785">
                  <c:v>21.723000000000003</c:v>
                </c:pt>
                <c:pt idx="786">
                  <c:v>32.275800000000004</c:v>
                </c:pt>
                <c:pt idx="787">
                  <c:v>86.803799999999995</c:v>
                </c:pt>
                <c:pt idx="788">
                  <c:v>112.08120000000001</c:v>
                </c:pt>
                <c:pt idx="789">
                  <c:v>115.286</c:v>
                </c:pt>
                <c:pt idx="790">
                  <c:v>80.173400000000001</c:v>
                </c:pt>
                <c:pt idx="791">
                  <c:v>87.657600000000002</c:v>
                </c:pt>
                <c:pt idx="792">
                  <c:v>74.006399999999999</c:v>
                </c:pt>
                <c:pt idx="793">
                  <c:v>78.0274</c:v>
                </c:pt>
                <c:pt idx="794">
                  <c:v>94.742999999999995</c:v>
                </c:pt>
                <c:pt idx="795">
                  <c:v>76.982399999999998</c:v>
                </c:pt>
                <c:pt idx="796">
                  <c:v>65.445600000000013</c:v>
                </c:pt>
                <c:pt idx="797">
                  <c:v>53.416999999999994</c:v>
                </c:pt>
                <c:pt idx="798">
                  <c:v>53.534399999999998</c:v>
                </c:pt>
                <c:pt idx="799">
                  <c:v>53.469000000000001</c:v>
                </c:pt>
                <c:pt idx="800">
                  <c:v>58.180800000000005</c:v>
                </c:pt>
                <c:pt idx="801">
                  <c:v>79.162199999999999</c:v>
                </c:pt>
                <c:pt idx="802">
                  <c:v>73.296300000000002</c:v>
                </c:pt>
                <c:pt idx="803">
                  <c:v>99.387</c:v>
                </c:pt>
                <c:pt idx="804">
                  <c:v>70.189199999999985</c:v>
                </c:pt>
                <c:pt idx="805">
                  <c:v>83.593599999999995</c:v>
                </c:pt>
                <c:pt idx="806">
                  <c:v>86.756999999999991</c:v>
                </c:pt>
                <c:pt idx="807">
                  <c:v>87.878799999999984</c:v>
                </c:pt>
                <c:pt idx="808">
                  <c:v>93.344400000000007</c:v>
                </c:pt>
                <c:pt idx="809">
                  <c:v>77.457599999999999</c:v>
                </c:pt>
                <c:pt idx="810">
                  <c:v>50.375599999999999</c:v>
                </c:pt>
                <c:pt idx="811">
                  <c:v>120.74930000000001</c:v>
                </c:pt>
                <c:pt idx="812">
                  <c:v>106.01280000000001</c:v>
                </c:pt>
                <c:pt idx="813">
                  <c:v>43.013199999999998</c:v>
                </c:pt>
                <c:pt idx="814">
                  <c:v>99.221399999999988</c:v>
                </c:pt>
                <c:pt idx="815">
                  <c:v>74.890799999999999</c:v>
                </c:pt>
                <c:pt idx="816">
                  <c:v>73.986000000000004</c:v>
                </c:pt>
                <c:pt idx="817">
                  <c:v>91.240600000000001</c:v>
                </c:pt>
                <c:pt idx="818">
                  <c:v>86.398499999999999</c:v>
                </c:pt>
                <c:pt idx="819">
                  <c:v>79.788000000000011</c:v>
                </c:pt>
                <c:pt idx="820">
                  <c:v>56.074199999999998</c:v>
                </c:pt>
                <c:pt idx="821">
                  <c:v>66.856399999999994</c:v>
                </c:pt>
                <c:pt idx="822">
                  <c:v>73.437399999999997</c:v>
                </c:pt>
                <c:pt idx="823">
                  <c:v>53.414999999999999</c:v>
                </c:pt>
                <c:pt idx="824">
                  <c:v>61.775999999999996</c:v>
                </c:pt>
                <c:pt idx="825">
                  <c:v>69.973199999999991</c:v>
                </c:pt>
                <c:pt idx="826">
                  <c:v>70.087800000000001</c:v>
                </c:pt>
                <c:pt idx="827">
                  <c:v>66.296400000000006</c:v>
                </c:pt>
                <c:pt idx="828">
                  <c:v>65.111199999999997</c:v>
                </c:pt>
                <c:pt idx="829">
                  <c:v>70.98</c:v>
                </c:pt>
                <c:pt idx="830">
                  <c:v>60.080500000000001</c:v>
                </c:pt>
                <c:pt idx="831">
                  <c:v>60.256</c:v>
                </c:pt>
                <c:pt idx="832">
                  <c:v>39.319200000000002</c:v>
                </c:pt>
                <c:pt idx="833">
                  <c:v>73.676999999999992</c:v>
                </c:pt>
                <c:pt idx="834">
                  <c:v>69.802499999999995</c:v>
                </c:pt>
                <c:pt idx="835">
                  <c:v>20.591999999999999</c:v>
                </c:pt>
                <c:pt idx="836">
                  <c:v>49.405000000000001</c:v>
                </c:pt>
                <c:pt idx="837">
                  <c:v>47.957599999999999</c:v>
                </c:pt>
                <c:pt idx="838">
                  <c:v>41.402999999999999</c:v>
                </c:pt>
                <c:pt idx="839">
                  <c:v>35.897599999999997</c:v>
                </c:pt>
                <c:pt idx="840">
                  <c:v>48.923400000000008</c:v>
                </c:pt>
                <c:pt idx="841">
                  <c:v>48.476399999999998</c:v>
                </c:pt>
                <c:pt idx="842">
                  <c:v>26.173999999999999</c:v>
                </c:pt>
                <c:pt idx="843">
                  <c:v>39.018900000000002</c:v>
                </c:pt>
                <c:pt idx="844">
                  <c:v>23.462399999999999</c:v>
                </c:pt>
                <c:pt idx="845">
                  <c:v>40.198399999999999</c:v>
                </c:pt>
              </c:numCache>
            </c:numRef>
          </c:xVal>
          <c:yVal>
            <c:numRef>
              <c:f>'[Data%20for%20conference%20(1)iogas (version 1).xlsx]Sheet17'!$AD$2:$AD$847</c:f>
              <c:numCache>
                <c:formatCode>General</c:formatCode>
                <c:ptCount val="846"/>
                <c:pt idx="0">
                  <c:v>0.87859424920127793</c:v>
                </c:pt>
                <c:pt idx="1">
                  <c:v>0.42512908777969016</c:v>
                </c:pt>
                <c:pt idx="2">
                  <c:v>0.47513812154696133</c:v>
                </c:pt>
                <c:pt idx="3">
                  <c:v>0.56120527306967982</c:v>
                </c:pt>
                <c:pt idx="4">
                  <c:v>0.50822368421052633</c:v>
                </c:pt>
                <c:pt idx="5">
                  <c:v>1.65075034106412</c:v>
                </c:pt>
                <c:pt idx="6">
                  <c:v>0.46107784431137727</c:v>
                </c:pt>
                <c:pt idx="7">
                  <c:v>0.47480916030534354</c:v>
                </c:pt>
                <c:pt idx="8">
                  <c:v>0.28820512820512822</c:v>
                </c:pt>
                <c:pt idx="9">
                  <c:v>0.24607843137254901</c:v>
                </c:pt>
                <c:pt idx="10">
                  <c:v>0.29561671763506625</c:v>
                </c:pt>
                <c:pt idx="11">
                  <c:v>0.31504065040650409</c:v>
                </c:pt>
                <c:pt idx="12">
                  <c:v>1.0171428571428571</c:v>
                </c:pt>
                <c:pt idx="13">
                  <c:v>0.46846846846846846</c:v>
                </c:pt>
                <c:pt idx="14">
                  <c:v>0.45121951219512196</c:v>
                </c:pt>
                <c:pt idx="15">
                  <c:v>0.46680080482897385</c:v>
                </c:pt>
                <c:pt idx="16">
                  <c:v>0.42696629213483145</c:v>
                </c:pt>
                <c:pt idx="17">
                  <c:v>0.4119718309859155</c:v>
                </c:pt>
                <c:pt idx="18">
                  <c:v>0.43707482993197277</c:v>
                </c:pt>
                <c:pt idx="19">
                  <c:v>0.41412520064205455</c:v>
                </c:pt>
                <c:pt idx="20">
                  <c:v>0.36541143654114366</c:v>
                </c:pt>
                <c:pt idx="21">
                  <c:v>0.33415536374845867</c:v>
                </c:pt>
                <c:pt idx="22">
                  <c:v>0.3501259445843829</c:v>
                </c:pt>
                <c:pt idx="23">
                  <c:v>0.32597266035751843</c:v>
                </c:pt>
                <c:pt idx="24">
                  <c:v>0.32769556025369978</c:v>
                </c:pt>
                <c:pt idx="25">
                  <c:v>0.33862433862433861</c:v>
                </c:pt>
                <c:pt idx="26">
                  <c:v>0.45229681978798586</c:v>
                </c:pt>
                <c:pt idx="27">
                  <c:v>0.39459459459459462</c:v>
                </c:pt>
                <c:pt idx="28">
                  <c:v>0.40105540897097625</c:v>
                </c:pt>
                <c:pt idx="29">
                  <c:v>0.40601503759398494</c:v>
                </c:pt>
                <c:pt idx="30">
                  <c:v>0.41809290953545231</c:v>
                </c:pt>
                <c:pt idx="31">
                  <c:v>0.41365461847389556</c:v>
                </c:pt>
                <c:pt idx="32">
                  <c:v>0.42781690140845069</c:v>
                </c:pt>
                <c:pt idx="33">
                  <c:v>0.41833333333333333</c:v>
                </c:pt>
                <c:pt idx="34">
                  <c:v>0.41977309562398701</c:v>
                </c:pt>
                <c:pt idx="35">
                  <c:v>0.4</c:v>
                </c:pt>
                <c:pt idx="36">
                  <c:v>0.3896296296296296</c:v>
                </c:pt>
                <c:pt idx="37">
                  <c:v>0.40058910162002948</c:v>
                </c:pt>
                <c:pt idx="38">
                  <c:v>0.37529411764705883</c:v>
                </c:pt>
                <c:pt idx="39">
                  <c:v>0.30136986301369861</c:v>
                </c:pt>
                <c:pt idx="40">
                  <c:v>0.40136054421768708</c:v>
                </c:pt>
                <c:pt idx="41">
                  <c:v>0.35664335664335667</c:v>
                </c:pt>
                <c:pt idx="42">
                  <c:v>0.30714285714285716</c:v>
                </c:pt>
                <c:pt idx="43">
                  <c:v>0.25233644859813081</c:v>
                </c:pt>
                <c:pt idx="44">
                  <c:v>0.36363636363636365</c:v>
                </c:pt>
                <c:pt idx="45">
                  <c:v>0.43119266055045874</c:v>
                </c:pt>
                <c:pt idx="46">
                  <c:v>0.30769230769230771</c:v>
                </c:pt>
                <c:pt idx="47">
                  <c:v>0.23684210526315788</c:v>
                </c:pt>
                <c:pt idx="48">
                  <c:v>0.42307692307692307</c:v>
                </c:pt>
                <c:pt idx="49">
                  <c:v>0.50806451612903225</c:v>
                </c:pt>
                <c:pt idx="50">
                  <c:v>0.30645161290322581</c:v>
                </c:pt>
                <c:pt idx="51">
                  <c:v>0.21978021978021978</c:v>
                </c:pt>
                <c:pt idx="52">
                  <c:v>7.8028503562945364</c:v>
                </c:pt>
                <c:pt idx="53">
                  <c:v>7.9393939393939394</c:v>
                </c:pt>
                <c:pt idx="54">
                  <c:v>8.0745341614906838</c:v>
                </c:pt>
                <c:pt idx="55">
                  <c:v>7.329598506069094</c:v>
                </c:pt>
                <c:pt idx="56">
                  <c:v>7.2845227062094535</c:v>
                </c:pt>
                <c:pt idx="57">
                  <c:v>8.477218225419664</c:v>
                </c:pt>
                <c:pt idx="58">
                  <c:v>5.9322033898305087</c:v>
                </c:pt>
                <c:pt idx="59">
                  <c:v>5.8554729011689695</c:v>
                </c:pt>
                <c:pt idx="60">
                  <c:v>6.7088607594936711</c:v>
                </c:pt>
                <c:pt idx="61">
                  <c:v>6.709677419354839</c:v>
                </c:pt>
                <c:pt idx="62">
                  <c:v>5.3785310734463279</c:v>
                </c:pt>
                <c:pt idx="63">
                  <c:v>5.533642691415313</c:v>
                </c:pt>
                <c:pt idx="64">
                  <c:v>0</c:v>
                </c:pt>
                <c:pt idx="65">
                  <c:v>7.4805771365149836</c:v>
                </c:pt>
                <c:pt idx="66">
                  <c:v>0</c:v>
                </c:pt>
                <c:pt idx="67">
                  <c:v>6.8883878241262684</c:v>
                </c:pt>
                <c:pt idx="68">
                  <c:v>5.2774631936579839</c:v>
                </c:pt>
                <c:pt idx="69">
                  <c:v>8.0745341614906838</c:v>
                </c:pt>
                <c:pt idx="70">
                  <c:v>7.6273022751895994</c:v>
                </c:pt>
                <c:pt idx="71">
                  <c:v>7.5991861648016279</c:v>
                </c:pt>
                <c:pt idx="72">
                  <c:v>7.9725085910652922</c:v>
                </c:pt>
                <c:pt idx="73">
                  <c:v>7.7489177489177488</c:v>
                </c:pt>
                <c:pt idx="74">
                  <c:v>7.5258799171842652</c:v>
                </c:pt>
                <c:pt idx="75">
                  <c:v>6.6737739872068227</c:v>
                </c:pt>
                <c:pt idx="76">
                  <c:v>6.9702970297029703</c:v>
                </c:pt>
                <c:pt idx="77">
                  <c:v>7.7814207650273222</c:v>
                </c:pt>
                <c:pt idx="78">
                  <c:v>7.369791666666667</c:v>
                </c:pt>
                <c:pt idx="79">
                  <c:v>6.67953667953668</c:v>
                </c:pt>
                <c:pt idx="80">
                  <c:v>6.7591424968474145</c:v>
                </c:pt>
                <c:pt idx="81">
                  <c:v>6.7203219315895373</c:v>
                </c:pt>
                <c:pt idx="82">
                  <c:v>7.8973717146433042</c:v>
                </c:pt>
                <c:pt idx="83">
                  <c:v>2.4545454545454546</c:v>
                </c:pt>
                <c:pt idx="84">
                  <c:v>2.5563909774436091</c:v>
                </c:pt>
                <c:pt idx="85">
                  <c:v>2.91044776119403</c:v>
                </c:pt>
                <c:pt idx="86">
                  <c:v>2.562814070351759</c:v>
                </c:pt>
                <c:pt idx="87">
                  <c:v>0.6</c:v>
                </c:pt>
                <c:pt idx="88">
                  <c:v>2.103321033210332</c:v>
                </c:pt>
                <c:pt idx="89">
                  <c:v>1.5577889447236182</c:v>
                </c:pt>
                <c:pt idx="90">
                  <c:v>2.481203007518797</c:v>
                </c:pt>
                <c:pt idx="91">
                  <c:v>1.9883040935672514</c:v>
                </c:pt>
                <c:pt idx="92">
                  <c:v>1.9191919191919191</c:v>
                </c:pt>
                <c:pt idx="93">
                  <c:v>2.2222222222222223</c:v>
                </c:pt>
                <c:pt idx="94">
                  <c:v>2.5396825396825395</c:v>
                </c:pt>
                <c:pt idx="95">
                  <c:v>2.4747474747474749</c:v>
                </c:pt>
                <c:pt idx="96">
                  <c:v>2.6595744680851063</c:v>
                </c:pt>
                <c:pt idx="97">
                  <c:v>2.8019323671497585</c:v>
                </c:pt>
                <c:pt idx="98">
                  <c:v>2.8</c:v>
                </c:pt>
                <c:pt idx="99">
                  <c:v>3.3163265306122449</c:v>
                </c:pt>
                <c:pt idx="100">
                  <c:v>2.1666666666666665</c:v>
                </c:pt>
                <c:pt idx="101">
                  <c:v>2.8685258964143427</c:v>
                </c:pt>
                <c:pt idx="102">
                  <c:v>2.5161290322580645</c:v>
                </c:pt>
                <c:pt idx="103">
                  <c:v>2.4242424242424243</c:v>
                </c:pt>
                <c:pt idx="104">
                  <c:v>2.6</c:v>
                </c:pt>
                <c:pt idx="105">
                  <c:v>3.1724137931034484</c:v>
                </c:pt>
                <c:pt idx="106">
                  <c:v>3.8589211618257262</c:v>
                </c:pt>
                <c:pt idx="107">
                  <c:v>4</c:v>
                </c:pt>
                <c:pt idx="108">
                  <c:v>3.3333333333333335</c:v>
                </c:pt>
                <c:pt idx="109">
                  <c:v>4.6428571428571432</c:v>
                </c:pt>
                <c:pt idx="110">
                  <c:v>3.7142857142857144</c:v>
                </c:pt>
                <c:pt idx="111">
                  <c:v>0.90909090909090906</c:v>
                </c:pt>
                <c:pt idx="112">
                  <c:v>1.8333333333333333</c:v>
                </c:pt>
                <c:pt idx="113">
                  <c:v>1.9473684210526316</c:v>
                </c:pt>
                <c:pt idx="114">
                  <c:v>1.25</c:v>
                </c:pt>
                <c:pt idx="115">
                  <c:v>1.5833333333333333</c:v>
                </c:pt>
                <c:pt idx="116">
                  <c:v>2.2727272727272728E-2</c:v>
                </c:pt>
                <c:pt idx="117">
                  <c:v>0.35</c:v>
                </c:pt>
                <c:pt idx="118">
                  <c:v>0.5</c:v>
                </c:pt>
                <c:pt idx="119">
                  <c:v>0.33333333333333331</c:v>
                </c:pt>
                <c:pt idx="120">
                  <c:v>0.5</c:v>
                </c:pt>
                <c:pt idx="121">
                  <c:v>0.45</c:v>
                </c:pt>
                <c:pt idx="122">
                  <c:v>1.1578947368421053</c:v>
                </c:pt>
                <c:pt idx="123">
                  <c:v>1.0909090909090908</c:v>
                </c:pt>
                <c:pt idx="124">
                  <c:v>2.4521072796934864</c:v>
                </c:pt>
                <c:pt idx="125">
                  <c:v>1.0276243093922652</c:v>
                </c:pt>
                <c:pt idx="126">
                  <c:v>1.2008281573498965</c:v>
                </c:pt>
                <c:pt idx="127">
                  <c:v>1.1886792452830188</c:v>
                </c:pt>
                <c:pt idx="128">
                  <c:v>0.75221238938053103</c:v>
                </c:pt>
                <c:pt idx="129">
                  <c:v>0.56835637480798773</c:v>
                </c:pt>
                <c:pt idx="130">
                  <c:v>1.1226611226611227</c:v>
                </c:pt>
                <c:pt idx="131">
                  <c:v>1.6634799235181645</c:v>
                </c:pt>
                <c:pt idx="132">
                  <c:v>2.0173535791757051</c:v>
                </c:pt>
                <c:pt idx="133">
                  <c:v>0.59027777777777779</c:v>
                </c:pt>
                <c:pt idx="134">
                  <c:v>1.0833333333333333</c:v>
                </c:pt>
                <c:pt idx="135">
                  <c:v>1.075</c:v>
                </c:pt>
                <c:pt idx="136">
                  <c:v>0.61038961038961037</c:v>
                </c:pt>
                <c:pt idx="137">
                  <c:v>1.2205882352941178</c:v>
                </c:pt>
                <c:pt idx="138">
                  <c:v>1.1014492753623188</c:v>
                </c:pt>
                <c:pt idx="139">
                  <c:v>0.70175438596491224</c:v>
                </c:pt>
                <c:pt idx="140">
                  <c:v>1.3061224489795917</c:v>
                </c:pt>
                <c:pt idx="141">
                  <c:v>0.94512195121951215</c:v>
                </c:pt>
                <c:pt idx="142">
                  <c:v>1.1172161172161172</c:v>
                </c:pt>
                <c:pt idx="143">
                  <c:v>0.64242424242424245</c:v>
                </c:pt>
                <c:pt idx="144">
                  <c:v>1.1344086021505377</c:v>
                </c:pt>
                <c:pt idx="145">
                  <c:v>0.90625</c:v>
                </c:pt>
                <c:pt idx="146">
                  <c:v>1.8181818181818181</c:v>
                </c:pt>
                <c:pt idx="147">
                  <c:v>0.85380116959064323</c:v>
                </c:pt>
                <c:pt idx="148">
                  <c:v>1.10752688172043</c:v>
                </c:pt>
                <c:pt idx="149">
                  <c:v>1.0285714285714285</c:v>
                </c:pt>
                <c:pt idx="150">
                  <c:v>1.0888888888888888</c:v>
                </c:pt>
                <c:pt idx="151">
                  <c:v>0.90625</c:v>
                </c:pt>
                <c:pt idx="152">
                  <c:v>0.73103448275862071</c:v>
                </c:pt>
                <c:pt idx="153">
                  <c:v>0.78897090751194099</c:v>
                </c:pt>
                <c:pt idx="154">
                  <c:v>0.85663732472243115</c:v>
                </c:pt>
                <c:pt idx="155">
                  <c:v>0.98164496665608125</c:v>
                </c:pt>
                <c:pt idx="156">
                  <c:v>0.92527775760656439</c:v>
                </c:pt>
                <c:pt idx="157">
                  <c:v>0.90316020025031263</c:v>
                </c:pt>
                <c:pt idx="158">
                  <c:v>1.1589486858573215</c:v>
                </c:pt>
                <c:pt idx="159">
                  <c:v>1.0549354726194626</c:v>
                </c:pt>
                <c:pt idx="160">
                  <c:v>1.1381366860090261</c:v>
                </c:pt>
                <c:pt idx="161">
                  <c:v>0.69191207552486955</c:v>
                </c:pt>
                <c:pt idx="162">
                  <c:v>0.92706855791962173</c:v>
                </c:pt>
                <c:pt idx="163">
                  <c:v>0.88211122271938625</c:v>
                </c:pt>
                <c:pt idx="164">
                  <c:v>0.98082366907131757</c:v>
                </c:pt>
                <c:pt idx="165">
                  <c:v>1.0602836879432624</c:v>
                </c:pt>
                <c:pt idx="166">
                  <c:v>1.1488657179089754</c:v>
                </c:pt>
                <c:pt idx="167">
                  <c:v>0.96817113035499225</c:v>
                </c:pt>
                <c:pt idx="168">
                  <c:v>0.64028633923245171</c:v>
                </c:pt>
                <c:pt idx="169">
                  <c:v>0.89973194840006698</c:v>
                </c:pt>
                <c:pt idx="170">
                  <c:v>0.8401059263994155</c:v>
                </c:pt>
                <c:pt idx="171">
                  <c:v>0.76730014459822349</c:v>
                </c:pt>
                <c:pt idx="172">
                  <c:v>4.2943986105080327</c:v>
                </c:pt>
                <c:pt idx="173">
                  <c:v>0.61023989149783842</c:v>
                </c:pt>
                <c:pt idx="174">
                  <c:v>0.72716949557733679</c:v>
                </c:pt>
                <c:pt idx="175">
                  <c:v>1.0725735937044594</c:v>
                </c:pt>
                <c:pt idx="176">
                  <c:v>0.72713066474335852</c:v>
                </c:pt>
                <c:pt idx="177">
                  <c:v>0.88597654799172276</c:v>
                </c:pt>
                <c:pt idx="178">
                  <c:v>0.78086419753086411</c:v>
                </c:pt>
                <c:pt idx="179">
                  <c:v>0.76623740201567747</c:v>
                </c:pt>
                <c:pt idx="180">
                  <c:v>1.5135855302999717</c:v>
                </c:pt>
                <c:pt idx="181">
                  <c:v>0.68268978198056207</c:v>
                </c:pt>
                <c:pt idx="182">
                  <c:v>0.75734549138804452</c:v>
                </c:pt>
                <c:pt idx="183">
                  <c:v>0.69591047250621718</c:v>
                </c:pt>
                <c:pt idx="184">
                  <c:v>1.137098646034816</c:v>
                </c:pt>
                <c:pt idx="185">
                  <c:v>0.84503180522044319</c:v>
                </c:pt>
                <c:pt idx="186">
                  <c:v>0.74483095050470949</c:v>
                </c:pt>
                <c:pt idx="187">
                  <c:v>1.3198552132073804</c:v>
                </c:pt>
                <c:pt idx="188">
                  <c:v>0.80311513794156564</c:v>
                </c:pt>
                <c:pt idx="189">
                  <c:v>1.0502810116419106</c:v>
                </c:pt>
                <c:pt idx="190">
                  <c:v>0.81443768996960497</c:v>
                </c:pt>
                <c:pt idx="191">
                  <c:v>0.71439664544183867</c:v>
                </c:pt>
                <c:pt idx="192">
                  <c:v>0.21428571428571427</c:v>
                </c:pt>
                <c:pt idx="193">
                  <c:v>0.1043360433604336</c:v>
                </c:pt>
                <c:pt idx="194">
                  <c:v>0.27903225806451615</c:v>
                </c:pt>
                <c:pt idx="195">
                  <c:v>0.243202416918429</c:v>
                </c:pt>
                <c:pt idx="196">
                  <c:v>0.22692307692307692</c:v>
                </c:pt>
                <c:pt idx="197">
                  <c:v>0.18666666666666668</c:v>
                </c:pt>
                <c:pt idx="198">
                  <c:v>0.1641025641025641</c:v>
                </c:pt>
                <c:pt idx="199">
                  <c:v>0.1700356718192628</c:v>
                </c:pt>
                <c:pt idx="200">
                  <c:v>0.21965317919075145</c:v>
                </c:pt>
                <c:pt idx="201">
                  <c:v>0.27830188679245282</c:v>
                </c:pt>
                <c:pt idx="202">
                  <c:v>0.23404255319148937</c:v>
                </c:pt>
                <c:pt idx="203">
                  <c:v>0.20645161290322581</c:v>
                </c:pt>
                <c:pt idx="204">
                  <c:v>0.14566929133858267</c:v>
                </c:pt>
                <c:pt idx="205">
                  <c:v>0.17106652587117213</c:v>
                </c:pt>
                <c:pt idx="206">
                  <c:v>0.26601562499999998</c:v>
                </c:pt>
                <c:pt idx="207">
                  <c:v>0.26077348066298345</c:v>
                </c:pt>
                <c:pt idx="208">
                  <c:v>0.43</c:v>
                </c:pt>
                <c:pt idx="209">
                  <c:v>0.89830508474576276</c:v>
                </c:pt>
                <c:pt idx="210">
                  <c:v>0.88495575221238942</c:v>
                </c:pt>
                <c:pt idx="211">
                  <c:v>1.8687499999999999</c:v>
                </c:pt>
                <c:pt idx="212">
                  <c:v>1.8846153846153846</c:v>
                </c:pt>
                <c:pt idx="213">
                  <c:v>0.65416666666666667</c:v>
                </c:pt>
                <c:pt idx="214">
                  <c:v>0.90209790209790208</c:v>
                </c:pt>
                <c:pt idx="215">
                  <c:v>0.49906542056074765</c:v>
                </c:pt>
                <c:pt idx="216">
                  <c:v>0.52924528301886797</c:v>
                </c:pt>
                <c:pt idx="217">
                  <c:v>0.90066225165562919</c:v>
                </c:pt>
                <c:pt idx="218">
                  <c:v>0.84172661870503596</c:v>
                </c:pt>
                <c:pt idx="219">
                  <c:v>0.55151515151515151</c:v>
                </c:pt>
                <c:pt idx="220">
                  <c:v>0.86238532110091748</c:v>
                </c:pt>
                <c:pt idx="221">
                  <c:v>1</c:v>
                </c:pt>
                <c:pt idx="222">
                  <c:v>0.44242424242424239</c:v>
                </c:pt>
                <c:pt idx="223">
                  <c:v>0.90163934426229508</c:v>
                </c:pt>
                <c:pt idx="224">
                  <c:v>0.66112956810631229</c:v>
                </c:pt>
                <c:pt idx="225">
                  <c:v>0.99137931034482762</c:v>
                </c:pt>
                <c:pt idx="226">
                  <c:v>0.859375</c:v>
                </c:pt>
                <c:pt idx="227">
                  <c:v>0.4558252427184466</c:v>
                </c:pt>
                <c:pt idx="228">
                  <c:v>0.32288557213930347</c:v>
                </c:pt>
                <c:pt idx="229">
                  <c:v>0.59285714285714286</c:v>
                </c:pt>
                <c:pt idx="230">
                  <c:v>0.37675675675675674</c:v>
                </c:pt>
                <c:pt idx="231">
                  <c:v>0.35502392344497608</c:v>
                </c:pt>
                <c:pt idx="232">
                  <c:v>0.38770949720670389</c:v>
                </c:pt>
                <c:pt idx="233">
                  <c:v>0.4</c:v>
                </c:pt>
                <c:pt idx="234">
                  <c:v>0.34951923076923075</c:v>
                </c:pt>
                <c:pt idx="235">
                  <c:v>0.27899543378995434</c:v>
                </c:pt>
                <c:pt idx="236">
                  <c:v>0.30645161290322581</c:v>
                </c:pt>
                <c:pt idx="237">
                  <c:v>0.30299999999999999</c:v>
                </c:pt>
                <c:pt idx="238">
                  <c:v>0.40483091787439612</c:v>
                </c:pt>
                <c:pt idx="239">
                  <c:v>0.50655021834061131</c:v>
                </c:pt>
                <c:pt idx="240">
                  <c:v>0.39702970297029705</c:v>
                </c:pt>
                <c:pt idx="241">
                  <c:v>0.38118811881188119</c:v>
                </c:pt>
                <c:pt idx="242">
                  <c:v>0.33862433862433861</c:v>
                </c:pt>
                <c:pt idx="243">
                  <c:v>0.36799999999999999</c:v>
                </c:pt>
                <c:pt idx="244">
                  <c:v>0.52604166666666663</c:v>
                </c:pt>
                <c:pt idx="245">
                  <c:v>0.44861111111111113</c:v>
                </c:pt>
                <c:pt idx="246">
                  <c:v>0.41620370370370369</c:v>
                </c:pt>
                <c:pt idx="247">
                  <c:v>0.84724238026124821</c:v>
                </c:pt>
                <c:pt idx="248">
                  <c:v>0.74366872005475693</c:v>
                </c:pt>
                <c:pt idx="249">
                  <c:v>1.0892307692307692</c:v>
                </c:pt>
                <c:pt idx="250">
                  <c:v>0.99324125771378213</c:v>
                </c:pt>
                <c:pt idx="251">
                  <c:v>0.70492371705963952</c:v>
                </c:pt>
                <c:pt idx="252">
                  <c:v>1.0036704730831976</c:v>
                </c:pt>
                <c:pt idx="253">
                  <c:v>0.67907330041777436</c:v>
                </c:pt>
                <c:pt idx="254">
                  <c:v>0.83280507131537229</c:v>
                </c:pt>
                <c:pt idx="255">
                  <c:v>0.93168232280102492</c:v>
                </c:pt>
                <c:pt idx="256">
                  <c:v>0.82048240411229723</c:v>
                </c:pt>
                <c:pt idx="257">
                  <c:v>1.0136752136752136</c:v>
                </c:pt>
                <c:pt idx="258">
                  <c:v>0.99476650563607072</c:v>
                </c:pt>
                <c:pt idx="259">
                  <c:v>0.72324603944390553</c:v>
                </c:pt>
                <c:pt idx="260">
                  <c:v>0.62311204776958207</c:v>
                </c:pt>
                <c:pt idx="261">
                  <c:v>1.2487030820872751</c:v>
                </c:pt>
                <c:pt idx="262">
                  <c:v>1.1833457804331593</c:v>
                </c:pt>
                <c:pt idx="263">
                  <c:v>0.8595782862270076</c:v>
                </c:pt>
                <c:pt idx="264">
                  <c:v>0.85</c:v>
                </c:pt>
                <c:pt idx="265">
                  <c:v>0.59058231488138024</c:v>
                </c:pt>
                <c:pt idx="266">
                  <c:v>0.85029940119760483</c:v>
                </c:pt>
                <c:pt idx="267">
                  <c:v>0.75282592313489072</c:v>
                </c:pt>
                <c:pt idx="268">
                  <c:v>1.233240997229917</c:v>
                </c:pt>
                <c:pt idx="269">
                  <c:v>1.1142768659027562</c:v>
                </c:pt>
                <c:pt idx="270">
                  <c:v>0.90677303300484913</c:v>
                </c:pt>
                <c:pt idx="271">
                  <c:v>0.9079379990605918</c:v>
                </c:pt>
                <c:pt idx="272">
                  <c:v>0.98893805309734517</c:v>
                </c:pt>
                <c:pt idx="273">
                  <c:v>0.79976162097735404</c:v>
                </c:pt>
                <c:pt idx="274">
                  <c:v>0.95629865534324121</c:v>
                </c:pt>
                <c:pt idx="275">
                  <c:v>0.92543859649122806</c:v>
                </c:pt>
                <c:pt idx="276">
                  <c:v>0.65006610841780521</c:v>
                </c:pt>
                <c:pt idx="277">
                  <c:v>0.99910410320731047</c:v>
                </c:pt>
                <c:pt idx="278">
                  <c:v>0.89977002683020302</c:v>
                </c:pt>
                <c:pt idx="279">
                  <c:v>1.1233317993557295</c:v>
                </c:pt>
                <c:pt idx="280">
                  <c:v>0.55571565802113354</c:v>
                </c:pt>
                <c:pt idx="281">
                  <c:v>0.81055690072639219</c:v>
                </c:pt>
                <c:pt idx="282">
                  <c:v>0.87635719033902071</c:v>
                </c:pt>
                <c:pt idx="283">
                  <c:v>1.1058504221954162</c:v>
                </c:pt>
                <c:pt idx="284">
                  <c:v>0.9807540621549139</c:v>
                </c:pt>
                <c:pt idx="285">
                  <c:v>0.9136010799865002</c:v>
                </c:pt>
                <c:pt idx="286">
                  <c:v>0.9563557010365521</c:v>
                </c:pt>
                <c:pt idx="287">
                  <c:v>1.287269372693727</c:v>
                </c:pt>
                <c:pt idx="288">
                  <c:v>0.85479129923574371</c:v>
                </c:pt>
                <c:pt idx="289">
                  <c:v>1.0091324200913245</c:v>
                </c:pt>
                <c:pt idx="290">
                  <c:v>0.98193369068890213</c:v>
                </c:pt>
                <c:pt idx="291">
                  <c:v>1.1723277415777067</c:v>
                </c:pt>
                <c:pt idx="292">
                  <c:v>1.2294372294372293</c:v>
                </c:pt>
                <c:pt idx="293">
                  <c:v>1.0440963538238779</c:v>
                </c:pt>
                <c:pt idx="294">
                  <c:v>0.78667827601218987</c:v>
                </c:pt>
                <c:pt idx="295">
                  <c:v>0.68257261410788383</c:v>
                </c:pt>
                <c:pt idx="296">
                  <c:v>0.6545924967658473</c:v>
                </c:pt>
                <c:pt idx="297">
                  <c:v>1.0397266620338199</c:v>
                </c:pt>
                <c:pt idx="298">
                  <c:v>0.9174565560821486</c:v>
                </c:pt>
                <c:pt idx="299">
                  <c:v>0.94958615500376231</c:v>
                </c:pt>
                <c:pt idx="300">
                  <c:v>1.0908394020697585</c:v>
                </c:pt>
                <c:pt idx="301">
                  <c:v>1.0202521971723348</c:v>
                </c:pt>
                <c:pt idx="302">
                  <c:v>0.81325301204819278</c:v>
                </c:pt>
                <c:pt idx="303">
                  <c:v>0.69282619162253245</c:v>
                </c:pt>
                <c:pt idx="304">
                  <c:v>1.0608899297423886</c:v>
                </c:pt>
                <c:pt idx="305">
                  <c:v>1.0114780507450665</c:v>
                </c:pt>
                <c:pt idx="306">
                  <c:v>0.85052549630206309</c:v>
                </c:pt>
                <c:pt idx="307">
                  <c:v>0.83651551312649153</c:v>
                </c:pt>
                <c:pt idx="308">
                  <c:v>1.0068645958469196</c:v>
                </c:pt>
                <c:pt idx="309">
                  <c:v>0.83907295576954455</c:v>
                </c:pt>
                <c:pt idx="310">
                  <c:v>0.83640321500334902</c:v>
                </c:pt>
                <c:pt idx="311">
                  <c:v>0.89798969928559558</c:v>
                </c:pt>
                <c:pt idx="312">
                  <c:v>0.93921802970804169</c:v>
                </c:pt>
                <c:pt idx="313">
                  <c:v>0.81204569055036346</c:v>
                </c:pt>
                <c:pt idx="314">
                  <c:v>0.83943089430894302</c:v>
                </c:pt>
                <c:pt idx="315">
                  <c:v>1.0606060606060606</c:v>
                </c:pt>
                <c:pt idx="316">
                  <c:v>0.84039379474940334</c:v>
                </c:pt>
                <c:pt idx="317">
                  <c:v>0.84401375429821823</c:v>
                </c:pt>
                <c:pt idx="318">
                  <c:v>0.85178369195922987</c:v>
                </c:pt>
                <c:pt idx="319">
                  <c:v>0.94322519083969458</c:v>
                </c:pt>
                <c:pt idx="320">
                  <c:v>0.91577261809447552</c:v>
                </c:pt>
                <c:pt idx="321">
                  <c:v>0.58260869565217399</c:v>
                </c:pt>
                <c:pt idx="322">
                  <c:v>0.55258126195028678</c:v>
                </c:pt>
                <c:pt idx="323">
                  <c:v>0.6606217616580311</c:v>
                </c:pt>
                <c:pt idx="324">
                  <c:v>0.88479890933878658</c:v>
                </c:pt>
                <c:pt idx="325">
                  <c:v>0.65805168986083507</c:v>
                </c:pt>
                <c:pt idx="326">
                  <c:v>0.80860311750599512</c:v>
                </c:pt>
                <c:pt idx="327">
                  <c:v>0.63899803536345767</c:v>
                </c:pt>
                <c:pt idx="328">
                  <c:v>0.57429829389102915</c:v>
                </c:pt>
                <c:pt idx="329">
                  <c:v>0.46471016250303182</c:v>
                </c:pt>
                <c:pt idx="330">
                  <c:v>0.87967190935227457</c:v>
                </c:pt>
                <c:pt idx="331">
                  <c:v>0.67205349679576487</c:v>
                </c:pt>
                <c:pt idx="332">
                  <c:v>0.40810966100303697</c:v>
                </c:pt>
                <c:pt idx="333">
                  <c:v>0.83639251676667847</c:v>
                </c:pt>
                <c:pt idx="334">
                  <c:v>0.89895076674737673</c:v>
                </c:pt>
                <c:pt idx="335">
                  <c:v>0.72737322094790646</c:v>
                </c:pt>
                <c:pt idx="336">
                  <c:v>0.81172839506172834</c:v>
                </c:pt>
                <c:pt idx="337">
                  <c:v>0.5886334136844058</c:v>
                </c:pt>
                <c:pt idx="338">
                  <c:v>0.94642560955382304</c:v>
                </c:pt>
                <c:pt idx="339">
                  <c:v>0.87177087233245976</c:v>
                </c:pt>
                <c:pt idx="340">
                  <c:v>0</c:v>
                </c:pt>
                <c:pt idx="341">
                  <c:v>0.78009922437286006</c:v>
                </c:pt>
                <c:pt idx="342">
                  <c:v>0.88844444444444437</c:v>
                </c:pt>
                <c:pt idx="343">
                  <c:v>0.59297343616109688</c:v>
                </c:pt>
                <c:pt idx="344">
                  <c:v>0.99864498644986444</c:v>
                </c:pt>
                <c:pt idx="345">
                  <c:v>0.65854714064914988</c:v>
                </c:pt>
                <c:pt idx="346">
                  <c:v>0.65826294409697594</c:v>
                </c:pt>
                <c:pt idx="347">
                  <c:v>0.6774373259052926</c:v>
                </c:pt>
                <c:pt idx="348">
                  <c:v>0.72417664670658688</c:v>
                </c:pt>
                <c:pt idx="349">
                  <c:v>0.67237494366831918</c:v>
                </c:pt>
                <c:pt idx="350">
                  <c:v>0.62158000710647876</c:v>
                </c:pt>
                <c:pt idx="351">
                  <c:v>1.1869901367315159</c:v>
                </c:pt>
                <c:pt idx="352">
                  <c:v>1.1852672100145984</c:v>
                </c:pt>
                <c:pt idx="353">
                  <c:v>1.1911267186819519</c:v>
                </c:pt>
                <c:pt idx="354">
                  <c:v>0.88481906443071501</c:v>
                </c:pt>
                <c:pt idx="355">
                  <c:v>0.88481262327416166</c:v>
                </c:pt>
                <c:pt idx="356">
                  <c:v>0.84980356603203377</c:v>
                </c:pt>
                <c:pt idx="357">
                  <c:v>0.83901073261782555</c:v>
                </c:pt>
                <c:pt idx="358">
                  <c:v>0.96183206106870212</c:v>
                </c:pt>
                <c:pt idx="359">
                  <c:v>0.91634241245136183</c:v>
                </c:pt>
                <c:pt idx="360">
                  <c:v>0.78469301934398639</c:v>
                </c:pt>
                <c:pt idx="361">
                  <c:v>0.90826621841157273</c:v>
                </c:pt>
                <c:pt idx="362">
                  <c:v>1.1103120854569575</c:v>
                </c:pt>
                <c:pt idx="363">
                  <c:v>1.1434899678624166</c:v>
                </c:pt>
                <c:pt idx="364">
                  <c:v>0.92508445945945961</c:v>
                </c:pt>
                <c:pt idx="365">
                  <c:v>1.0134197483797178</c:v>
                </c:pt>
                <c:pt idx="366">
                  <c:v>0.87242833052276558</c:v>
                </c:pt>
                <c:pt idx="367">
                  <c:v>0.87512882171075201</c:v>
                </c:pt>
                <c:pt idx="368">
                  <c:v>0.84936440677966096</c:v>
                </c:pt>
                <c:pt idx="369">
                  <c:v>1.3517196625567816</c:v>
                </c:pt>
                <c:pt idx="370">
                  <c:v>0.71633670847816233</c:v>
                </c:pt>
                <c:pt idx="371">
                  <c:v>0.71829886851346081</c:v>
                </c:pt>
                <c:pt idx="372">
                  <c:v>0.63280610853558772</c:v>
                </c:pt>
                <c:pt idx="373">
                  <c:v>0.68308482033732576</c:v>
                </c:pt>
                <c:pt idx="374">
                  <c:v>0.67941307247665628</c:v>
                </c:pt>
                <c:pt idx="375">
                  <c:v>0.68271540469973879</c:v>
                </c:pt>
                <c:pt idx="376">
                  <c:v>1.0280308826598039</c:v>
                </c:pt>
                <c:pt idx="377">
                  <c:v>0.97518977967043141</c:v>
                </c:pt>
                <c:pt idx="378">
                  <c:v>0.90253366811230307</c:v>
                </c:pt>
                <c:pt idx="379">
                  <c:v>0.7808423406634365</c:v>
                </c:pt>
                <c:pt idx="380">
                  <c:v>0.78634498196741687</c:v>
                </c:pt>
                <c:pt idx="381">
                  <c:v>0.8819883966244727</c:v>
                </c:pt>
                <c:pt idx="382">
                  <c:v>0.84013944223107562</c:v>
                </c:pt>
                <c:pt idx="383">
                  <c:v>0.86793465756576416</c:v>
                </c:pt>
                <c:pt idx="384">
                  <c:v>0.72281449893390193</c:v>
                </c:pt>
                <c:pt idx="385">
                  <c:v>0.98226544622425604</c:v>
                </c:pt>
                <c:pt idx="386">
                  <c:v>0.82759795570698469</c:v>
                </c:pt>
                <c:pt idx="387">
                  <c:v>0.79257210588700111</c:v>
                </c:pt>
                <c:pt idx="388">
                  <c:v>0.78461350293542076</c:v>
                </c:pt>
                <c:pt idx="389">
                  <c:v>0.95292439372325255</c:v>
                </c:pt>
                <c:pt idx="390">
                  <c:v>1.0889348500517064</c:v>
                </c:pt>
                <c:pt idx="391">
                  <c:v>0.79157894736842105</c:v>
                </c:pt>
                <c:pt idx="392">
                  <c:v>0.98706227358978782</c:v>
                </c:pt>
                <c:pt idx="393">
                  <c:v>0.94738435914906516</c:v>
                </c:pt>
                <c:pt idx="394">
                  <c:v>1.1915500611329983</c:v>
                </c:pt>
                <c:pt idx="395">
                  <c:v>0.82195731590078824</c:v>
                </c:pt>
                <c:pt idx="396">
                  <c:v>0.78320037541060528</c:v>
                </c:pt>
                <c:pt idx="397">
                  <c:v>1.1150492797573923</c:v>
                </c:pt>
                <c:pt idx="398">
                  <c:v>0.89308380797396247</c:v>
                </c:pt>
                <c:pt idx="399">
                  <c:v>1.115037342548211</c:v>
                </c:pt>
                <c:pt idx="400">
                  <c:v>0.91108742004264409</c:v>
                </c:pt>
                <c:pt idx="401">
                  <c:v>0.9439981638742253</c:v>
                </c:pt>
                <c:pt idx="402">
                  <c:v>0.82410600834997283</c:v>
                </c:pt>
                <c:pt idx="403">
                  <c:v>1.0376115597110072</c:v>
                </c:pt>
                <c:pt idx="404">
                  <c:v>0.98137863443319173</c:v>
                </c:pt>
                <c:pt idx="405">
                  <c:v>1.1524328002722015</c:v>
                </c:pt>
                <c:pt idx="406">
                  <c:v>1.1192295933965148</c:v>
                </c:pt>
                <c:pt idx="407">
                  <c:v>0.79508587786259532</c:v>
                </c:pt>
                <c:pt idx="408">
                  <c:v>0.92336940625914021</c:v>
                </c:pt>
                <c:pt idx="409">
                  <c:v>1.4294294294294294</c:v>
                </c:pt>
                <c:pt idx="410">
                  <c:v>1.0797790733353787</c:v>
                </c:pt>
                <c:pt idx="411">
                  <c:v>0.79036685799850259</c:v>
                </c:pt>
                <c:pt idx="412">
                  <c:v>1.0487858719646799</c:v>
                </c:pt>
                <c:pt idx="413">
                  <c:v>0.96471885336273433</c:v>
                </c:pt>
                <c:pt idx="414">
                  <c:v>0.67846058348851646</c:v>
                </c:pt>
                <c:pt idx="415">
                  <c:v>0.69718886462882101</c:v>
                </c:pt>
                <c:pt idx="416">
                  <c:v>0.87159043222828358</c:v>
                </c:pt>
                <c:pt idx="417">
                  <c:v>0.61904131355932202</c:v>
                </c:pt>
                <c:pt idx="418">
                  <c:v>0.8979591836734695</c:v>
                </c:pt>
                <c:pt idx="419">
                  <c:v>0.73375227385480402</c:v>
                </c:pt>
                <c:pt idx="420">
                  <c:v>0</c:v>
                </c:pt>
                <c:pt idx="421">
                  <c:v>0.65692007797270957</c:v>
                </c:pt>
                <c:pt idx="422">
                  <c:v>1.0986842105263155</c:v>
                </c:pt>
                <c:pt idx="423">
                  <c:v>1.1631663974151858</c:v>
                </c:pt>
                <c:pt idx="424">
                  <c:v>0.75812419562419553</c:v>
                </c:pt>
                <c:pt idx="425">
                  <c:v>1.1090116279069768</c:v>
                </c:pt>
                <c:pt idx="426">
                  <c:v>0.42707117852975496</c:v>
                </c:pt>
                <c:pt idx="427">
                  <c:v>0.39766794291681168</c:v>
                </c:pt>
                <c:pt idx="428">
                  <c:v>1.6604303086997194</c:v>
                </c:pt>
                <c:pt idx="429">
                  <c:v>1.6391257995735609</c:v>
                </c:pt>
                <c:pt idx="430">
                  <c:v>0.71736280202285074</c:v>
                </c:pt>
                <c:pt idx="431">
                  <c:v>0.67881131691430896</c:v>
                </c:pt>
                <c:pt idx="432">
                  <c:v>0.63861805849936415</c:v>
                </c:pt>
                <c:pt idx="433">
                  <c:v>1.3422507185496353</c:v>
                </c:pt>
                <c:pt idx="434">
                  <c:v>0.3125</c:v>
                </c:pt>
                <c:pt idx="435">
                  <c:v>0.27920012119375853</c:v>
                </c:pt>
                <c:pt idx="436">
                  <c:v>0.30836737781812679</c:v>
                </c:pt>
                <c:pt idx="437">
                  <c:v>0.78861033735685548</c:v>
                </c:pt>
                <c:pt idx="438">
                  <c:v>0.55555555555555558</c:v>
                </c:pt>
                <c:pt idx="439">
                  <c:v>0.82417582417582413</c:v>
                </c:pt>
                <c:pt idx="440">
                  <c:v>0.33162393162393161</c:v>
                </c:pt>
                <c:pt idx="441">
                  <c:v>0.64029151483602287</c:v>
                </c:pt>
                <c:pt idx="442">
                  <c:v>0.42725598526703501</c:v>
                </c:pt>
                <c:pt idx="443">
                  <c:v>0.50391835246947325</c:v>
                </c:pt>
                <c:pt idx="444">
                  <c:v>0.49244378916328785</c:v>
                </c:pt>
                <c:pt idx="445">
                  <c:v>0.51189395315053565</c:v>
                </c:pt>
                <c:pt idx="446">
                  <c:v>0.25419430355052675</c:v>
                </c:pt>
                <c:pt idx="447">
                  <c:v>0.25350021213406876</c:v>
                </c:pt>
                <c:pt idx="448">
                  <c:v>0.2443814095570587</c:v>
                </c:pt>
                <c:pt idx="449">
                  <c:v>0.42819054390330608</c:v>
                </c:pt>
                <c:pt idx="450">
                  <c:v>0.76246882793017456</c:v>
                </c:pt>
                <c:pt idx="451">
                  <c:v>0.36794825727632052</c:v>
                </c:pt>
                <c:pt idx="452">
                  <c:v>0.23938384679433805</c:v>
                </c:pt>
                <c:pt idx="453">
                  <c:v>0.301759410801964</c:v>
                </c:pt>
                <c:pt idx="454">
                  <c:v>0.31016042780748665</c:v>
                </c:pt>
                <c:pt idx="455">
                  <c:v>0.404659717964439</c:v>
                </c:pt>
                <c:pt idx="456">
                  <c:v>0.36862408915559364</c:v>
                </c:pt>
                <c:pt idx="457">
                  <c:v>0.38281884646628755</c:v>
                </c:pt>
                <c:pt idx="458">
                  <c:v>0.37402821767923983</c:v>
                </c:pt>
                <c:pt idx="459">
                  <c:v>0.27091362502833827</c:v>
                </c:pt>
                <c:pt idx="460">
                  <c:v>0.23126585197140881</c:v>
                </c:pt>
                <c:pt idx="461">
                  <c:v>0.39804722979109902</c:v>
                </c:pt>
                <c:pt idx="462">
                  <c:v>0.39738693467336683</c:v>
                </c:pt>
                <c:pt idx="463">
                  <c:v>0.40584003385526873</c:v>
                </c:pt>
                <c:pt idx="464">
                  <c:v>0.28717789506364483</c:v>
                </c:pt>
                <c:pt idx="465">
                  <c:v>0.32534356024288913</c:v>
                </c:pt>
                <c:pt idx="466">
                  <c:v>0.31653477717617662</c:v>
                </c:pt>
                <c:pt idx="467">
                  <c:v>0.46166794185156845</c:v>
                </c:pt>
                <c:pt idx="468">
                  <c:v>0</c:v>
                </c:pt>
                <c:pt idx="469">
                  <c:v>0.15862377122430743</c:v>
                </c:pt>
                <c:pt idx="470">
                  <c:v>0.32552776299450065</c:v>
                </c:pt>
                <c:pt idx="471">
                  <c:v>0.38532533456391327</c:v>
                </c:pt>
                <c:pt idx="472">
                  <c:v>0.45700086430423509</c:v>
                </c:pt>
                <c:pt idx="473">
                  <c:v>0.31686046511627908</c:v>
                </c:pt>
                <c:pt idx="474">
                  <c:v>0.32886963371406064</c:v>
                </c:pt>
                <c:pt idx="475">
                  <c:v>0.34192269573835482</c:v>
                </c:pt>
                <c:pt idx="476">
                  <c:v>0.33762057877813506</c:v>
                </c:pt>
                <c:pt idx="477">
                  <c:v>0.2926225449744182</c:v>
                </c:pt>
                <c:pt idx="478">
                  <c:v>0.28814359943316015</c:v>
                </c:pt>
                <c:pt idx="479">
                  <c:v>0.13434632164886415</c:v>
                </c:pt>
                <c:pt idx="480">
                  <c:v>0.28775286184726362</c:v>
                </c:pt>
                <c:pt idx="481">
                  <c:v>0.28954122553737566</c:v>
                </c:pt>
                <c:pt idx="482">
                  <c:v>0.29698375870069604</c:v>
                </c:pt>
                <c:pt idx="483">
                  <c:v>0</c:v>
                </c:pt>
                <c:pt idx="484">
                  <c:v>0.28365960846983618</c:v>
                </c:pt>
                <c:pt idx="485">
                  <c:v>0.29724770642201837</c:v>
                </c:pt>
                <c:pt idx="486">
                  <c:v>0.30325288562434416</c:v>
                </c:pt>
                <c:pt idx="487">
                  <c:v>0.31049422336328625</c:v>
                </c:pt>
                <c:pt idx="488">
                  <c:v>0.25783182192910142</c:v>
                </c:pt>
                <c:pt idx="489">
                  <c:v>0.26706467661691541</c:v>
                </c:pt>
                <c:pt idx="490">
                  <c:v>0.29475197699496763</c:v>
                </c:pt>
                <c:pt idx="491">
                  <c:v>0.21067821067821069</c:v>
                </c:pt>
                <c:pt idx="492">
                  <c:v>0.29869236063317273</c:v>
                </c:pt>
                <c:pt idx="493">
                  <c:v>0.25873129009265861</c:v>
                </c:pt>
                <c:pt idx="494">
                  <c:v>0.23935091277890466</c:v>
                </c:pt>
                <c:pt idx="495">
                  <c:v>0.15665091154625252</c:v>
                </c:pt>
                <c:pt idx="496">
                  <c:v>0.15198956294846705</c:v>
                </c:pt>
                <c:pt idx="497">
                  <c:v>0.34755829300483942</c:v>
                </c:pt>
                <c:pt idx="498">
                  <c:v>0.25385312783318226</c:v>
                </c:pt>
                <c:pt idx="499">
                  <c:v>0.29641693811074921</c:v>
                </c:pt>
                <c:pt idx="500">
                  <c:v>0</c:v>
                </c:pt>
                <c:pt idx="501">
                  <c:v>0.2391130109537804</c:v>
                </c:pt>
                <c:pt idx="502">
                  <c:v>0.27587450414713305</c:v>
                </c:pt>
                <c:pt idx="503">
                  <c:v>0.42701599183395711</c:v>
                </c:pt>
                <c:pt idx="504">
                  <c:v>0.66034271725826188</c:v>
                </c:pt>
                <c:pt idx="505">
                  <c:v>0.65186182144459404</c:v>
                </c:pt>
                <c:pt idx="506">
                  <c:v>0.44352617079889806</c:v>
                </c:pt>
                <c:pt idx="507">
                  <c:v>0.2994170641229465</c:v>
                </c:pt>
                <c:pt idx="508">
                  <c:v>0.27691875175709868</c:v>
                </c:pt>
                <c:pt idx="509">
                  <c:v>0.36494351249572066</c:v>
                </c:pt>
                <c:pt idx="510">
                  <c:v>0.34288326729655594</c:v>
                </c:pt>
                <c:pt idx="511">
                  <c:v>0.21202916160388821</c:v>
                </c:pt>
                <c:pt idx="512">
                  <c:v>0.46175537539654565</c:v>
                </c:pt>
                <c:pt idx="513">
                  <c:v>4.88</c:v>
                </c:pt>
                <c:pt idx="514">
                  <c:v>6.3272727272727272</c:v>
                </c:pt>
                <c:pt idx="515">
                  <c:v>6.7471264367816088</c:v>
                </c:pt>
                <c:pt idx="516">
                  <c:v>7.2023809523809526</c:v>
                </c:pt>
                <c:pt idx="517">
                  <c:v>4.8454545454545457</c:v>
                </c:pt>
                <c:pt idx="518">
                  <c:v>7.2298850574712645</c:v>
                </c:pt>
                <c:pt idx="519">
                  <c:v>3.9166666666666665</c:v>
                </c:pt>
                <c:pt idx="520">
                  <c:v>2.1355685131195337</c:v>
                </c:pt>
                <c:pt idx="521">
                  <c:v>2.1359223300970873</c:v>
                </c:pt>
                <c:pt idx="522">
                  <c:v>2.3587443946188342</c:v>
                </c:pt>
                <c:pt idx="523">
                  <c:v>2.7721518987341773</c:v>
                </c:pt>
                <c:pt idx="524">
                  <c:v>5.1944444444444446</c:v>
                </c:pt>
                <c:pt idx="525">
                  <c:v>5</c:v>
                </c:pt>
                <c:pt idx="526">
                  <c:v>5</c:v>
                </c:pt>
                <c:pt idx="527">
                  <c:v>5</c:v>
                </c:pt>
                <c:pt idx="528">
                  <c:v>2.7441860465116279</c:v>
                </c:pt>
                <c:pt idx="529">
                  <c:v>3.1707317073170733</c:v>
                </c:pt>
                <c:pt idx="530">
                  <c:v>5.1736111111111107</c:v>
                </c:pt>
                <c:pt idx="531">
                  <c:v>3.3189655172413794</c:v>
                </c:pt>
                <c:pt idx="532">
                  <c:v>6.2972972972972974</c:v>
                </c:pt>
                <c:pt idx="533">
                  <c:v>7.2093023255813957</c:v>
                </c:pt>
                <c:pt idx="534">
                  <c:v>7.4024390243902438</c:v>
                </c:pt>
                <c:pt idx="535">
                  <c:v>7.375</c:v>
                </c:pt>
                <c:pt idx="536">
                  <c:v>7.3780487804878048</c:v>
                </c:pt>
                <c:pt idx="537">
                  <c:v>6.666666666666667</c:v>
                </c:pt>
                <c:pt idx="538">
                  <c:v>3.8308457711442787</c:v>
                </c:pt>
                <c:pt idx="539">
                  <c:v>3.6503067484662575</c:v>
                </c:pt>
                <c:pt idx="540">
                  <c:v>6.0592255125284735</c:v>
                </c:pt>
                <c:pt idx="541">
                  <c:v>5</c:v>
                </c:pt>
                <c:pt idx="542">
                  <c:v>5.1567944250871083</c:v>
                </c:pt>
                <c:pt idx="543">
                  <c:v>4.5424836601307188</c:v>
                </c:pt>
                <c:pt idx="544">
                  <c:v>4.25</c:v>
                </c:pt>
                <c:pt idx="545">
                  <c:v>5.1428571428571432</c:v>
                </c:pt>
                <c:pt idx="546">
                  <c:v>1.2581967213114753</c:v>
                </c:pt>
                <c:pt idx="547">
                  <c:v>1.358288770053476</c:v>
                </c:pt>
                <c:pt idx="548">
                  <c:v>0.86802030456852797</c:v>
                </c:pt>
                <c:pt idx="549">
                  <c:v>1.1295336787564767</c:v>
                </c:pt>
                <c:pt idx="550">
                  <c:v>1.3899082568807339</c:v>
                </c:pt>
                <c:pt idx="551">
                  <c:v>1.3069767441860465</c:v>
                </c:pt>
                <c:pt idx="552">
                  <c:v>1.296116504854369</c:v>
                </c:pt>
                <c:pt idx="553">
                  <c:v>1.1145374449339207</c:v>
                </c:pt>
                <c:pt idx="554">
                  <c:v>0.91469194312796209</c:v>
                </c:pt>
                <c:pt idx="555">
                  <c:v>1.1527093596059113</c:v>
                </c:pt>
                <c:pt idx="556">
                  <c:v>1.3021978021978022</c:v>
                </c:pt>
                <c:pt idx="557">
                  <c:v>1.4157303370786516</c:v>
                </c:pt>
                <c:pt idx="558">
                  <c:v>1.406060606060606</c:v>
                </c:pt>
                <c:pt idx="559">
                  <c:v>0.98086124401913877</c:v>
                </c:pt>
                <c:pt idx="560">
                  <c:v>1.2753036437246963</c:v>
                </c:pt>
                <c:pt idx="561">
                  <c:v>1.0168776371308017</c:v>
                </c:pt>
                <c:pt idx="562">
                  <c:v>1.7488151658767772</c:v>
                </c:pt>
                <c:pt idx="563">
                  <c:v>0</c:v>
                </c:pt>
                <c:pt idx="564">
                  <c:v>1.2867132867132867</c:v>
                </c:pt>
                <c:pt idx="565">
                  <c:v>1.3173076923076923</c:v>
                </c:pt>
                <c:pt idx="566">
                  <c:v>2.6666666666666665</c:v>
                </c:pt>
                <c:pt idx="567">
                  <c:v>1.7806122448979591</c:v>
                </c:pt>
                <c:pt idx="568">
                  <c:v>1.3698630136986301</c:v>
                </c:pt>
                <c:pt idx="569">
                  <c:v>0.95199999999999996</c:v>
                </c:pt>
                <c:pt idx="570">
                  <c:v>1.8823529411764706</c:v>
                </c:pt>
                <c:pt idx="571">
                  <c:v>1.51</c:v>
                </c:pt>
                <c:pt idx="572">
                  <c:v>1.6</c:v>
                </c:pt>
                <c:pt idx="573">
                  <c:v>0</c:v>
                </c:pt>
                <c:pt idx="574">
                  <c:v>1.1497005988023952</c:v>
                </c:pt>
                <c:pt idx="575">
                  <c:v>1.540983606557377</c:v>
                </c:pt>
                <c:pt idx="576">
                  <c:v>2.0245098039215685</c:v>
                </c:pt>
                <c:pt idx="577">
                  <c:v>1.4166666666666667</c:v>
                </c:pt>
                <c:pt idx="578">
                  <c:v>1.0960698689956332</c:v>
                </c:pt>
                <c:pt idx="579">
                  <c:v>1.6170212765957446</c:v>
                </c:pt>
                <c:pt idx="580">
                  <c:v>1.415</c:v>
                </c:pt>
                <c:pt idx="581">
                  <c:v>1.4850299401197604</c:v>
                </c:pt>
                <c:pt idx="582">
                  <c:v>1.446927374301676</c:v>
                </c:pt>
                <c:pt idx="583">
                  <c:v>1.4871794871794872</c:v>
                </c:pt>
                <c:pt idx="584">
                  <c:v>1.4523809523809523</c:v>
                </c:pt>
                <c:pt idx="585">
                  <c:v>1.2972972972972974</c:v>
                </c:pt>
                <c:pt idx="586">
                  <c:v>1.2250000000000001</c:v>
                </c:pt>
                <c:pt idx="587">
                  <c:v>0.46325301204819275</c:v>
                </c:pt>
                <c:pt idx="588">
                  <c:v>0.54740224959828598</c:v>
                </c:pt>
                <c:pt idx="589">
                  <c:v>0.38584353379457159</c:v>
                </c:pt>
                <c:pt idx="590">
                  <c:v>0.53021544929059383</c:v>
                </c:pt>
                <c:pt idx="591">
                  <c:v>0.46379853095487933</c:v>
                </c:pt>
                <c:pt idx="592">
                  <c:v>0.4341164453524004</c:v>
                </c:pt>
                <c:pt idx="593">
                  <c:v>1.4234527687296417</c:v>
                </c:pt>
                <c:pt idx="594">
                  <c:v>1.4969727547931382</c:v>
                </c:pt>
                <c:pt idx="595">
                  <c:v>0.52302805717310752</c:v>
                </c:pt>
                <c:pt idx="596">
                  <c:v>0.62269585253456217</c:v>
                </c:pt>
                <c:pt idx="597">
                  <c:v>0.5958279009126467</c:v>
                </c:pt>
                <c:pt idx="598">
                  <c:v>0.41957511380880119</c:v>
                </c:pt>
                <c:pt idx="599">
                  <c:v>0.57566765578635015</c:v>
                </c:pt>
                <c:pt idx="600">
                  <c:v>0.59894459102902375</c:v>
                </c:pt>
                <c:pt idx="601">
                  <c:v>0.6485981308411215</c:v>
                </c:pt>
                <c:pt idx="602">
                  <c:v>0.6270627062706271</c:v>
                </c:pt>
                <c:pt idx="603">
                  <c:v>0.57434588385449903</c:v>
                </c:pt>
                <c:pt idx="604">
                  <c:v>0.5191873589164786</c:v>
                </c:pt>
                <c:pt idx="605">
                  <c:v>0.52801227935533379</c:v>
                </c:pt>
                <c:pt idx="606">
                  <c:v>1.4493077266636891</c:v>
                </c:pt>
                <c:pt idx="607">
                  <c:v>1.4282480760525125</c:v>
                </c:pt>
                <c:pt idx="608">
                  <c:v>1.3385263157894738</c:v>
                </c:pt>
                <c:pt idx="609">
                  <c:v>0.47160493827160493</c:v>
                </c:pt>
                <c:pt idx="610">
                  <c:v>0.85904761904761906</c:v>
                </c:pt>
                <c:pt idx="611">
                  <c:v>0.68100890207715137</c:v>
                </c:pt>
                <c:pt idx="612">
                  <c:v>0.61829176114890405</c:v>
                </c:pt>
                <c:pt idx="613">
                  <c:v>0.54705882352941182</c:v>
                </c:pt>
                <c:pt idx="614">
                  <c:v>0.4370860927152318</c:v>
                </c:pt>
                <c:pt idx="615">
                  <c:v>0.53257575757575759</c:v>
                </c:pt>
                <c:pt idx="616">
                  <c:v>0.82089552238805974</c:v>
                </c:pt>
                <c:pt idx="617">
                  <c:v>0.5258215962441315</c:v>
                </c:pt>
                <c:pt idx="618">
                  <c:v>0.52608695652173909</c:v>
                </c:pt>
                <c:pt idx="619">
                  <c:v>0.42672413793103448</c:v>
                </c:pt>
                <c:pt idx="620">
                  <c:v>0.47963800904977377</c:v>
                </c:pt>
                <c:pt idx="621">
                  <c:v>0.43127753303964755</c:v>
                </c:pt>
                <c:pt idx="622">
                  <c:v>0.70530303030303032</c:v>
                </c:pt>
                <c:pt idx="623">
                  <c:v>0.85915492957746475</c:v>
                </c:pt>
                <c:pt idx="624">
                  <c:v>0.54298642533936647</c:v>
                </c:pt>
                <c:pt idx="625">
                  <c:v>0.51707317073170733</c:v>
                </c:pt>
                <c:pt idx="626">
                  <c:v>0.92405063291139244</c:v>
                </c:pt>
                <c:pt idx="627">
                  <c:v>0.91715976331360949</c:v>
                </c:pt>
                <c:pt idx="628">
                  <c:v>0.56799999999999995</c:v>
                </c:pt>
                <c:pt idx="629">
                  <c:v>1.267605633802817</c:v>
                </c:pt>
                <c:pt idx="630">
                  <c:v>0.45436241610738254</c:v>
                </c:pt>
                <c:pt idx="631">
                  <c:v>0.64331210191082799</c:v>
                </c:pt>
                <c:pt idx="632">
                  <c:v>0.34262295081967215</c:v>
                </c:pt>
                <c:pt idx="633">
                  <c:v>0.57627118644067798</c:v>
                </c:pt>
                <c:pt idx="634">
                  <c:v>0.37441860465116278</c:v>
                </c:pt>
                <c:pt idx="635">
                  <c:v>0.58461538461538465</c:v>
                </c:pt>
                <c:pt idx="636">
                  <c:v>0.44690721649484538</c:v>
                </c:pt>
                <c:pt idx="637">
                  <c:v>0.22792792792792793</c:v>
                </c:pt>
                <c:pt idx="638">
                  <c:v>0.47962962962962963</c:v>
                </c:pt>
                <c:pt idx="639">
                  <c:v>0.40384615384615385</c:v>
                </c:pt>
                <c:pt idx="640">
                  <c:v>0.46407185628742514</c:v>
                </c:pt>
                <c:pt idx="641">
                  <c:v>0.38090909090909092</c:v>
                </c:pt>
                <c:pt idx="642">
                  <c:v>0.73684210526315785</c:v>
                </c:pt>
                <c:pt idx="643">
                  <c:v>0.56607142857142856</c:v>
                </c:pt>
                <c:pt idx="644">
                  <c:v>0.44782608695652176</c:v>
                </c:pt>
                <c:pt idx="645">
                  <c:v>0.47190476190476188</c:v>
                </c:pt>
                <c:pt idx="646">
                  <c:v>0.86394557823129248</c:v>
                </c:pt>
                <c:pt idx="647">
                  <c:v>1.83</c:v>
                </c:pt>
                <c:pt idx="648">
                  <c:v>0.77222222222222225</c:v>
                </c:pt>
                <c:pt idx="649">
                  <c:v>0.89102564102564108</c:v>
                </c:pt>
                <c:pt idx="650">
                  <c:v>0.4935064935064935</c:v>
                </c:pt>
                <c:pt idx="651">
                  <c:v>1.0495867768595042</c:v>
                </c:pt>
                <c:pt idx="652">
                  <c:v>0.48844884488448848</c:v>
                </c:pt>
                <c:pt idx="653">
                  <c:v>0.93798449612403101</c:v>
                </c:pt>
                <c:pt idx="654">
                  <c:v>0.30952380952380953</c:v>
                </c:pt>
                <c:pt idx="655">
                  <c:v>0.40772532188841204</c:v>
                </c:pt>
                <c:pt idx="656">
                  <c:v>0.46963562753036436</c:v>
                </c:pt>
                <c:pt idx="657">
                  <c:v>0.56923076923076921</c:v>
                </c:pt>
                <c:pt idx="658">
                  <c:v>0.5357142857142857</c:v>
                </c:pt>
                <c:pt idx="659">
                  <c:v>0.58560606060606057</c:v>
                </c:pt>
                <c:pt idx="660">
                  <c:v>0.48817204301075268</c:v>
                </c:pt>
                <c:pt idx="661">
                  <c:v>0.48680203045685277</c:v>
                </c:pt>
                <c:pt idx="662">
                  <c:v>0.7405857740585774</c:v>
                </c:pt>
                <c:pt idx="663">
                  <c:v>0.7946428571428571</c:v>
                </c:pt>
                <c:pt idx="664">
                  <c:v>1.4266487213997308</c:v>
                </c:pt>
                <c:pt idx="665">
                  <c:v>0.63436123348017626</c:v>
                </c:pt>
                <c:pt idx="666">
                  <c:v>0.75568181818181823</c:v>
                </c:pt>
                <c:pt idx="667">
                  <c:v>0.56306306306306309</c:v>
                </c:pt>
                <c:pt idx="668">
                  <c:v>0.80113636363636365</c:v>
                </c:pt>
                <c:pt idx="669">
                  <c:v>0.84946236559139787</c:v>
                </c:pt>
                <c:pt idx="670">
                  <c:v>0.58937198067632846</c:v>
                </c:pt>
                <c:pt idx="671">
                  <c:v>0.46090534979423869</c:v>
                </c:pt>
                <c:pt idx="672">
                  <c:v>0.61165048543689315</c:v>
                </c:pt>
                <c:pt idx="673">
                  <c:v>0.49528301886792453</c:v>
                </c:pt>
                <c:pt idx="674">
                  <c:v>0.81437125748502992</c:v>
                </c:pt>
                <c:pt idx="675">
                  <c:v>0.65</c:v>
                </c:pt>
                <c:pt idx="676">
                  <c:v>0.67619047619047623</c:v>
                </c:pt>
                <c:pt idx="677">
                  <c:v>0.93452380952380953</c:v>
                </c:pt>
                <c:pt idx="678">
                  <c:v>0.79487179487179482</c:v>
                </c:pt>
                <c:pt idx="679">
                  <c:v>0.62790697674418605</c:v>
                </c:pt>
                <c:pt idx="680">
                  <c:v>0.52426035502958579</c:v>
                </c:pt>
                <c:pt idx="681">
                  <c:v>1.2721518987341771</c:v>
                </c:pt>
                <c:pt idx="682">
                  <c:v>0.68902439024390238</c:v>
                </c:pt>
                <c:pt idx="683">
                  <c:v>0.99242424242424243</c:v>
                </c:pt>
                <c:pt idx="684">
                  <c:v>0.55844155844155841</c:v>
                </c:pt>
                <c:pt idx="685">
                  <c:v>1.0578512396694215</c:v>
                </c:pt>
                <c:pt idx="686">
                  <c:v>0.55913978494623651</c:v>
                </c:pt>
                <c:pt idx="687">
                  <c:v>0.62895927601809953</c:v>
                </c:pt>
                <c:pt idx="688">
                  <c:v>0.38060344827586207</c:v>
                </c:pt>
                <c:pt idx="689">
                  <c:v>0.62555066079295152</c:v>
                </c:pt>
                <c:pt idx="690">
                  <c:v>0.44009661835748792</c:v>
                </c:pt>
                <c:pt idx="691">
                  <c:v>0.37934272300469485</c:v>
                </c:pt>
                <c:pt idx="692">
                  <c:v>0.3472972972972973</c:v>
                </c:pt>
                <c:pt idx="693">
                  <c:v>0.66666666666666663</c:v>
                </c:pt>
                <c:pt idx="694">
                  <c:v>0.71065989847715738</c:v>
                </c:pt>
                <c:pt idx="695">
                  <c:v>1.7443181818181819</c:v>
                </c:pt>
                <c:pt idx="696">
                  <c:v>1.4291845493562232</c:v>
                </c:pt>
                <c:pt idx="697">
                  <c:v>0.69565217391304346</c:v>
                </c:pt>
                <c:pt idx="698">
                  <c:v>0.65652173913043477</c:v>
                </c:pt>
                <c:pt idx="699">
                  <c:v>0.91497975708502022</c:v>
                </c:pt>
                <c:pt idx="700">
                  <c:v>1.0411764705882354</c:v>
                </c:pt>
                <c:pt idx="701">
                  <c:v>1.2394366197183098</c:v>
                </c:pt>
                <c:pt idx="702">
                  <c:v>0.55203619909502266</c:v>
                </c:pt>
                <c:pt idx="703">
                  <c:v>0.81</c:v>
                </c:pt>
                <c:pt idx="704">
                  <c:v>0.90476190476190477</c:v>
                </c:pt>
                <c:pt idx="705">
                  <c:v>0.82692307692307687</c:v>
                </c:pt>
                <c:pt idx="706">
                  <c:v>0.56707317073170727</c:v>
                </c:pt>
                <c:pt idx="707">
                  <c:v>0.56896551724137934</c:v>
                </c:pt>
                <c:pt idx="708">
                  <c:v>0.45064102564102559</c:v>
                </c:pt>
                <c:pt idx="709">
                  <c:v>0.6707317073170731</c:v>
                </c:pt>
                <c:pt idx="710">
                  <c:v>0.68292682926829262</c:v>
                </c:pt>
                <c:pt idx="711">
                  <c:v>0.71597633136094674</c:v>
                </c:pt>
                <c:pt idx="712">
                  <c:v>0.49748743718592964</c:v>
                </c:pt>
                <c:pt idx="713">
                  <c:v>0.60919540229885061</c:v>
                </c:pt>
                <c:pt idx="714">
                  <c:v>0.64834437086092722</c:v>
                </c:pt>
                <c:pt idx="715">
                  <c:v>0.59299363057324839</c:v>
                </c:pt>
                <c:pt idx="716">
                  <c:v>0.64550264550264547</c:v>
                </c:pt>
                <c:pt idx="717">
                  <c:v>0.60606060606060608</c:v>
                </c:pt>
                <c:pt idx="718">
                  <c:v>0.70666666666666667</c:v>
                </c:pt>
                <c:pt idx="719">
                  <c:v>0.46202531645569617</c:v>
                </c:pt>
                <c:pt idx="720">
                  <c:v>0.54006968641114983</c:v>
                </c:pt>
                <c:pt idx="721">
                  <c:v>0.39444444444444449</c:v>
                </c:pt>
                <c:pt idx="722">
                  <c:v>0.86124401913875592</c:v>
                </c:pt>
                <c:pt idx="723">
                  <c:v>0.36793478260869567</c:v>
                </c:pt>
                <c:pt idx="724">
                  <c:v>0.40239043824701193</c:v>
                </c:pt>
                <c:pt idx="725">
                  <c:v>0.52689075630252102</c:v>
                </c:pt>
                <c:pt idx="726">
                  <c:v>0.87931034482758608</c:v>
                </c:pt>
                <c:pt idx="727">
                  <c:v>0.81622306717363746</c:v>
                </c:pt>
                <c:pt idx="728">
                  <c:v>0.44531249999999994</c:v>
                </c:pt>
                <c:pt idx="729">
                  <c:v>0.45873015873015877</c:v>
                </c:pt>
                <c:pt idx="730">
                  <c:v>0.47289719626168231</c:v>
                </c:pt>
                <c:pt idx="731">
                  <c:v>0.42459016393442622</c:v>
                </c:pt>
                <c:pt idx="732">
                  <c:v>0.61313868613138689</c:v>
                </c:pt>
                <c:pt idx="733">
                  <c:v>0.65677966101694918</c:v>
                </c:pt>
                <c:pt idx="734">
                  <c:v>0.53717948717948716</c:v>
                </c:pt>
                <c:pt idx="735">
                  <c:v>0.61202185792349717</c:v>
                </c:pt>
                <c:pt idx="736">
                  <c:v>0.57636363636363641</c:v>
                </c:pt>
                <c:pt idx="737">
                  <c:v>0.60233918128654973</c:v>
                </c:pt>
                <c:pt idx="738">
                  <c:v>0.82583333333333331</c:v>
                </c:pt>
                <c:pt idx="739">
                  <c:v>0.67914438502673802</c:v>
                </c:pt>
                <c:pt idx="740">
                  <c:v>1.1057401812688821</c:v>
                </c:pt>
                <c:pt idx="741">
                  <c:v>0.85802469135802473</c:v>
                </c:pt>
                <c:pt idx="742">
                  <c:v>0.62612612612612606</c:v>
                </c:pt>
                <c:pt idx="743">
                  <c:v>0.68263473053892221</c:v>
                </c:pt>
                <c:pt idx="744">
                  <c:v>0.43642611683848798</c:v>
                </c:pt>
                <c:pt idx="745">
                  <c:v>0.56273764258555126</c:v>
                </c:pt>
                <c:pt idx="746">
                  <c:v>0.85211267605633789</c:v>
                </c:pt>
                <c:pt idx="747">
                  <c:v>0.68939393939393945</c:v>
                </c:pt>
                <c:pt idx="748">
                  <c:v>0.5277777777777779</c:v>
                </c:pt>
                <c:pt idx="749">
                  <c:v>0.62702702702702717</c:v>
                </c:pt>
                <c:pt idx="750">
                  <c:v>0.64534883720930236</c:v>
                </c:pt>
                <c:pt idx="751">
                  <c:v>0.60693641618497118</c:v>
                </c:pt>
                <c:pt idx="752">
                  <c:v>0.54436619718309853</c:v>
                </c:pt>
                <c:pt idx="753">
                  <c:v>0.65323741007194247</c:v>
                </c:pt>
                <c:pt idx="754">
                  <c:v>0.52983425414364649</c:v>
                </c:pt>
                <c:pt idx="755">
                  <c:v>1.1644736842105263</c:v>
                </c:pt>
                <c:pt idx="756">
                  <c:v>0.98342541436464082</c:v>
                </c:pt>
                <c:pt idx="757">
                  <c:v>0.79104477611940305</c:v>
                </c:pt>
                <c:pt idx="758">
                  <c:v>0.53136531365313655</c:v>
                </c:pt>
                <c:pt idx="759">
                  <c:v>0.83647798742138368</c:v>
                </c:pt>
                <c:pt idx="760">
                  <c:v>1.0080645161290323</c:v>
                </c:pt>
                <c:pt idx="761">
                  <c:v>0.58024691358024694</c:v>
                </c:pt>
                <c:pt idx="762">
                  <c:v>0.64754098360655732</c:v>
                </c:pt>
                <c:pt idx="763">
                  <c:v>0.67403314917127077</c:v>
                </c:pt>
                <c:pt idx="764">
                  <c:v>0.98245614035087714</c:v>
                </c:pt>
                <c:pt idx="765">
                  <c:v>0.71186440677966101</c:v>
                </c:pt>
                <c:pt idx="766">
                  <c:v>0.78947368421052633</c:v>
                </c:pt>
                <c:pt idx="767">
                  <c:v>0.78160919540229878</c:v>
                </c:pt>
                <c:pt idx="768">
                  <c:v>0.87195121951219512</c:v>
                </c:pt>
                <c:pt idx="769">
                  <c:v>0.96598639455782309</c:v>
                </c:pt>
                <c:pt idx="770">
                  <c:v>1.0064102564102564</c:v>
                </c:pt>
                <c:pt idx="771">
                  <c:v>1.0264900662251655</c:v>
                </c:pt>
                <c:pt idx="772">
                  <c:v>0.86399999999999999</c:v>
                </c:pt>
                <c:pt idx="773">
                  <c:v>0.65147058823529413</c:v>
                </c:pt>
                <c:pt idx="774">
                  <c:v>1.5952380952380953</c:v>
                </c:pt>
                <c:pt idx="775">
                  <c:v>0.73856209150326801</c:v>
                </c:pt>
                <c:pt idx="776">
                  <c:v>0.92907801418439728</c:v>
                </c:pt>
                <c:pt idx="777">
                  <c:v>0.89583333333333337</c:v>
                </c:pt>
                <c:pt idx="778">
                  <c:v>0.94117647058823528</c:v>
                </c:pt>
                <c:pt idx="779">
                  <c:v>0.97196261682243001</c:v>
                </c:pt>
                <c:pt idx="780">
                  <c:v>1.0296296296296297</c:v>
                </c:pt>
                <c:pt idx="781">
                  <c:v>1.0091428571428571</c:v>
                </c:pt>
                <c:pt idx="782">
                  <c:v>1.0597014925373136</c:v>
                </c:pt>
                <c:pt idx="783">
                  <c:v>0.50611111111111118</c:v>
                </c:pt>
                <c:pt idx="784">
                  <c:v>0.65691056910569101</c:v>
                </c:pt>
                <c:pt idx="785">
                  <c:v>0.65897435897435896</c:v>
                </c:pt>
                <c:pt idx="786">
                  <c:v>0.97005988023952094</c:v>
                </c:pt>
                <c:pt idx="787">
                  <c:v>0.72164948453608235</c:v>
                </c:pt>
                <c:pt idx="788">
                  <c:v>1.0406779661016949</c:v>
                </c:pt>
                <c:pt idx="789">
                  <c:v>1.3058823529411763</c:v>
                </c:pt>
                <c:pt idx="790">
                  <c:v>0.92485549132947964</c:v>
                </c:pt>
                <c:pt idx="791">
                  <c:v>0.68949771689497719</c:v>
                </c:pt>
                <c:pt idx="792">
                  <c:v>0.7533333333333333</c:v>
                </c:pt>
                <c:pt idx="793">
                  <c:v>0.61888111888111885</c:v>
                </c:pt>
                <c:pt idx="794">
                  <c:v>0.72131147540983598</c:v>
                </c:pt>
                <c:pt idx="795">
                  <c:v>0.53275109170305679</c:v>
                </c:pt>
                <c:pt idx="796">
                  <c:v>0.52597402597402598</c:v>
                </c:pt>
                <c:pt idx="797">
                  <c:v>0.69270833333333326</c:v>
                </c:pt>
                <c:pt idx="798">
                  <c:v>0.68617021276595735</c:v>
                </c:pt>
                <c:pt idx="799">
                  <c:v>0.70652173913043492</c:v>
                </c:pt>
                <c:pt idx="800">
                  <c:v>0.65263157894736834</c:v>
                </c:pt>
                <c:pt idx="801">
                  <c:v>0.55686274509803924</c:v>
                </c:pt>
                <c:pt idx="802">
                  <c:v>0.8936170212765957</c:v>
                </c:pt>
                <c:pt idx="803">
                  <c:v>0.76444444444444448</c:v>
                </c:pt>
                <c:pt idx="804">
                  <c:v>0.96590909090909094</c:v>
                </c:pt>
                <c:pt idx="805">
                  <c:v>0.62385321100917424</c:v>
                </c:pt>
                <c:pt idx="806">
                  <c:v>1.1785714285714284</c:v>
                </c:pt>
                <c:pt idx="807">
                  <c:v>0.69491525423728806</c:v>
                </c:pt>
                <c:pt idx="808">
                  <c:v>0.54098360655737698</c:v>
                </c:pt>
                <c:pt idx="809">
                  <c:v>0.74885844748858454</c:v>
                </c:pt>
                <c:pt idx="810">
                  <c:v>0.62910798122065725</c:v>
                </c:pt>
                <c:pt idx="811">
                  <c:v>1.4115044247787611</c:v>
                </c:pt>
                <c:pt idx="812">
                  <c:v>1.2166246851385392</c:v>
                </c:pt>
                <c:pt idx="813">
                  <c:v>0.90243902439024393</c:v>
                </c:pt>
                <c:pt idx="814">
                  <c:v>0.98192771084337349</c:v>
                </c:pt>
                <c:pt idx="815">
                  <c:v>1.2727272727272727</c:v>
                </c:pt>
                <c:pt idx="816">
                  <c:v>0.69736842105263164</c:v>
                </c:pt>
                <c:pt idx="817">
                  <c:v>0.65159574468085102</c:v>
                </c:pt>
                <c:pt idx="818">
                  <c:v>1.2685185185185184</c:v>
                </c:pt>
                <c:pt idx="819">
                  <c:v>0.96825396825396826</c:v>
                </c:pt>
                <c:pt idx="820">
                  <c:v>0.94155844155844159</c:v>
                </c:pt>
                <c:pt idx="821">
                  <c:v>0.64935064935064946</c:v>
                </c:pt>
                <c:pt idx="822">
                  <c:v>0.79126213592233008</c:v>
                </c:pt>
                <c:pt idx="823">
                  <c:v>0.91237113402061853</c:v>
                </c:pt>
                <c:pt idx="824">
                  <c:v>0.45896656534954405</c:v>
                </c:pt>
                <c:pt idx="825">
                  <c:v>1.2452830188679245</c:v>
                </c:pt>
                <c:pt idx="826">
                  <c:v>0.7931034482758621</c:v>
                </c:pt>
                <c:pt idx="827">
                  <c:v>0.59363957597173145</c:v>
                </c:pt>
                <c:pt idx="828">
                  <c:v>0.79187817258883253</c:v>
                </c:pt>
                <c:pt idx="829">
                  <c:v>0.73786407766990292</c:v>
                </c:pt>
                <c:pt idx="830">
                  <c:v>0.70170940170940166</c:v>
                </c:pt>
                <c:pt idx="831">
                  <c:v>0.81452991452991452</c:v>
                </c:pt>
                <c:pt idx="832">
                  <c:v>0.83783783783783772</c:v>
                </c:pt>
                <c:pt idx="833">
                  <c:v>1.3093220338983051</c:v>
                </c:pt>
                <c:pt idx="834">
                  <c:v>0.90076335877862601</c:v>
                </c:pt>
                <c:pt idx="835">
                  <c:v>0.61643835616438358</c:v>
                </c:pt>
                <c:pt idx="836">
                  <c:v>0.74111675126903553</c:v>
                </c:pt>
                <c:pt idx="837">
                  <c:v>0.61507936507936511</c:v>
                </c:pt>
                <c:pt idx="838">
                  <c:v>0.93805309734513276</c:v>
                </c:pt>
                <c:pt idx="839">
                  <c:v>0.66806722689075626</c:v>
                </c:pt>
                <c:pt idx="840">
                  <c:v>0.83333333333333326</c:v>
                </c:pt>
                <c:pt idx="841">
                  <c:v>0.62109375</c:v>
                </c:pt>
                <c:pt idx="842">
                  <c:v>0.88018867924528299</c:v>
                </c:pt>
                <c:pt idx="843">
                  <c:v>0.97549019607843146</c:v>
                </c:pt>
                <c:pt idx="844">
                  <c:v>1.3547925608011444</c:v>
                </c:pt>
                <c:pt idx="845">
                  <c:v>1.225806451612903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B49-47B2-9D92-FA92A69B90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6808143"/>
        <c:axId val="1046792335"/>
      </c:scatterChart>
      <c:valAx>
        <c:axId val="10468081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800" dirty="0"/>
                  <a:t>Lithium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6792335"/>
        <c:crosses val="autoZero"/>
        <c:crossBetween val="midCat"/>
      </c:valAx>
      <c:valAx>
        <c:axId val="1046792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2000" dirty="0"/>
                  <a:t>K/Br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680814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K/Br vs Li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'[Data%20for%20conference%20(1)iogas (version 1).xlsx]Sheet17'!$AD$1</c:f>
              <c:strCache>
                <c:ptCount val="1"/>
                <c:pt idx="0">
                  <c:v>K/Br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rgbClr val="00B0F0"/>
              </a:solidFill>
              <a:ln w="9525">
                <a:solidFill>
                  <a:schemeClr val="bg1"/>
                </a:solidFill>
              </a:ln>
              <a:effectLst/>
            </c:spPr>
          </c:marker>
          <c:xVal>
            <c:numRef>
              <c:f>'[Data%20for%20conference%20(1)iogas (version 1).xlsx]Sheet17'!$N$2:$N$847</c:f>
              <c:numCache>
                <c:formatCode>General</c:formatCode>
                <c:ptCount val="846"/>
                <c:pt idx="0">
                  <c:v>51.4</c:v>
                </c:pt>
                <c:pt idx="1">
                  <c:v>59.2</c:v>
                </c:pt>
                <c:pt idx="2">
                  <c:v>61.3</c:v>
                </c:pt>
                <c:pt idx="3">
                  <c:v>66.599999999999994</c:v>
                </c:pt>
                <c:pt idx="4">
                  <c:v>68</c:v>
                </c:pt>
                <c:pt idx="5">
                  <c:v>53</c:v>
                </c:pt>
                <c:pt idx="6">
                  <c:v>83</c:v>
                </c:pt>
                <c:pt idx="7">
                  <c:v>86.4</c:v>
                </c:pt>
                <c:pt idx="8">
                  <c:v>95</c:v>
                </c:pt>
                <c:pt idx="9">
                  <c:v>97.6</c:v>
                </c:pt>
                <c:pt idx="10">
                  <c:v>95.9</c:v>
                </c:pt>
                <c:pt idx="11">
                  <c:v>10.7</c:v>
                </c:pt>
                <c:pt idx="12">
                  <c:v>14.5</c:v>
                </c:pt>
                <c:pt idx="13">
                  <c:v>43.9</c:v>
                </c:pt>
                <c:pt idx="14">
                  <c:v>47.9</c:v>
                </c:pt>
                <c:pt idx="15">
                  <c:v>50.9</c:v>
                </c:pt>
                <c:pt idx="16">
                  <c:v>53.2</c:v>
                </c:pt>
                <c:pt idx="17">
                  <c:v>54.7</c:v>
                </c:pt>
                <c:pt idx="18">
                  <c:v>62.3</c:v>
                </c:pt>
                <c:pt idx="19">
                  <c:v>61.9</c:v>
                </c:pt>
                <c:pt idx="20">
                  <c:v>75.599999999999994</c:v>
                </c:pt>
                <c:pt idx="21">
                  <c:v>82.5</c:v>
                </c:pt>
                <c:pt idx="22">
                  <c:v>93.7</c:v>
                </c:pt>
                <c:pt idx="23">
                  <c:v>93.3</c:v>
                </c:pt>
                <c:pt idx="24">
                  <c:v>97.6</c:v>
                </c:pt>
                <c:pt idx="25">
                  <c:v>97.4</c:v>
                </c:pt>
                <c:pt idx="26">
                  <c:v>28</c:v>
                </c:pt>
                <c:pt idx="27">
                  <c:v>35</c:v>
                </c:pt>
                <c:pt idx="28">
                  <c:v>36</c:v>
                </c:pt>
                <c:pt idx="29">
                  <c:v>39</c:v>
                </c:pt>
                <c:pt idx="30">
                  <c:v>40</c:v>
                </c:pt>
                <c:pt idx="31">
                  <c:v>45</c:v>
                </c:pt>
                <c:pt idx="32">
                  <c:v>51</c:v>
                </c:pt>
                <c:pt idx="33">
                  <c:v>54</c:v>
                </c:pt>
                <c:pt idx="34">
                  <c:v>57</c:v>
                </c:pt>
                <c:pt idx="35">
                  <c:v>60</c:v>
                </c:pt>
                <c:pt idx="36">
                  <c:v>61</c:v>
                </c:pt>
                <c:pt idx="37">
                  <c:v>62</c:v>
                </c:pt>
                <c:pt idx="38">
                  <c:v>79</c:v>
                </c:pt>
                <c:pt idx="39">
                  <c:v>235</c:v>
                </c:pt>
                <c:pt idx="40">
                  <c:v>245</c:v>
                </c:pt>
                <c:pt idx="41">
                  <c:v>249</c:v>
                </c:pt>
                <c:pt idx="42">
                  <c:v>233</c:v>
                </c:pt>
                <c:pt idx="43">
                  <c:v>208</c:v>
                </c:pt>
                <c:pt idx="44">
                  <c:v>263</c:v>
                </c:pt>
                <c:pt idx="45">
                  <c:v>254</c:v>
                </c:pt>
                <c:pt idx="46">
                  <c:v>198</c:v>
                </c:pt>
                <c:pt idx="47">
                  <c:v>103</c:v>
                </c:pt>
                <c:pt idx="48">
                  <c:v>243</c:v>
                </c:pt>
                <c:pt idx="49">
                  <c:v>282</c:v>
                </c:pt>
                <c:pt idx="50">
                  <c:v>254</c:v>
                </c:pt>
                <c:pt idx="51">
                  <c:v>169</c:v>
                </c:pt>
                <c:pt idx="52">
                  <c:v>66.099999999999994</c:v>
                </c:pt>
                <c:pt idx="53">
                  <c:v>62.9</c:v>
                </c:pt>
                <c:pt idx="54">
                  <c:v>65.900000000000006</c:v>
                </c:pt>
                <c:pt idx="55">
                  <c:v>80.599999999999994</c:v>
                </c:pt>
                <c:pt idx="56">
                  <c:v>79.8</c:v>
                </c:pt>
                <c:pt idx="57">
                  <c:v>55.6</c:v>
                </c:pt>
                <c:pt idx="58">
                  <c:v>9.6199999999999992</c:v>
                </c:pt>
                <c:pt idx="59">
                  <c:v>44.5</c:v>
                </c:pt>
                <c:pt idx="60">
                  <c:v>7.39</c:v>
                </c:pt>
                <c:pt idx="61">
                  <c:v>7.1</c:v>
                </c:pt>
                <c:pt idx="62">
                  <c:v>40.700000000000003</c:v>
                </c:pt>
                <c:pt idx="63">
                  <c:v>39.9</c:v>
                </c:pt>
                <c:pt idx="65">
                  <c:v>46</c:v>
                </c:pt>
                <c:pt idx="67">
                  <c:v>34.799999999999997</c:v>
                </c:pt>
                <c:pt idx="68">
                  <c:v>43.1</c:v>
                </c:pt>
                <c:pt idx="69">
                  <c:v>86.1</c:v>
                </c:pt>
                <c:pt idx="70">
                  <c:v>73.599999999999994</c:v>
                </c:pt>
                <c:pt idx="71">
                  <c:v>85.7</c:v>
                </c:pt>
                <c:pt idx="72">
                  <c:v>58.9</c:v>
                </c:pt>
                <c:pt idx="73">
                  <c:v>62.2</c:v>
                </c:pt>
                <c:pt idx="74">
                  <c:v>66.900000000000006</c:v>
                </c:pt>
                <c:pt idx="75">
                  <c:v>46.9</c:v>
                </c:pt>
                <c:pt idx="76">
                  <c:v>42.6</c:v>
                </c:pt>
                <c:pt idx="77">
                  <c:v>60.1</c:v>
                </c:pt>
                <c:pt idx="78">
                  <c:v>48.3</c:v>
                </c:pt>
                <c:pt idx="79">
                  <c:v>30.6</c:v>
                </c:pt>
                <c:pt idx="80">
                  <c:v>47.8</c:v>
                </c:pt>
                <c:pt idx="81">
                  <c:v>28.7</c:v>
                </c:pt>
                <c:pt idx="82">
                  <c:v>46.4</c:v>
                </c:pt>
                <c:pt idx="83">
                  <c:v>10.6</c:v>
                </c:pt>
                <c:pt idx="84">
                  <c:v>11.9</c:v>
                </c:pt>
                <c:pt idx="85">
                  <c:v>8.1999999999999993</c:v>
                </c:pt>
                <c:pt idx="86">
                  <c:v>9.5</c:v>
                </c:pt>
                <c:pt idx="87">
                  <c:v>0.5</c:v>
                </c:pt>
                <c:pt idx="88">
                  <c:v>14.4</c:v>
                </c:pt>
                <c:pt idx="89">
                  <c:v>9</c:v>
                </c:pt>
                <c:pt idx="90">
                  <c:v>10.5</c:v>
                </c:pt>
                <c:pt idx="91">
                  <c:v>9.1</c:v>
                </c:pt>
                <c:pt idx="92">
                  <c:v>9.4</c:v>
                </c:pt>
                <c:pt idx="93">
                  <c:v>11.3</c:v>
                </c:pt>
                <c:pt idx="94">
                  <c:v>12.3</c:v>
                </c:pt>
                <c:pt idx="95">
                  <c:v>15.1</c:v>
                </c:pt>
                <c:pt idx="96">
                  <c:v>16.899999999999999</c:v>
                </c:pt>
                <c:pt idx="97">
                  <c:v>14.1</c:v>
                </c:pt>
                <c:pt idx="98">
                  <c:v>21.6</c:v>
                </c:pt>
                <c:pt idx="99">
                  <c:v>21.1</c:v>
                </c:pt>
                <c:pt idx="100">
                  <c:v>21.8</c:v>
                </c:pt>
                <c:pt idx="101">
                  <c:v>17.600000000000001</c:v>
                </c:pt>
                <c:pt idx="102">
                  <c:v>26.6</c:v>
                </c:pt>
                <c:pt idx="103">
                  <c:v>25.2</c:v>
                </c:pt>
                <c:pt idx="104">
                  <c:v>31.9</c:v>
                </c:pt>
                <c:pt idx="105">
                  <c:v>29.8</c:v>
                </c:pt>
                <c:pt idx="106">
                  <c:v>31.5</c:v>
                </c:pt>
                <c:pt idx="107">
                  <c:v>27.4</c:v>
                </c:pt>
                <c:pt idx="108">
                  <c:v>28.6</c:v>
                </c:pt>
                <c:pt idx="109">
                  <c:v>29.1</c:v>
                </c:pt>
                <c:pt idx="110">
                  <c:v>37.1</c:v>
                </c:pt>
                <c:pt idx="111">
                  <c:v>4.9000000000000004</c:v>
                </c:pt>
                <c:pt idx="112">
                  <c:v>10.8</c:v>
                </c:pt>
                <c:pt idx="113">
                  <c:v>11.4</c:v>
                </c:pt>
                <c:pt idx="114">
                  <c:v>2.4</c:v>
                </c:pt>
                <c:pt idx="115">
                  <c:v>8.4</c:v>
                </c:pt>
                <c:pt idx="116">
                  <c:v>2.6</c:v>
                </c:pt>
                <c:pt idx="117">
                  <c:v>1.2</c:v>
                </c:pt>
                <c:pt idx="118">
                  <c:v>1.7</c:v>
                </c:pt>
                <c:pt idx="119">
                  <c:v>3.3</c:v>
                </c:pt>
                <c:pt idx="120">
                  <c:v>3.6</c:v>
                </c:pt>
                <c:pt idx="121">
                  <c:v>4.7</c:v>
                </c:pt>
                <c:pt idx="122">
                  <c:v>6.3</c:v>
                </c:pt>
                <c:pt idx="123">
                  <c:v>13.1</c:v>
                </c:pt>
                <c:pt idx="124">
                  <c:v>19.3</c:v>
                </c:pt>
                <c:pt idx="125">
                  <c:v>1.74</c:v>
                </c:pt>
                <c:pt idx="126">
                  <c:v>2.44</c:v>
                </c:pt>
                <c:pt idx="127">
                  <c:v>0.88</c:v>
                </c:pt>
                <c:pt idx="128">
                  <c:v>0.56999999999999995</c:v>
                </c:pt>
                <c:pt idx="129">
                  <c:v>0.57999999999999996</c:v>
                </c:pt>
                <c:pt idx="130">
                  <c:v>0.8</c:v>
                </c:pt>
                <c:pt idx="131">
                  <c:v>1.23</c:v>
                </c:pt>
                <c:pt idx="132">
                  <c:v>2.5299999999999998</c:v>
                </c:pt>
                <c:pt idx="133">
                  <c:v>3.56</c:v>
                </c:pt>
                <c:pt idx="134">
                  <c:v>4.74</c:v>
                </c:pt>
                <c:pt idx="135">
                  <c:v>8.6300000000000008</c:v>
                </c:pt>
                <c:pt idx="136">
                  <c:v>2.61</c:v>
                </c:pt>
                <c:pt idx="137">
                  <c:v>4.97</c:v>
                </c:pt>
                <c:pt idx="138">
                  <c:v>7.02</c:v>
                </c:pt>
                <c:pt idx="139">
                  <c:v>3.9</c:v>
                </c:pt>
                <c:pt idx="140">
                  <c:v>5.56</c:v>
                </c:pt>
                <c:pt idx="141">
                  <c:v>4.88</c:v>
                </c:pt>
                <c:pt idx="142">
                  <c:v>1.49</c:v>
                </c:pt>
                <c:pt idx="143">
                  <c:v>7.21</c:v>
                </c:pt>
                <c:pt idx="144">
                  <c:v>8.24</c:v>
                </c:pt>
                <c:pt idx="145">
                  <c:v>5.93</c:v>
                </c:pt>
                <c:pt idx="146">
                  <c:v>4.59</c:v>
                </c:pt>
                <c:pt idx="147">
                  <c:v>10.8</c:v>
                </c:pt>
                <c:pt idx="148">
                  <c:v>9.3699999999999992</c:v>
                </c:pt>
                <c:pt idx="149">
                  <c:v>7.75</c:v>
                </c:pt>
                <c:pt idx="150">
                  <c:v>6.56</c:v>
                </c:pt>
                <c:pt idx="151">
                  <c:v>6.73</c:v>
                </c:pt>
                <c:pt idx="152">
                  <c:v>6</c:v>
                </c:pt>
                <c:pt idx="153" formatCode="0">
                  <c:v>23.526600000000002</c:v>
                </c:pt>
                <c:pt idx="154" formatCode="0">
                  <c:v>20.750600000000002</c:v>
                </c:pt>
                <c:pt idx="155" formatCode="0">
                  <c:v>25.816800000000004</c:v>
                </c:pt>
                <c:pt idx="156" formatCode="0">
                  <c:v>20.334200000000003</c:v>
                </c:pt>
                <c:pt idx="157" formatCode="0">
                  <c:v>20.195400000000003</c:v>
                </c:pt>
                <c:pt idx="158" formatCode="0">
                  <c:v>28.454000000000001</c:v>
                </c:pt>
                <c:pt idx="159" formatCode="0">
                  <c:v>10.895800000000001</c:v>
                </c:pt>
                <c:pt idx="160" formatCode="0">
                  <c:v>19.917800000000003</c:v>
                </c:pt>
                <c:pt idx="161" formatCode="0">
                  <c:v>21.583400000000001</c:v>
                </c:pt>
                <c:pt idx="162" formatCode="0">
                  <c:v>17.627600000000001</c:v>
                </c:pt>
                <c:pt idx="163" formatCode="0">
                  <c:v>16.031400000000001</c:v>
                </c:pt>
                <c:pt idx="164" formatCode="0">
                  <c:v>17.141800000000003</c:v>
                </c:pt>
                <c:pt idx="165" formatCode="0">
                  <c:v>23.110200000000003</c:v>
                </c:pt>
                <c:pt idx="166" formatCode="0">
                  <c:v>21.861000000000001</c:v>
                </c:pt>
                <c:pt idx="167" formatCode="0">
                  <c:v>25.261600000000001</c:v>
                </c:pt>
                <c:pt idx="168" formatCode="0">
                  <c:v>22.2774</c:v>
                </c:pt>
                <c:pt idx="169" formatCode="0">
                  <c:v>22.832600000000003</c:v>
                </c:pt>
                <c:pt idx="170" formatCode="0">
                  <c:v>20.056600000000003</c:v>
                </c:pt>
                <c:pt idx="171" formatCode="0">
                  <c:v>20.473000000000003</c:v>
                </c:pt>
                <c:pt idx="172" formatCode="0">
                  <c:v>24.220600000000005</c:v>
                </c:pt>
                <c:pt idx="173" formatCode="0">
                  <c:v>16.8642</c:v>
                </c:pt>
                <c:pt idx="174" formatCode="0">
                  <c:v>27.551800000000004</c:v>
                </c:pt>
                <c:pt idx="175" formatCode="0">
                  <c:v>6.4472600000000009</c:v>
                </c:pt>
                <c:pt idx="176" formatCode="0">
                  <c:v>28.176399999999997</c:v>
                </c:pt>
                <c:pt idx="177" formatCode="0">
                  <c:v>27.898799999999998</c:v>
                </c:pt>
                <c:pt idx="178" formatCode="0">
                  <c:v>26.163800000000002</c:v>
                </c:pt>
                <c:pt idx="179" formatCode="0">
                  <c:v>28.037600000000001</c:v>
                </c:pt>
                <c:pt idx="180" formatCode="0">
                  <c:v>6.593</c:v>
                </c:pt>
                <c:pt idx="181" formatCode="0">
                  <c:v>13.949399999999999</c:v>
                </c:pt>
                <c:pt idx="182" formatCode="0">
                  <c:v>22.4162</c:v>
                </c:pt>
                <c:pt idx="183" formatCode="0">
                  <c:v>26.996600000000001</c:v>
                </c:pt>
                <c:pt idx="184" formatCode="0">
                  <c:v>26.025000000000002</c:v>
                </c:pt>
                <c:pt idx="185" formatCode="0">
                  <c:v>30.605400000000003</c:v>
                </c:pt>
                <c:pt idx="186" formatCode="0">
                  <c:v>23.249000000000002</c:v>
                </c:pt>
                <c:pt idx="187" formatCode="0">
                  <c:v>22.2774</c:v>
                </c:pt>
                <c:pt idx="188" formatCode="0">
                  <c:v>23.596</c:v>
                </c:pt>
                <c:pt idx="189" formatCode="0">
                  <c:v>24.359400000000001</c:v>
                </c:pt>
                <c:pt idx="190" formatCode="0">
                  <c:v>17.558199999999999</c:v>
                </c:pt>
                <c:pt idx="191" formatCode="0">
                  <c:v>24.0124</c:v>
                </c:pt>
                <c:pt idx="192" formatCode="###0.00;###0.00">
                  <c:v>3.55</c:v>
                </c:pt>
                <c:pt idx="193" formatCode="###0.000;###0.000">
                  <c:v>0.37</c:v>
                </c:pt>
                <c:pt idx="194" formatCode="###0.000;###0.000">
                  <c:v>0.45800000000000002</c:v>
                </c:pt>
                <c:pt idx="195" formatCode="###0.00;###0.00">
                  <c:v>2.46</c:v>
                </c:pt>
                <c:pt idx="196" formatCode="###0.00;###0.00">
                  <c:v>2.73</c:v>
                </c:pt>
                <c:pt idx="197" formatCode="###0.00;###0.00">
                  <c:v>1.84</c:v>
                </c:pt>
                <c:pt idx="198" formatCode="###0.00;###0.00">
                  <c:v>2.64</c:v>
                </c:pt>
                <c:pt idx="199" formatCode="###0.00;###0.00">
                  <c:v>4.47</c:v>
                </c:pt>
                <c:pt idx="200" formatCode="###0.00;###0.00">
                  <c:v>2.52</c:v>
                </c:pt>
                <c:pt idx="201" formatCode="###0.00;###0.00">
                  <c:v>2.63</c:v>
                </c:pt>
                <c:pt idx="202" formatCode="###0.00;###0.00">
                  <c:v>4.04</c:v>
                </c:pt>
                <c:pt idx="203" formatCode="###0.00;###0.00">
                  <c:v>4.1500000000000004</c:v>
                </c:pt>
                <c:pt idx="204" formatCode="###0.00;###0.00">
                  <c:v>8.4499999999999993</c:v>
                </c:pt>
                <c:pt idx="205" formatCode="###0.00;###0.00">
                  <c:v>5.35</c:v>
                </c:pt>
                <c:pt idx="206" formatCode="###0.000;###0.000">
                  <c:v>0.20200000000000001</c:v>
                </c:pt>
                <c:pt idx="207" formatCode="###0;###0">
                  <c:v>104</c:v>
                </c:pt>
                <c:pt idx="208" formatCode="###0;###0">
                  <c:v>176</c:v>
                </c:pt>
                <c:pt idx="209" formatCode="###0.0;###0.0">
                  <c:v>88.7</c:v>
                </c:pt>
                <c:pt idx="210" formatCode="###0.0;###0.0">
                  <c:v>84</c:v>
                </c:pt>
                <c:pt idx="211" formatCode="###0;###0">
                  <c:v>61</c:v>
                </c:pt>
                <c:pt idx="212" formatCode="###0;###0">
                  <c:v>63</c:v>
                </c:pt>
                <c:pt idx="213" formatCode="###0.0;###0.0">
                  <c:v>81.900000000000006</c:v>
                </c:pt>
                <c:pt idx="214" formatCode="###0.0;###0.0">
                  <c:v>69.400000000000006</c:v>
                </c:pt>
                <c:pt idx="215" formatCode="###0.0;###0.0">
                  <c:v>15.9</c:v>
                </c:pt>
                <c:pt idx="216" formatCode="###0.0;###0.0">
                  <c:v>17</c:v>
                </c:pt>
                <c:pt idx="217" formatCode="###0.0;###0.0">
                  <c:v>49.4</c:v>
                </c:pt>
                <c:pt idx="218" formatCode="###0.0;###0.0">
                  <c:v>43.1</c:v>
                </c:pt>
                <c:pt idx="219" formatCode="###0.0;###0.0">
                  <c:v>49.2</c:v>
                </c:pt>
                <c:pt idx="220" formatCode="###0.0;###0.0">
                  <c:v>42.6</c:v>
                </c:pt>
                <c:pt idx="221" formatCode="###0;###0">
                  <c:v>103</c:v>
                </c:pt>
                <c:pt idx="222" formatCode="###0.000;###0.000">
                  <c:v>0.35599999999999998</c:v>
                </c:pt>
                <c:pt idx="223" formatCode="###0;###0">
                  <c:v>108</c:v>
                </c:pt>
                <c:pt idx="224" formatCode="###0;###0">
                  <c:v>58</c:v>
                </c:pt>
                <c:pt idx="225" formatCode="###0.0;###0.0">
                  <c:v>40.799999999999997</c:v>
                </c:pt>
                <c:pt idx="226" formatCode="###0.0;###0.0">
                  <c:v>74.2</c:v>
                </c:pt>
                <c:pt idx="227" formatCode="###0.0;###0.0">
                  <c:v>72</c:v>
                </c:pt>
                <c:pt idx="228" formatCode="###0.0;###0.0">
                  <c:v>37.200000000000003</c:v>
                </c:pt>
                <c:pt idx="229" formatCode="###0.0;###0.0">
                  <c:v>65.3</c:v>
                </c:pt>
                <c:pt idx="230" formatCode="###0.0;###0.0">
                  <c:v>47.7</c:v>
                </c:pt>
                <c:pt idx="231" formatCode="###0.0;###0.0">
                  <c:v>50.4</c:v>
                </c:pt>
                <c:pt idx="232" formatCode="###0.0;###0.0">
                  <c:v>45.9</c:v>
                </c:pt>
                <c:pt idx="233" formatCode="###0.0;###0.0">
                  <c:v>51.3</c:v>
                </c:pt>
                <c:pt idx="234" formatCode="###0.0;###0.0">
                  <c:v>48.2</c:v>
                </c:pt>
                <c:pt idx="235" formatCode="###0.0;###0.0">
                  <c:v>39.700000000000003</c:v>
                </c:pt>
                <c:pt idx="236" formatCode="###0.0;###0.0">
                  <c:v>42.1</c:v>
                </c:pt>
                <c:pt idx="237" formatCode="###0.0;###0.0">
                  <c:v>36.6</c:v>
                </c:pt>
                <c:pt idx="238" formatCode="###0.0;###0.0">
                  <c:v>54.5</c:v>
                </c:pt>
                <c:pt idx="239" formatCode="###0.0;###0.0">
                  <c:v>40.5</c:v>
                </c:pt>
                <c:pt idx="240" formatCode="###0.0;###0.0">
                  <c:v>44.5</c:v>
                </c:pt>
                <c:pt idx="241" formatCode="###0.0;###0.0">
                  <c:v>47.3</c:v>
                </c:pt>
                <c:pt idx="242" formatCode="###0.0;###0.0">
                  <c:v>36.299999999999997</c:v>
                </c:pt>
                <c:pt idx="243" formatCode="###0.0;###0.0">
                  <c:v>40.700000000000003</c:v>
                </c:pt>
                <c:pt idx="244" formatCode="###0.0;###0.0">
                  <c:v>47.4</c:v>
                </c:pt>
                <c:pt idx="245" formatCode="###0.0;###0.0">
                  <c:v>59.8</c:v>
                </c:pt>
                <c:pt idx="246" formatCode="###0.0;###0.0">
                  <c:v>53.6</c:v>
                </c:pt>
                <c:pt idx="247" formatCode="0.0">
                  <c:v>12.124600912373031</c:v>
                </c:pt>
                <c:pt idx="248" formatCode="0.0">
                  <c:v>11.89107221609118</c:v>
                </c:pt>
                <c:pt idx="249" formatCode="0.0">
                  <c:v>13.147536030752853</c:v>
                </c:pt>
                <c:pt idx="250" formatCode="0.0">
                  <c:v>12.884133328103079</c:v>
                </c:pt>
                <c:pt idx="251" formatCode="0.0">
                  <c:v>12.263404243942547</c:v>
                </c:pt>
                <c:pt idx="252" formatCode="0.0">
                  <c:v>12.639117284296555</c:v>
                </c:pt>
                <c:pt idx="253" formatCode="0.0">
                  <c:v>16.354232710910136</c:v>
                </c:pt>
                <c:pt idx="254" formatCode="0.0">
                  <c:v>15.967399832275856</c:v>
                </c:pt>
                <c:pt idx="255" formatCode="0.0">
                  <c:v>16.105690872083585</c:v>
                </c:pt>
                <c:pt idx="256" formatCode="0.0">
                  <c:v>16.248313953278174</c:v>
                </c:pt>
                <c:pt idx="257" formatCode="0.0">
                  <c:v>15.490876594032988</c:v>
                </c:pt>
                <c:pt idx="258" formatCode="0.0">
                  <c:v>15.845645561832368</c:v>
                </c:pt>
                <c:pt idx="259" formatCode="0.0">
                  <c:v>14.836725448082213</c:v>
                </c:pt>
                <c:pt idx="260" formatCode="0.0">
                  <c:v>14.819731078792229</c:v>
                </c:pt>
                <c:pt idx="261" formatCode="0.0">
                  <c:v>10.257007881800462</c:v>
                </c:pt>
                <c:pt idx="262" formatCode="0.0">
                  <c:v>11.228183084762687</c:v>
                </c:pt>
                <c:pt idx="263" formatCode="0.0">
                  <c:v>8.1131994323201209</c:v>
                </c:pt>
                <c:pt idx="264" formatCode="0.0">
                  <c:v>10.360879518637585</c:v>
                </c:pt>
                <c:pt idx="265" formatCode="0.0">
                  <c:v>8.8758562777769967</c:v>
                </c:pt>
                <c:pt idx="266" formatCode="0.0">
                  <c:v>13.502910763114601</c:v>
                </c:pt>
                <c:pt idx="267" formatCode="0.0">
                  <c:v>10.012950508363105</c:v>
                </c:pt>
                <c:pt idx="268" formatCode="0.0">
                  <c:v>12.394830982887045</c:v>
                </c:pt>
                <c:pt idx="269" formatCode="0.0">
                  <c:v>18.3296925</c:v>
                </c:pt>
                <c:pt idx="270" formatCode="0.0">
                  <c:v>8.3719055938697302</c:v>
                </c:pt>
                <c:pt idx="271" formatCode="0.0">
                  <c:v>8.3062916129032267</c:v>
                </c:pt>
                <c:pt idx="272" formatCode="0.0">
                  <c:v>8.8371488435374133</c:v>
                </c:pt>
                <c:pt idx="273" formatCode="0.0">
                  <c:v>14.691214364295879</c:v>
                </c:pt>
                <c:pt idx="274" formatCode="0.0">
                  <c:v>10.011028399999999</c:v>
                </c:pt>
                <c:pt idx="275" formatCode="0.0">
                  <c:v>11.211108091603053</c:v>
                </c:pt>
                <c:pt idx="276" formatCode="0.0">
                  <c:v>9.0472154351544294</c:v>
                </c:pt>
                <c:pt idx="277" formatCode="0.0">
                  <c:v>11.315846177215192</c:v>
                </c:pt>
                <c:pt idx="278" formatCode="0.0">
                  <c:v>9.6044679002876325</c:v>
                </c:pt>
                <c:pt idx="279" formatCode="0.0">
                  <c:v>2.9315761999999999</c:v>
                </c:pt>
                <c:pt idx="280" formatCode="0.0">
                  <c:v>12.293145385211114</c:v>
                </c:pt>
                <c:pt idx="281" formatCode="0.0">
                  <c:v>10.683953939393939</c:v>
                </c:pt>
                <c:pt idx="282" formatCode="0.0">
                  <c:v>10.387768039215688</c:v>
                </c:pt>
                <c:pt idx="283" formatCode="0.0">
                  <c:v>13.360576704545457</c:v>
                </c:pt>
                <c:pt idx="284" formatCode="0.0">
                  <c:v>13.279238354430378</c:v>
                </c:pt>
                <c:pt idx="285" formatCode="0.0">
                  <c:v>12.871905882352941</c:v>
                </c:pt>
                <c:pt idx="286" formatCode="0.0">
                  <c:v>13.643016470588236</c:v>
                </c:pt>
                <c:pt idx="287" formatCode="0.0">
                  <c:v>14.517859876543209</c:v>
                </c:pt>
                <c:pt idx="288" formatCode="0.0">
                  <c:v>11.514785714285715</c:v>
                </c:pt>
                <c:pt idx="289" formatCode="0.0">
                  <c:v>15.274972959084131</c:v>
                </c:pt>
                <c:pt idx="290" formatCode="0.0">
                  <c:v>13.178666103297193</c:v>
                </c:pt>
                <c:pt idx="291" formatCode="0.0">
                  <c:v>14.238460327868852</c:v>
                </c:pt>
                <c:pt idx="292" formatCode="0.0">
                  <c:v>13.466511068702291</c:v>
                </c:pt>
                <c:pt idx="293" formatCode="0.0">
                  <c:v>9.3823049999999988</c:v>
                </c:pt>
                <c:pt idx="294" formatCode="0.0">
                  <c:v>14.099820392499309</c:v>
                </c:pt>
                <c:pt idx="295" formatCode="0.0">
                  <c:v>15.460234785204586</c:v>
                </c:pt>
                <c:pt idx="296" formatCode="0.0">
                  <c:v>15.635305350468908</c:v>
                </c:pt>
                <c:pt idx="297" formatCode="0.0">
                  <c:v>6.7447916279069764</c:v>
                </c:pt>
                <c:pt idx="298" formatCode="0.0">
                  <c:v>8.5231689240506316</c:v>
                </c:pt>
                <c:pt idx="299" formatCode="0.0">
                  <c:v>9.4642547320061272</c:v>
                </c:pt>
                <c:pt idx="300" formatCode="0.0">
                  <c:v>6.2615810688140554</c:v>
                </c:pt>
                <c:pt idx="301" formatCode="0.0">
                  <c:v>8.8455332374100735</c:v>
                </c:pt>
                <c:pt idx="302" formatCode="0.0">
                  <c:v>14.688581162746003</c:v>
                </c:pt>
                <c:pt idx="303" formatCode="0.0">
                  <c:v>15.442489361059309</c:v>
                </c:pt>
                <c:pt idx="304" formatCode="0.0">
                  <c:v>9.5172156890459352</c:v>
                </c:pt>
                <c:pt idx="305" formatCode="0.0">
                  <c:v>14.092162589928055</c:v>
                </c:pt>
                <c:pt idx="306" formatCode="0.0">
                  <c:v>12.947506363636364</c:v>
                </c:pt>
                <c:pt idx="307" formatCode="0.0">
                  <c:v>13.248329769230768</c:v>
                </c:pt>
                <c:pt idx="308" formatCode="0.0">
                  <c:v>5.579201830065359</c:v>
                </c:pt>
                <c:pt idx="309" formatCode="0.0">
                  <c:v>9.2265463157894718</c:v>
                </c:pt>
                <c:pt idx="310" formatCode="0.0">
                  <c:v>9.6246598198198186</c:v>
                </c:pt>
                <c:pt idx="311" formatCode="0.0">
                  <c:v>8.6737434482758609</c:v>
                </c:pt>
                <c:pt idx="312" formatCode="0.0">
                  <c:v>7.2706163535911612</c:v>
                </c:pt>
                <c:pt idx="313" formatCode="0.0">
                  <c:v>7.6985114465408806</c:v>
                </c:pt>
                <c:pt idx="314" formatCode="0.0">
                  <c:v>13.23985954751131</c:v>
                </c:pt>
                <c:pt idx="315" formatCode="0.0">
                  <c:v>14.045040000000002</c:v>
                </c:pt>
                <c:pt idx="316" formatCode="0.0">
                  <c:v>12.901265789473682</c:v>
                </c:pt>
                <c:pt idx="317" formatCode="0.0">
                  <c:v>17.658470899879077</c:v>
                </c:pt>
                <c:pt idx="318" formatCode="0.0">
                  <c:v>18.484843416491703</c:v>
                </c:pt>
                <c:pt idx="319" formatCode="0.0">
                  <c:v>12.98325011627907</c:v>
                </c:pt>
                <c:pt idx="320" formatCode="0.0">
                  <c:v>12.167002747252749</c:v>
                </c:pt>
                <c:pt idx="323" formatCode="0.0">
                  <c:v>10.46813995575803</c:v>
                </c:pt>
                <c:pt idx="329" formatCode="0.0">
                  <c:v>9.8965382029591744</c:v>
                </c:pt>
                <c:pt idx="330" formatCode="0.0">
                  <c:v>18.707866279069766</c:v>
                </c:pt>
                <c:pt idx="331" formatCode="0.0">
                  <c:v>19.251823336283643</c:v>
                </c:pt>
                <c:pt idx="332" formatCode="0.0">
                  <c:v>4.7146053968253971</c:v>
                </c:pt>
                <c:pt idx="333" formatCode="0.0">
                  <c:v>6.9045177011494259</c:v>
                </c:pt>
                <c:pt idx="334" formatCode="0.0">
                  <c:v>14.07126057248384</c:v>
                </c:pt>
                <c:pt idx="335" formatCode="0.0">
                  <c:v>5.7475978676470589</c:v>
                </c:pt>
                <c:pt idx="336" formatCode="0.0">
                  <c:v>6.8462570940170933</c:v>
                </c:pt>
                <c:pt idx="337" formatCode="0.0">
                  <c:v>8.2386456603773564</c:v>
                </c:pt>
                <c:pt idx="338" formatCode="0.0">
                  <c:v>5.0275420903954799</c:v>
                </c:pt>
                <c:pt idx="339" formatCode="0.0">
                  <c:v>6.8323848648648653</c:v>
                </c:pt>
                <c:pt idx="340" formatCode="0.0">
                  <c:v>15.551609635308145</c:v>
                </c:pt>
                <c:pt idx="341" formatCode="0.0">
                  <c:v>9.875751238095237</c:v>
                </c:pt>
                <c:pt idx="342" formatCode="0.0">
                  <c:v>16.571241929960266</c:v>
                </c:pt>
                <c:pt idx="343" formatCode="0.0">
                  <c:v>12.132563296398894</c:v>
                </c:pt>
                <c:pt idx="344" formatCode="0.0">
                  <c:v>22.567449312456965</c:v>
                </c:pt>
                <c:pt idx="345" formatCode="0.0">
                  <c:v>11.51581453831041</c:v>
                </c:pt>
                <c:pt idx="346" formatCode="0.0">
                  <c:v>12.491167845993756</c:v>
                </c:pt>
                <c:pt idx="347" formatCode="0.0">
                  <c:v>6.406436238244515</c:v>
                </c:pt>
                <c:pt idx="348" formatCode="0.0">
                  <c:v>4.2227062962962973</c:v>
                </c:pt>
                <c:pt idx="349" formatCode="0.0">
                  <c:v>12.727933654773386</c:v>
                </c:pt>
                <c:pt idx="350" formatCode="0.0">
                  <c:v>13.556711706349208</c:v>
                </c:pt>
                <c:pt idx="351" formatCode="0.0">
                  <c:v>18.445053621450644</c:v>
                </c:pt>
                <c:pt idx="352" formatCode="0.0">
                  <c:v>20.291114330269377</c:v>
                </c:pt>
                <c:pt idx="353" formatCode="0.0">
                  <c:v>18.733343376919699</c:v>
                </c:pt>
                <c:pt idx="354" formatCode="0.0">
                  <c:v>20.425592780817777</c:v>
                </c:pt>
                <c:pt idx="355" formatCode="0.0">
                  <c:v>19.146621144231201</c:v>
                </c:pt>
                <c:pt idx="356" formatCode="0.0">
                  <c:v>18.740152539309069</c:v>
                </c:pt>
                <c:pt idx="357" formatCode="0.0">
                  <c:v>25.360956508892741</c:v>
                </c:pt>
                <c:pt idx="358" formatCode="0.0">
                  <c:v>20.176476224101769</c:v>
                </c:pt>
                <c:pt idx="359" formatCode="0.0">
                  <c:v>8.5959524271844661</c:v>
                </c:pt>
                <c:pt idx="360" formatCode="0.0">
                  <c:v>18.13618585193321</c:v>
                </c:pt>
                <c:pt idx="361" formatCode="0.0">
                  <c:v>12.990979902912621</c:v>
                </c:pt>
                <c:pt idx="362" formatCode="0.0">
                  <c:v>21.127475563909773</c:v>
                </c:pt>
                <c:pt idx="363" formatCode="0.0">
                  <c:v>14.467299502487561</c:v>
                </c:pt>
                <c:pt idx="364" formatCode="0.0">
                  <c:v>11.854598076923077</c:v>
                </c:pt>
                <c:pt idx="365" formatCode="0.0">
                  <c:v>14.316416805170823</c:v>
                </c:pt>
                <c:pt idx="366" formatCode="0.0">
                  <c:v>11.226439609756099</c:v>
                </c:pt>
                <c:pt idx="367" formatCode="0.0">
                  <c:v>11.571584694932783</c:v>
                </c:pt>
                <c:pt idx="368" formatCode="0.0">
                  <c:v>21.244374767166544</c:v>
                </c:pt>
                <c:pt idx="369" formatCode="0.0">
                  <c:v>9.6505384615384635</c:v>
                </c:pt>
                <c:pt idx="370" formatCode="0.0">
                  <c:v>10.804029472140764</c:v>
                </c:pt>
                <c:pt idx="371" formatCode="0.0">
                  <c:v>11.433988862745098</c:v>
                </c:pt>
                <c:pt idx="372" formatCode="0.0">
                  <c:v>13.370495708406816</c:v>
                </c:pt>
                <c:pt idx="373" formatCode="0.0">
                  <c:v>8.6547003513996437</c:v>
                </c:pt>
                <c:pt idx="374" formatCode="0.0">
                  <c:v>9.2189190909090897</c:v>
                </c:pt>
                <c:pt idx="375" formatCode="0.0">
                  <c:v>8.3103971859296468</c:v>
                </c:pt>
                <c:pt idx="376" formatCode="0.0">
                  <c:v>17.61760758293839</c:v>
                </c:pt>
                <c:pt idx="377" formatCode="0.0">
                  <c:v>16.730013365384618</c:v>
                </c:pt>
                <c:pt idx="378" formatCode="0.0">
                  <c:v>24.076544074577296</c:v>
                </c:pt>
                <c:pt idx="379" formatCode="0.0">
                  <c:v>15.038321410818718</c:v>
                </c:pt>
                <c:pt idx="380" formatCode="0.0">
                  <c:v>13.417641788908767</c:v>
                </c:pt>
                <c:pt idx="381" formatCode="0.0">
                  <c:v>13.034863636363635</c:v>
                </c:pt>
                <c:pt idx="382" formatCode="0.0">
                  <c:v>8.2749658064516129</c:v>
                </c:pt>
                <c:pt idx="383" formatCode="0.0">
                  <c:v>17.21413293293293</c:v>
                </c:pt>
                <c:pt idx="384" formatCode="0.0">
                  <c:v>11.199298594719167</c:v>
                </c:pt>
                <c:pt idx="385" formatCode="0.0">
                  <c:v>17.642791262135926</c:v>
                </c:pt>
                <c:pt idx="386" formatCode="0.0">
                  <c:v>17.018345276058962</c:v>
                </c:pt>
                <c:pt idx="387" formatCode="0.0">
                  <c:v>13.533425920649112</c:v>
                </c:pt>
                <c:pt idx="388" formatCode="0.0">
                  <c:v>19.539908219746351</c:v>
                </c:pt>
                <c:pt idx="389" formatCode="0.0">
                  <c:v>18.076239211188607</c:v>
                </c:pt>
                <c:pt idx="390" formatCode="0.0">
                  <c:v>25.663228186813182</c:v>
                </c:pt>
                <c:pt idx="391" formatCode="0.0">
                  <c:v>16.442737722296606</c:v>
                </c:pt>
                <c:pt idx="392" formatCode="0.0">
                  <c:v>16.792325137195114</c:v>
                </c:pt>
                <c:pt idx="393" formatCode="0.0">
                  <c:v>13.407545717035612</c:v>
                </c:pt>
                <c:pt idx="394" formatCode="0.0">
                  <c:v>16.876508309990662</c:v>
                </c:pt>
                <c:pt idx="395" formatCode="0.0">
                  <c:v>33.332212958484668</c:v>
                </c:pt>
                <c:pt idx="396" formatCode="0.0">
                  <c:v>18.355453101240659</c:v>
                </c:pt>
                <c:pt idx="397" formatCode="0.0">
                  <c:v>25.630533783783783</c:v>
                </c:pt>
                <c:pt idx="398" formatCode="0.0">
                  <c:v>20.650211377594715</c:v>
                </c:pt>
                <c:pt idx="399" formatCode="0.0">
                  <c:v>24.665511545454549</c:v>
                </c:pt>
                <c:pt idx="400" formatCode="0.0">
                  <c:v>23.903989792059548</c:v>
                </c:pt>
                <c:pt idx="401" formatCode="0.0">
                  <c:v>22.062552653275098</c:v>
                </c:pt>
                <c:pt idx="402" formatCode="0.0">
                  <c:v>22.756435376688923</c:v>
                </c:pt>
                <c:pt idx="403" formatCode="0.0">
                  <c:v>30.335082951838793</c:v>
                </c:pt>
                <c:pt idx="404" formatCode="0.0">
                  <c:v>27.323996810325273</c:v>
                </c:pt>
                <c:pt idx="405" formatCode="0.0">
                  <c:v>38.038535835991851</c:v>
                </c:pt>
                <c:pt idx="406" formatCode="0.0">
                  <c:v>39.276553002126981</c:v>
                </c:pt>
                <c:pt idx="407" formatCode="0.0">
                  <c:v>27.590094863181278</c:v>
                </c:pt>
                <c:pt idx="408" formatCode="0.0">
                  <c:v>27.262810751052324</c:v>
                </c:pt>
                <c:pt idx="409" formatCode="0.0">
                  <c:v>35.881235451261105</c:v>
                </c:pt>
                <c:pt idx="410" formatCode="0.0">
                  <c:v>38.022685932472093</c:v>
                </c:pt>
                <c:pt idx="411" formatCode="0.0">
                  <c:v>27.859577228534455</c:v>
                </c:pt>
                <c:pt idx="412" formatCode="0.0">
                  <c:v>28.449645672643957</c:v>
                </c:pt>
                <c:pt idx="413" formatCode="0.0">
                  <c:v>29.611588852077571</c:v>
                </c:pt>
                <c:pt idx="414" formatCode="0.0">
                  <c:v>8.0510058248178158</c:v>
                </c:pt>
                <c:pt idx="415" formatCode="0.0">
                  <c:v>14.069988695164737</c:v>
                </c:pt>
                <c:pt idx="416" formatCode="0.0">
                  <c:v>4.6292054042892854</c:v>
                </c:pt>
                <c:pt idx="417" formatCode="0.0">
                  <c:v>10.182284982063445</c:v>
                </c:pt>
                <c:pt idx="418" formatCode="0.0">
                  <c:v>10.976034177171075</c:v>
                </c:pt>
                <c:pt idx="419" formatCode="0.0">
                  <c:v>27.626963183826859</c:v>
                </c:pt>
                <c:pt idx="420" formatCode="0.0">
                  <c:v>3.0080827645179333</c:v>
                </c:pt>
                <c:pt idx="421" formatCode="0.0">
                  <c:v>10.399843925713855</c:v>
                </c:pt>
                <c:pt idx="422" formatCode="0.0">
                  <c:v>19.092632788292892</c:v>
                </c:pt>
                <c:pt idx="423" formatCode="0.0">
                  <c:v>18.929729304427358</c:v>
                </c:pt>
                <c:pt idx="424" formatCode="0.0">
                  <c:v>27.856110574054235</c:v>
                </c:pt>
                <c:pt idx="425" formatCode="0.0">
                  <c:v>24.428360996452614</c:v>
                </c:pt>
                <c:pt idx="426">
                  <c:v>187</c:v>
                </c:pt>
                <c:pt idx="427">
                  <c:v>132</c:v>
                </c:pt>
                <c:pt idx="428">
                  <c:v>423</c:v>
                </c:pt>
                <c:pt idx="429">
                  <c:v>370</c:v>
                </c:pt>
                <c:pt idx="430">
                  <c:v>364</c:v>
                </c:pt>
                <c:pt idx="431">
                  <c:v>338</c:v>
                </c:pt>
                <c:pt idx="432">
                  <c:v>316</c:v>
                </c:pt>
                <c:pt idx="433">
                  <c:v>371</c:v>
                </c:pt>
                <c:pt idx="434">
                  <c:v>126</c:v>
                </c:pt>
                <c:pt idx="435">
                  <c:v>149</c:v>
                </c:pt>
                <c:pt idx="436">
                  <c:v>136</c:v>
                </c:pt>
                <c:pt idx="437">
                  <c:v>327</c:v>
                </c:pt>
                <c:pt idx="438">
                  <c:v>244</c:v>
                </c:pt>
                <c:pt idx="439">
                  <c:v>288</c:v>
                </c:pt>
                <c:pt idx="440">
                  <c:v>116</c:v>
                </c:pt>
                <c:pt idx="441">
                  <c:v>269</c:v>
                </c:pt>
                <c:pt idx="442">
                  <c:v>165</c:v>
                </c:pt>
                <c:pt idx="443">
                  <c:v>228</c:v>
                </c:pt>
                <c:pt idx="444">
                  <c:v>223</c:v>
                </c:pt>
                <c:pt idx="445">
                  <c:v>227</c:v>
                </c:pt>
                <c:pt idx="446">
                  <c:v>76</c:v>
                </c:pt>
                <c:pt idx="447">
                  <c:v>74</c:v>
                </c:pt>
                <c:pt idx="448">
                  <c:v>67</c:v>
                </c:pt>
                <c:pt idx="449">
                  <c:v>186</c:v>
                </c:pt>
                <c:pt idx="450">
                  <c:v>191</c:v>
                </c:pt>
                <c:pt idx="451">
                  <c:v>172</c:v>
                </c:pt>
                <c:pt idx="452">
                  <c:v>107</c:v>
                </c:pt>
                <c:pt idx="453">
                  <c:v>109</c:v>
                </c:pt>
                <c:pt idx="454">
                  <c:v>122</c:v>
                </c:pt>
                <c:pt idx="455">
                  <c:v>162</c:v>
                </c:pt>
                <c:pt idx="456">
                  <c:v>144</c:v>
                </c:pt>
                <c:pt idx="457">
                  <c:v>169</c:v>
                </c:pt>
                <c:pt idx="458">
                  <c:v>105</c:v>
                </c:pt>
                <c:pt idx="459">
                  <c:v>72</c:v>
                </c:pt>
                <c:pt idx="460">
                  <c:v>90</c:v>
                </c:pt>
                <c:pt idx="461">
                  <c:v>177</c:v>
                </c:pt>
                <c:pt idx="462">
                  <c:v>179</c:v>
                </c:pt>
                <c:pt idx="463">
                  <c:v>179</c:v>
                </c:pt>
                <c:pt idx="464">
                  <c:v>36</c:v>
                </c:pt>
                <c:pt idx="465">
                  <c:v>34</c:v>
                </c:pt>
                <c:pt idx="466">
                  <c:v>24</c:v>
                </c:pt>
                <c:pt idx="467">
                  <c:v>234</c:v>
                </c:pt>
                <c:pt idx="468">
                  <c:v>115</c:v>
                </c:pt>
                <c:pt idx="469">
                  <c:v>59</c:v>
                </c:pt>
                <c:pt idx="470">
                  <c:v>126</c:v>
                </c:pt>
                <c:pt idx="471">
                  <c:v>145</c:v>
                </c:pt>
                <c:pt idx="472">
                  <c:v>199</c:v>
                </c:pt>
                <c:pt idx="473">
                  <c:v>97</c:v>
                </c:pt>
                <c:pt idx="474">
                  <c:v>97</c:v>
                </c:pt>
                <c:pt idx="475">
                  <c:v>95</c:v>
                </c:pt>
                <c:pt idx="476">
                  <c:v>89</c:v>
                </c:pt>
                <c:pt idx="477">
                  <c:v>64</c:v>
                </c:pt>
                <c:pt idx="478">
                  <c:v>79</c:v>
                </c:pt>
                <c:pt idx="479">
                  <c:v>37</c:v>
                </c:pt>
                <c:pt idx="480">
                  <c:v>97</c:v>
                </c:pt>
                <c:pt idx="481">
                  <c:v>98</c:v>
                </c:pt>
                <c:pt idx="482">
                  <c:v>98</c:v>
                </c:pt>
                <c:pt idx="483">
                  <c:v>80</c:v>
                </c:pt>
                <c:pt idx="484">
                  <c:v>72</c:v>
                </c:pt>
                <c:pt idx="485">
                  <c:v>3</c:v>
                </c:pt>
                <c:pt idx="486">
                  <c:v>95</c:v>
                </c:pt>
                <c:pt idx="487">
                  <c:v>107</c:v>
                </c:pt>
                <c:pt idx="488">
                  <c:v>76</c:v>
                </c:pt>
                <c:pt idx="489">
                  <c:v>85</c:v>
                </c:pt>
                <c:pt idx="490">
                  <c:v>47</c:v>
                </c:pt>
                <c:pt idx="491">
                  <c:v>10</c:v>
                </c:pt>
                <c:pt idx="492">
                  <c:v>11</c:v>
                </c:pt>
                <c:pt idx="493">
                  <c:v>11</c:v>
                </c:pt>
                <c:pt idx="494">
                  <c:v>12</c:v>
                </c:pt>
                <c:pt idx="495">
                  <c:v>11</c:v>
                </c:pt>
                <c:pt idx="496">
                  <c:v>12</c:v>
                </c:pt>
                <c:pt idx="497">
                  <c:v>22</c:v>
                </c:pt>
                <c:pt idx="498">
                  <c:v>21</c:v>
                </c:pt>
                <c:pt idx="499">
                  <c:v>24</c:v>
                </c:pt>
                <c:pt idx="500">
                  <c:v>24</c:v>
                </c:pt>
                <c:pt idx="501">
                  <c:v>37</c:v>
                </c:pt>
                <c:pt idx="502">
                  <c:v>53</c:v>
                </c:pt>
                <c:pt idx="503">
                  <c:v>110</c:v>
                </c:pt>
                <c:pt idx="504">
                  <c:v>74</c:v>
                </c:pt>
                <c:pt idx="505">
                  <c:v>97</c:v>
                </c:pt>
                <c:pt idx="506">
                  <c:v>44</c:v>
                </c:pt>
                <c:pt idx="507">
                  <c:v>117</c:v>
                </c:pt>
                <c:pt idx="508">
                  <c:v>102</c:v>
                </c:pt>
                <c:pt idx="509">
                  <c:v>111</c:v>
                </c:pt>
                <c:pt idx="510">
                  <c:v>110</c:v>
                </c:pt>
                <c:pt idx="511">
                  <c:v>103</c:v>
                </c:pt>
                <c:pt idx="512">
                  <c:v>11</c:v>
                </c:pt>
                <c:pt idx="513">
                  <c:v>54.7</c:v>
                </c:pt>
                <c:pt idx="514">
                  <c:v>47.7</c:v>
                </c:pt>
                <c:pt idx="515">
                  <c:v>74.7</c:v>
                </c:pt>
                <c:pt idx="516">
                  <c:v>72.7</c:v>
                </c:pt>
                <c:pt idx="517">
                  <c:v>64.099999999999994</c:v>
                </c:pt>
                <c:pt idx="518">
                  <c:v>73.5</c:v>
                </c:pt>
                <c:pt idx="519">
                  <c:v>57</c:v>
                </c:pt>
                <c:pt idx="520">
                  <c:v>33.299999999999997</c:v>
                </c:pt>
                <c:pt idx="521">
                  <c:v>37.4</c:v>
                </c:pt>
                <c:pt idx="522">
                  <c:v>29.2</c:v>
                </c:pt>
                <c:pt idx="523">
                  <c:v>35.1</c:v>
                </c:pt>
                <c:pt idx="524">
                  <c:v>35.9</c:v>
                </c:pt>
                <c:pt idx="525">
                  <c:v>35.4</c:v>
                </c:pt>
                <c:pt idx="526">
                  <c:v>36.4</c:v>
                </c:pt>
                <c:pt idx="527">
                  <c:v>35</c:v>
                </c:pt>
                <c:pt idx="528">
                  <c:v>15.9</c:v>
                </c:pt>
                <c:pt idx="529">
                  <c:v>16.8</c:v>
                </c:pt>
                <c:pt idx="530">
                  <c:v>30.5</c:v>
                </c:pt>
                <c:pt idx="531">
                  <c:v>18.899999999999999</c:v>
                </c:pt>
                <c:pt idx="532">
                  <c:v>34.200000000000003</c:v>
                </c:pt>
                <c:pt idx="533">
                  <c:v>74.099999999999994</c:v>
                </c:pt>
                <c:pt idx="534">
                  <c:v>70.8</c:v>
                </c:pt>
                <c:pt idx="535">
                  <c:v>74.2</c:v>
                </c:pt>
                <c:pt idx="536">
                  <c:v>66.400000000000006</c:v>
                </c:pt>
                <c:pt idx="537">
                  <c:v>66.400000000000006</c:v>
                </c:pt>
                <c:pt idx="538">
                  <c:v>33.6</c:v>
                </c:pt>
                <c:pt idx="539">
                  <c:v>35.9</c:v>
                </c:pt>
                <c:pt idx="540">
                  <c:v>35.299999999999997</c:v>
                </c:pt>
                <c:pt idx="541">
                  <c:v>28.3</c:v>
                </c:pt>
                <c:pt idx="542">
                  <c:v>38.299999999999997</c:v>
                </c:pt>
                <c:pt idx="543">
                  <c:v>31.1</c:v>
                </c:pt>
                <c:pt idx="544">
                  <c:v>11.6</c:v>
                </c:pt>
                <c:pt idx="545">
                  <c:v>16.8</c:v>
                </c:pt>
                <c:pt idx="546">
                  <c:v>10</c:v>
                </c:pt>
                <c:pt idx="547">
                  <c:v>7.95</c:v>
                </c:pt>
                <c:pt idx="548">
                  <c:v>8.08</c:v>
                </c:pt>
                <c:pt idx="549">
                  <c:v>10.9</c:v>
                </c:pt>
                <c:pt idx="550">
                  <c:v>12.2</c:v>
                </c:pt>
                <c:pt idx="551">
                  <c:v>14.6</c:v>
                </c:pt>
                <c:pt idx="552">
                  <c:v>10.7</c:v>
                </c:pt>
                <c:pt idx="553">
                  <c:v>11</c:v>
                </c:pt>
                <c:pt idx="554">
                  <c:v>6.65</c:v>
                </c:pt>
                <c:pt idx="555">
                  <c:v>8.1</c:v>
                </c:pt>
                <c:pt idx="556">
                  <c:v>9.02</c:v>
                </c:pt>
                <c:pt idx="557">
                  <c:v>8.08</c:v>
                </c:pt>
                <c:pt idx="558">
                  <c:v>7.41</c:v>
                </c:pt>
                <c:pt idx="559">
                  <c:v>9.4600000000000009</c:v>
                </c:pt>
                <c:pt idx="560">
                  <c:v>14.4</c:v>
                </c:pt>
                <c:pt idx="561">
                  <c:v>13.4</c:v>
                </c:pt>
                <c:pt idx="562">
                  <c:v>11</c:v>
                </c:pt>
                <c:pt idx="564">
                  <c:v>4.91</c:v>
                </c:pt>
                <c:pt idx="565">
                  <c:v>9.75</c:v>
                </c:pt>
                <c:pt idx="566">
                  <c:v>19.2</c:v>
                </c:pt>
                <c:pt idx="567">
                  <c:v>9.1199999999999992</c:v>
                </c:pt>
                <c:pt idx="568">
                  <c:v>9.5500000000000007</c:v>
                </c:pt>
                <c:pt idx="569">
                  <c:v>6.48</c:v>
                </c:pt>
                <c:pt idx="570">
                  <c:v>9.4</c:v>
                </c:pt>
                <c:pt idx="571">
                  <c:v>3.65</c:v>
                </c:pt>
                <c:pt idx="572">
                  <c:v>10.1</c:v>
                </c:pt>
                <c:pt idx="573">
                  <c:v>14.6</c:v>
                </c:pt>
                <c:pt idx="574">
                  <c:v>11.7</c:v>
                </c:pt>
                <c:pt idx="575">
                  <c:v>8.3800000000000008</c:v>
                </c:pt>
                <c:pt idx="576">
                  <c:v>17.100000000000001</c:v>
                </c:pt>
                <c:pt idx="577">
                  <c:v>10.3</c:v>
                </c:pt>
                <c:pt idx="578">
                  <c:v>10.5</c:v>
                </c:pt>
                <c:pt idx="579">
                  <c:v>13</c:v>
                </c:pt>
                <c:pt idx="580">
                  <c:v>15.6</c:v>
                </c:pt>
                <c:pt idx="581">
                  <c:v>6.31</c:v>
                </c:pt>
                <c:pt idx="582">
                  <c:v>9.82</c:v>
                </c:pt>
                <c:pt idx="583">
                  <c:v>7.32</c:v>
                </c:pt>
                <c:pt idx="584">
                  <c:v>13</c:v>
                </c:pt>
                <c:pt idx="585">
                  <c:v>10</c:v>
                </c:pt>
                <c:pt idx="586">
                  <c:v>10.7</c:v>
                </c:pt>
                <c:pt idx="587">
                  <c:v>43.32</c:v>
                </c:pt>
                <c:pt idx="588">
                  <c:v>62.72</c:v>
                </c:pt>
                <c:pt idx="589">
                  <c:v>52.62</c:v>
                </c:pt>
                <c:pt idx="590">
                  <c:v>62.46</c:v>
                </c:pt>
                <c:pt idx="591">
                  <c:v>59.84</c:v>
                </c:pt>
                <c:pt idx="592">
                  <c:v>62.19</c:v>
                </c:pt>
                <c:pt idx="593">
                  <c:v>43.35</c:v>
                </c:pt>
                <c:pt idx="594">
                  <c:v>53.45</c:v>
                </c:pt>
                <c:pt idx="595">
                  <c:v>69.12</c:v>
                </c:pt>
                <c:pt idx="596">
                  <c:v>77.599999999999994</c:v>
                </c:pt>
                <c:pt idx="597">
                  <c:v>60.8</c:v>
                </c:pt>
                <c:pt idx="598">
                  <c:v>41.37</c:v>
                </c:pt>
                <c:pt idx="599">
                  <c:v>34.6</c:v>
                </c:pt>
                <c:pt idx="600">
                  <c:v>39.33</c:v>
                </c:pt>
                <c:pt idx="601">
                  <c:v>62.07</c:v>
                </c:pt>
                <c:pt idx="602">
                  <c:v>54.71</c:v>
                </c:pt>
                <c:pt idx="603">
                  <c:v>57.71</c:v>
                </c:pt>
                <c:pt idx="604">
                  <c:v>30.61</c:v>
                </c:pt>
                <c:pt idx="605">
                  <c:v>75.989999999999995</c:v>
                </c:pt>
                <c:pt idx="606">
                  <c:v>95.86</c:v>
                </c:pt>
                <c:pt idx="607">
                  <c:v>97.31</c:v>
                </c:pt>
                <c:pt idx="608">
                  <c:v>91.2</c:v>
                </c:pt>
                <c:pt idx="609">
                  <c:v>81.2</c:v>
                </c:pt>
                <c:pt idx="610">
                  <c:v>41.75</c:v>
                </c:pt>
                <c:pt idx="611">
                  <c:v>99.64</c:v>
                </c:pt>
                <c:pt idx="612">
                  <c:v>100.13</c:v>
                </c:pt>
                <c:pt idx="613">
                  <c:v>21</c:v>
                </c:pt>
                <c:pt idx="614">
                  <c:v>71</c:v>
                </c:pt>
                <c:pt idx="615">
                  <c:v>61</c:v>
                </c:pt>
                <c:pt idx="616">
                  <c:v>61</c:v>
                </c:pt>
                <c:pt idx="617">
                  <c:v>90</c:v>
                </c:pt>
                <c:pt idx="618">
                  <c:v>60</c:v>
                </c:pt>
                <c:pt idx="619">
                  <c:v>55</c:v>
                </c:pt>
                <c:pt idx="620">
                  <c:v>55</c:v>
                </c:pt>
                <c:pt idx="621">
                  <c:v>55</c:v>
                </c:pt>
                <c:pt idx="622">
                  <c:v>22</c:v>
                </c:pt>
                <c:pt idx="623">
                  <c:v>20</c:v>
                </c:pt>
                <c:pt idx="624">
                  <c:v>25</c:v>
                </c:pt>
                <c:pt idx="625">
                  <c:v>66</c:v>
                </c:pt>
                <c:pt idx="626">
                  <c:v>65</c:v>
                </c:pt>
                <c:pt idx="627">
                  <c:v>74</c:v>
                </c:pt>
                <c:pt idx="628">
                  <c:v>35</c:v>
                </c:pt>
                <c:pt idx="629">
                  <c:v>35</c:v>
                </c:pt>
                <c:pt idx="630">
                  <c:v>90</c:v>
                </c:pt>
                <c:pt idx="631">
                  <c:v>40</c:v>
                </c:pt>
                <c:pt idx="632">
                  <c:v>45</c:v>
                </c:pt>
                <c:pt idx="633">
                  <c:v>45</c:v>
                </c:pt>
                <c:pt idx="634">
                  <c:v>45</c:v>
                </c:pt>
                <c:pt idx="635">
                  <c:v>45</c:v>
                </c:pt>
                <c:pt idx="636">
                  <c:v>42</c:v>
                </c:pt>
                <c:pt idx="637">
                  <c:v>25</c:v>
                </c:pt>
                <c:pt idx="638">
                  <c:v>23</c:v>
                </c:pt>
                <c:pt idx="639">
                  <c:v>27</c:v>
                </c:pt>
                <c:pt idx="640">
                  <c:v>22</c:v>
                </c:pt>
                <c:pt idx="641">
                  <c:v>25</c:v>
                </c:pt>
                <c:pt idx="642">
                  <c:v>23</c:v>
                </c:pt>
                <c:pt idx="643">
                  <c:v>29</c:v>
                </c:pt>
                <c:pt idx="644">
                  <c:v>33</c:v>
                </c:pt>
                <c:pt idx="645">
                  <c:v>25</c:v>
                </c:pt>
                <c:pt idx="646">
                  <c:v>25</c:v>
                </c:pt>
                <c:pt idx="647">
                  <c:v>23</c:v>
                </c:pt>
                <c:pt idx="648">
                  <c:v>26</c:v>
                </c:pt>
                <c:pt idx="649">
                  <c:v>25</c:v>
                </c:pt>
                <c:pt idx="650">
                  <c:v>19</c:v>
                </c:pt>
                <c:pt idx="651">
                  <c:v>13</c:v>
                </c:pt>
                <c:pt idx="652">
                  <c:v>95</c:v>
                </c:pt>
                <c:pt idx="653">
                  <c:v>38</c:v>
                </c:pt>
                <c:pt idx="654">
                  <c:v>80</c:v>
                </c:pt>
                <c:pt idx="655">
                  <c:v>35</c:v>
                </c:pt>
                <c:pt idx="656">
                  <c:v>65</c:v>
                </c:pt>
                <c:pt idx="657">
                  <c:v>89</c:v>
                </c:pt>
                <c:pt idx="658">
                  <c:v>86</c:v>
                </c:pt>
                <c:pt idx="659">
                  <c:v>35</c:v>
                </c:pt>
                <c:pt idx="660">
                  <c:v>50</c:v>
                </c:pt>
                <c:pt idx="661">
                  <c:v>55</c:v>
                </c:pt>
                <c:pt idx="662">
                  <c:v>68.400000000000006</c:v>
                </c:pt>
                <c:pt idx="663">
                  <c:v>37.4</c:v>
                </c:pt>
                <c:pt idx="664">
                  <c:v>18.5</c:v>
                </c:pt>
                <c:pt idx="665">
                  <c:v>66.599999999999994</c:v>
                </c:pt>
                <c:pt idx="666">
                  <c:v>54.3</c:v>
                </c:pt>
                <c:pt idx="667">
                  <c:v>38.200000000000003</c:v>
                </c:pt>
                <c:pt idx="668">
                  <c:v>50</c:v>
                </c:pt>
                <c:pt idx="669">
                  <c:v>50</c:v>
                </c:pt>
                <c:pt idx="670">
                  <c:v>60</c:v>
                </c:pt>
                <c:pt idx="671">
                  <c:v>32</c:v>
                </c:pt>
                <c:pt idx="672">
                  <c:v>65</c:v>
                </c:pt>
                <c:pt idx="673">
                  <c:v>110</c:v>
                </c:pt>
                <c:pt idx="674">
                  <c:v>22</c:v>
                </c:pt>
                <c:pt idx="675">
                  <c:v>25</c:v>
                </c:pt>
                <c:pt idx="676">
                  <c:v>25</c:v>
                </c:pt>
                <c:pt idx="677">
                  <c:v>29</c:v>
                </c:pt>
                <c:pt idx="678">
                  <c:v>45</c:v>
                </c:pt>
                <c:pt idx="679">
                  <c:v>45</c:v>
                </c:pt>
                <c:pt idx="680">
                  <c:v>74</c:v>
                </c:pt>
                <c:pt idx="681">
                  <c:v>65</c:v>
                </c:pt>
                <c:pt idx="682">
                  <c:v>66</c:v>
                </c:pt>
                <c:pt idx="683">
                  <c:v>35</c:v>
                </c:pt>
                <c:pt idx="684">
                  <c:v>19</c:v>
                </c:pt>
                <c:pt idx="685">
                  <c:v>13</c:v>
                </c:pt>
                <c:pt idx="686">
                  <c:v>50</c:v>
                </c:pt>
                <c:pt idx="687">
                  <c:v>55</c:v>
                </c:pt>
                <c:pt idx="688">
                  <c:v>55</c:v>
                </c:pt>
                <c:pt idx="689">
                  <c:v>55</c:v>
                </c:pt>
                <c:pt idx="690">
                  <c:v>60</c:v>
                </c:pt>
                <c:pt idx="691">
                  <c:v>90</c:v>
                </c:pt>
                <c:pt idx="692">
                  <c:v>25</c:v>
                </c:pt>
                <c:pt idx="693">
                  <c:v>32</c:v>
                </c:pt>
                <c:pt idx="694">
                  <c:v>55</c:v>
                </c:pt>
                <c:pt idx="695">
                  <c:v>50</c:v>
                </c:pt>
                <c:pt idx="696">
                  <c:v>35</c:v>
                </c:pt>
                <c:pt idx="697">
                  <c:v>33</c:v>
                </c:pt>
                <c:pt idx="698">
                  <c:v>60</c:v>
                </c:pt>
                <c:pt idx="699">
                  <c:v>65</c:v>
                </c:pt>
                <c:pt idx="700">
                  <c:v>21</c:v>
                </c:pt>
                <c:pt idx="701">
                  <c:v>20</c:v>
                </c:pt>
                <c:pt idx="702">
                  <c:v>25</c:v>
                </c:pt>
                <c:pt idx="703">
                  <c:v>23</c:v>
                </c:pt>
                <c:pt idx="704">
                  <c:v>25</c:v>
                </c:pt>
                <c:pt idx="705">
                  <c:v>25</c:v>
                </c:pt>
                <c:pt idx="706">
                  <c:v>53.697500000000005</c:v>
                </c:pt>
                <c:pt idx="707">
                  <c:v>34.526800000000001</c:v>
                </c:pt>
                <c:pt idx="708">
                  <c:v>48.696999999999996</c:v>
                </c:pt>
                <c:pt idx="709">
                  <c:v>83.619700000000009</c:v>
                </c:pt>
                <c:pt idx="710">
                  <c:v>87.075000000000003</c:v>
                </c:pt>
                <c:pt idx="711">
                  <c:v>95.775999999999996</c:v>
                </c:pt>
                <c:pt idx="712">
                  <c:v>62.236999999999995</c:v>
                </c:pt>
                <c:pt idx="713">
                  <c:v>58.478999999999999</c:v>
                </c:pt>
                <c:pt idx="714">
                  <c:v>48.905999999999992</c:v>
                </c:pt>
                <c:pt idx="715">
                  <c:v>49.025700000000001</c:v>
                </c:pt>
                <c:pt idx="716">
                  <c:v>33.852799999999995</c:v>
                </c:pt>
                <c:pt idx="717">
                  <c:v>30.939999999999998</c:v>
                </c:pt>
                <c:pt idx="718">
                  <c:v>20.720000000000002</c:v>
                </c:pt>
                <c:pt idx="719">
                  <c:v>67.307500000000005</c:v>
                </c:pt>
                <c:pt idx="720">
                  <c:v>64.759500000000003</c:v>
                </c:pt>
                <c:pt idx="721">
                  <c:v>73.623499999999993</c:v>
                </c:pt>
                <c:pt idx="722">
                  <c:v>93.4084</c:v>
                </c:pt>
                <c:pt idx="723">
                  <c:v>64.269000000000005</c:v>
                </c:pt>
                <c:pt idx="724">
                  <c:v>78.613299999999995</c:v>
                </c:pt>
                <c:pt idx="725">
                  <c:v>37.695</c:v>
                </c:pt>
                <c:pt idx="726">
                  <c:v>44.376999999999995</c:v>
                </c:pt>
                <c:pt idx="727">
                  <c:v>20.739000000000001</c:v>
                </c:pt>
                <c:pt idx="728">
                  <c:v>93.147999999999996</c:v>
                </c:pt>
                <c:pt idx="729">
                  <c:v>18.584500000000002</c:v>
                </c:pt>
                <c:pt idx="730">
                  <c:v>12.811000000000002</c:v>
                </c:pt>
                <c:pt idx="731">
                  <c:v>20.382000000000001</c:v>
                </c:pt>
                <c:pt idx="732">
                  <c:v>24.725099999999998</c:v>
                </c:pt>
                <c:pt idx="733">
                  <c:v>23.754000000000001</c:v>
                </c:pt>
                <c:pt idx="734">
                  <c:v>25.5825</c:v>
                </c:pt>
                <c:pt idx="735">
                  <c:v>40.1706</c:v>
                </c:pt>
                <c:pt idx="736">
                  <c:v>22.286999999999999</c:v>
                </c:pt>
                <c:pt idx="737">
                  <c:v>24.133199999999999</c:v>
                </c:pt>
                <c:pt idx="738">
                  <c:v>24.230999999999998</c:v>
                </c:pt>
                <c:pt idx="739">
                  <c:v>32.010999999999996</c:v>
                </c:pt>
                <c:pt idx="740">
                  <c:v>172.512</c:v>
                </c:pt>
                <c:pt idx="741">
                  <c:v>59.468700000000005</c:v>
                </c:pt>
                <c:pt idx="742">
                  <c:v>62.067999999999998</c:v>
                </c:pt>
                <c:pt idx="743">
                  <c:v>58.9176</c:v>
                </c:pt>
                <c:pt idx="744">
                  <c:v>67.712700000000012</c:v>
                </c:pt>
                <c:pt idx="745">
                  <c:v>52.316000000000003</c:v>
                </c:pt>
                <c:pt idx="746">
                  <c:v>28.328399999999998</c:v>
                </c:pt>
                <c:pt idx="747">
                  <c:v>22.606399999999997</c:v>
                </c:pt>
                <c:pt idx="748">
                  <c:v>24.312999999999999</c:v>
                </c:pt>
                <c:pt idx="749">
                  <c:v>25.249200000000002</c:v>
                </c:pt>
                <c:pt idx="750">
                  <c:v>29.288800000000002</c:v>
                </c:pt>
                <c:pt idx="751">
                  <c:v>30.207999999999998</c:v>
                </c:pt>
                <c:pt idx="752">
                  <c:v>21.467599999999997</c:v>
                </c:pt>
                <c:pt idx="753">
                  <c:v>22.5565</c:v>
                </c:pt>
                <c:pt idx="754">
                  <c:v>24.075800000000001</c:v>
                </c:pt>
                <c:pt idx="755">
                  <c:v>54.965900000000005</c:v>
                </c:pt>
                <c:pt idx="756">
                  <c:v>85.425999999999988</c:v>
                </c:pt>
                <c:pt idx="757">
                  <c:v>63.008399999999995</c:v>
                </c:pt>
                <c:pt idx="758">
                  <c:v>72.900700000000001</c:v>
                </c:pt>
                <c:pt idx="759">
                  <c:v>39.410799999999995</c:v>
                </c:pt>
                <c:pt idx="760">
                  <c:v>40.041599999999995</c:v>
                </c:pt>
                <c:pt idx="761">
                  <c:v>47.677199999999999</c:v>
                </c:pt>
                <c:pt idx="762">
                  <c:v>38.535199999999996</c:v>
                </c:pt>
                <c:pt idx="763">
                  <c:v>43.476200000000006</c:v>
                </c:pt>
                <c:pt idx="764">
                  <c:v>54.292000000000002</c:v>
                </c:pt>
                <c:pt idx="765">
                  <c:v>24.252800000000001</c:v>
                </c:pt>
                <c:pt idx="766">
                  <c:v>24.5718</c:v>
                </c:pt>
                <c:pt idx="767">
                  <c:v>41.545400000000008</c:v>
                </c:pt>
                <c:pt idx="768">
                  <c:v>43.888199999999998</c:v>
                </c:pt>
                <c:pt idx="769">
                  <c:v>43.929599999999994</c:v>
                </c:pt>
                <c:pt idx="770">
                  <c:v>44.121600000000001</c:v>
                </c:pt>
                <c:pt idx="771">
                  <c:v>44.044999999999995</c:v>
                </c:pt>
                <c:pt idx="772">
                  <c:v>34.496000000000002</c:v>
                </c:pt>
                <c:pt idx="773">
                  <c:v>39.358799999999995</c:v>
                </c:pt>
                <c:pt idx="774">
                  <c:v>88.3476</c:v>
                </c:pt>
                <c:pt idx="775">
                  <c:v>34.486200000000004</c:v>
                </c:pt>
                <c:pt idx="776">
                  <c:v>64.865599999999986</c:v>
                </c:pt>
                <c:pt idx="777">
                  <c:v>72.449999999999989</c:v>
                </c:pt>
                <c:pt idx="778">
                  <c:v>63.7819</c:v>
                </c:pt>
                <c:pt idx="779">
                  <c:v>56.224000000000011</c:v>
                </c:pt>
                <c:pt idx="780">
                  <c:v>78.424500000000009</c:v>
                </c:pt>
                <c:pt idx="781">
                  <c:v>45.503399999999999</c:v>
                </c:pt>
                <c:pt idx="782">
                  <c:v>103.2936</c:v>
                </c:pt>
                <c:pt idx="783">
                  <c:v>24.075800000000001</c:v>
                </c:pt>
                <c:pt idx="784">
                  <c:v>19.627199999999995</c:v>
                </c:pt>
                <c:pt idx="785">
                  <c:v>21.723000000000003</c:v>
                </c:pt>
                <c:pt idx="786">
                  <c:v>32.275800000000004</c:v>
                </c:pt>
                <c:pt idx="787">
                  <c:v>86.803799999999995</c:v>
                </c:pt>
                <c:pt idx="788">
                  <c:v>112.08120000000001</c:v>
                </c:pt>
                <c:pt idx="789">
                  <c:v>115.286</c:v>
                </c:pt>
                <c:pt idx="790">
                  <c:v>80.173400000000001</c:v>
                </c:pt>
                <c:pt idx="791">
                  <c:v>87.657600000000002</c:v>
                </c:pt>
                <c:pt idx="792">
                  <c:v>74.006399999999999</c:v>
                </c:pt>
                <c:pt idx="793">
                  <c:v>78.0274</c:v>
                </c:pt>
                <c:pt idx="794">
                  <c:v>94.742999999999995</c:v>
                </c:pt>
                <c:pt idx="795">
                  <c:v>76.982399999999998</c:v>
                </c:pt>
                <c:pt idx="796">
                  <c:v>65.445600000000013</c:v>
                </c:pt>
                <c:pt idx="797">
                  <c:v>53.416999999999994</c:v>
                </c:pt>
                <c:pt idx="798">
                  <c:v>53.534399999999998</c:v>
                </c:pt>
                <c:pt idx="799">
                  <c:v>53.469000000000001</c:v>
                </c:pt>
                <c:pt idx="800">
                  <c:v>58.180800000000005</c:v>
                </c:pt>
                <c:pt idx="801">
                  <c:v>79.162199999999999</c:v>
                </c:pt>
                <c:pt idx="802">
                  <c:v>73.296300000000002</c:v>
                </c:pt>
                <c:pt idx="803">
                  <c:v>99.387</c:v>
                </c:pt>
                <c:pt idx="804">
                  <c:v>70.189199999999985</c:v>
                </c:pt>
                <c:pt idx="805">
                  <c:v>83.593599999999995</c:v>
                </c:pt>
                <c:pt idx="806">
                  <c:v>86.756999999999991</c:v>
                </c:pt>
                <c:pt idx="807">
                  <c:v>87.878799999999984</c:v>
                </c:pt>
                <c:pt idx="808">
                  <c:v>93.344400000000007</c:v>
                </c:pt>
                <c:pt idx="809">
                  <c:v>77.457599999999999</c:v>
                </c:pt>
                <c:pt idx="810">
                  <c:v>50.375599999999999</c:v>
                </c:pt>
                <c:pt idx="811">
                  <c:v>120.74930000000001</c:v>
                </c:pt>
                <c:pt idx="812">
                  <c:v>106.01280000000001</c:v>
                </c:pt>
                <c:pt idx="813">
                  <c:v>43.013199999999998</c:v>
                </c:pt>
                <c:pt idx="814">
                  <c:v>99.221399999999988</c:v>
                </c:pt>
                <c:pt idx="815">
                  <c:v>74.890799999999999</c:v>
                </c:pt>
                <c:pt idx="816">
                  <c:v>73.986000000000004</c:v>
                </c:pt>
                <c:pt idx="817">
                  <c:v>91.240600000000001</c:v>
                </c:pt>
                <c:pt idx="818">
                  <c:v>86.398499999999999</c:v>
                </c:pt>
                <c:pt idx="819">
                  <c:v>79.788000000000011</c:v>
                </c:pt>
                <c:pt idx="820">
                  <c:v>56.074199999999998</c:v>
                </c:pt>
                <c:pt idx="821">
                  <c:v>66.856399999999994</c:v>
                </c:pt>
                <c:pt idx="822">
                  <c:v>73.437399999999997</c:v>
                </c:pt>
                <c:pt idx="823">
                  <c:v>53.414999999999999</c:v>
                </c:pt>
                <c:pt idx="824">
                  <c:v>61.775999999999996</c:v>
                </c:pt>
                <c:pt idx="825">
                  <c:v>69.973199999999991</c:v>
                </c:pt>
                <c:pt idx="826">
                  <c:v>70.087800000000001</c:v>
                </c:pt>
                <c:pt idx="827">
                  <c:v>66.296400000000006</c:v>
                </c:pt>
                <c:pt idx="828">
                  <c:v>65.111199999999997</c:v>
                </c:pt>
                <c:pt idx="829">
                  <c:v>70.98</c:v>
                </c:pt>
                <c:pt idx="830">
                  <c:v>60.080500000000001</c:v>
                </c:pt>
                <c:pt idx="831">
                  <c:v>60.256</c:v>
                </c:pt>
                <c:pt idx="832">
                  <c:v>39.319200000000002</c:v>
                </c:pt>
                <c:pt idx="833">
                  <c:v>73.676999999999992</c:v>
                </c:pt>
                <c:pt idx="834">
                  <c:v>69.802499999999995</c:v>
                </c:pt>
                <c:pt idx="835">
                  <c:v>20.591999999999999</c:v>
                </c:pt>
                <c:pt idx="836">
                  <c:v>49.405000000000001</c:v>
                </c:pt>
                <c:pt idx="837">
                  <c:v>47.957599999999999</c:v>
                </c:pt>
                <c:pt idx="838">
                  <c:v>41.402999999999999</c:v>
                </c:pt>
                <c:pt idx="839">
                  <c:v>35.897599999999997</c:v>
                </c:pt>
                <c:pt idx="840">
                  <c:v>48.923400000000008</c:v>
                </c:pt>
                <c:pt idx="841">
                  <c:v>48.476399999999998</c:v>
                </c:pt>
                <c:pt idx="842">
                  <c:v>26.173999999999999</c:v>
                </c:pt>
                <c:pt idx="843">
                  <c:v>39.018900000000002</c:v>
                </c:pt>
                <c:pt idx="844">
                  <c:v>23.462399999999999</c:v>
                </c:pt>
                <c:pt idx="845">
                  <c:v>40.198399999999999</c:v>
                </c:pt>
              </c:numCache>
            </c:numRef>
          </c:xVal>
          <c:yVal>
            <c:numRef>
              <c:f>'[Data%20for%20conference%20(1)iogas (version 1).xlsx]Sheet17'!$AD$2:$AD$847</c:f>
              <c:numCache>
                <c:formatCode>General</c:formatCode>
                <c:ptCount val="846"/>
                <c:pt idx="0">
                  <c:v>0.87859424920127793</c:v>
                </c:pt>
                <c:pt idx="1">
                  <c:v>0.42512908777969016</c:v>
                </c:pt>
                <c:pt idx="2">
                  <c:v>0.47513812154696133</c:v>
                </c:pt>
                <c:pt idx="3">
                  <c:v>0.56120527306967982</c:v>
                </c:pt>
                <c:pt idx="4">
                  <c:v>0.50822368421052633</c:v>
                </c:pt>
                <c:pt idx="5">
                  <c:v>1.65075034106412</c:v>
                </c:pt>
                <c:pt idx="6">
                  <c:v>0.46107784431137727</c:v>
                </c:pt>
                <c:pt idx="7">
                  <c:v>0.47480916030534354</c:v>
                </c:pt>
                <c:pt idx="8">
                  <c:v>0.28820512820512822</c:v>
                </c:pt>
                <c:pt idx="9">
                  <c:v>0.24607843137254901</c:v>
                </c:pt>
                <c:pt idx="10">
                  <c:v>0.29561671763506625</c:v>
                </c:pt>
                <c:pt idx="11">
                  <c:v>0.31504065040650409</c:v>
                </c:pt>
                <c:pt idx="12">
                  <c:v>1.0171428571428571</c:v>
                </c:pt>
                <c:pt idx="13">
                  <c:v>0.46846846846846846</c:v>
                </c:pt>
                <c:pt idx="14">
                  <c:v>0.45121951219512196</c:v>
                </c:pt>
                <c:pt idx="15">
                  <c:v>0.46680080482897385</c:v>
                </c:pt>
                <c:pt idx="16">
                  <c:v>0.42696629213483145</c:v>
                </c:pt>
                <c:pt idx="17">
                  <c:v>0.4119718309859155</c:v>
                </c:pt>
                <c:pt idx="18">
                  <c:v>0.43707482993197277</c:v>
                </c:pt>
                <c:pt idx="19">
                  <c:v>0.41412520064205455</c:v>
                </c:pt>
                <c:pt idx="20">
                  <c:v>0.36541143654114366</c:v>
                </c:pt>
                <c:pt idx="21">
                  <c:v>0.33415536374845867</c:v>
                </c:pt>
                <c:pt idx="22">
                  <c:v>0.3501259445843829</c:v>
                </c:pt>
                <c:pt idx="23">
                  <c:v>0.32597266035751843</c:v>
                </c:pt>
                <c:pt idx="24">
                  <c:v>0.32769556025369978</c:v>
                </c:pt>
                <c:pt idx="25">
                  <c:v>0.33862433862433861</c:v>
                </c:pt>
                <c:pt idx="26">
                  <c:v>0.45229681978798586</c:v>
                </c:pt>
                <c:pt idx="27">
                  <c:v>0.39459459459459462</c:v>
                </c:pt>
                <c:pt idx="28">
                  <c:v>0.40105540897097625</c:v>
                </c:pt>
                <c:pt idx="29">
                  <c:v>0.40601503759398494</c:v>
                </c:pt>
                <c:pt idx="30">
                  <c:v>0.41809290953545231</c:v>
                </c:pt>
                <c:pt idx="31">
                  <c:v>0.41365461847389556</c:v>
                </c:pt>
                <c:pt idx="32">
                  <c:v>0.42781690140845069</c:v>
                </c:pt>
                <c:pt idx="33">
                  <c:v>0.41833333333333333</c:v>
                </c:pt>
                <c:pt idx="34">
                  <c:v>0.41977309562398701</c:v>
                </c:pt>
                <c:pt idx="35">
                  <c:v>0.4</c:v>
                </c:pt>
                <c:pt idx="36">
                  <c:v>0.3896296296296296</c:v>
                </c:pt>
                <c:pt idx="37">
                  <c:v>0.40058910162002948</c:v>
                </c:pt>
                <c:pt idx="38">
                  <c:v>0.37529411764705883</c:v>
                </c:pt>
                <c:pt idx="39">
                  <c:v>0.30136986301369861</c:v>
                </c:pt>
                <c:pt idx="40">
                  <c:v>0.40136054421768708</c:v>
                </c:pt>
                <c:pt idx="41">
                  <c:v>0.35664335664335667</c:v>
                </c:pt>
                <c:pt idx="42">
                  <c:v>0.30714285714285716</c:v>
                </c:pt>
                <c:pt idx="43">
                  <c:v>0.25233644859813081</c:v>
                </c:pt>
                <c:pt idx="44">
                  <c:v>0.36363636363636365</c:v>
                </c:pt>
                <c:pt idx="45">
                  <c:v>0.43119266055045874</c:v>
                </c:pt>
                <c:pt idx="46">
                  <c:v>0.30769230769230771</c:v>
                </c:pt>
                <c:pt idx="47">
                  <c:v>0.23684210526315788</c:v>
                </c:pt>
                <c:pt idx="48">
                  <c:v>0.42307692307692307</c:v>
                </c:pt>
                <c:pt idx="49">
                  <c:v>0.50806451612903225</c:v>
                </c:pt>
                <c:pt idx="50">
                  <c:v>0.30645161290322581</c:v>
                </c:pt>
                <c:pt idx="51">
                  <c:v>0.21978021978021978</c:v>
                </c:pt>
                <c:pt idx="52">
                  <c:v>7.8028503562945364</c:v>
                </c:pt>
                <c:pt idx="53">
                  <c:v>7.9393939393939394</c:v>
                </c:pt>
                <c:pt idx="54">
                  <c:v>8.0745341614906838</c:v>
                </c:pt>
                <c:pt idx="55">
                  <c:v>7.329598506069094</c:v>
                </c:pt>
                <c:pt idx="56">
                  <c:v>7.2845227062094535</c:v>
                </c:pt>
                <c:pt idx="57">
                  <c:v>8.477218225419664</c:v>
                </c:pt>
                <c:pt idx="58">
                  <c:v>5.9322033898305087</c:v>
                </c:pt>
                <c:pt idx="59">
                  <c:v>5.8554729011689695</c:v>
                </c:pt>
                <c:pt idx="60">
                  <c:v>6.7088607594936711</c:v>
                </c:pt>
                <c:pt idx="61">
                  <c:v>6.709677419354839</c:v>
                </c:pt>
                <c:pt idx="62">
                  <c:v>5.3785310734463279</c:v>
                </c:pt>
                <c:pt idx="63">
                  <c:v>5.533642691415313</c:v>
                </c:pt>
                <c:pt idx="64">
                  <c:v>0</c:v>
                </c:pt>
                <c:pt idx="65">
                  <c:v>7.4805771365149836</c:v>
                </c:pt>
                <c:pt idx="66">
                  <c:v>0</c:v>
                </c:pt>
                <c:pt idx="67">
                  <c:v>6.8883878241262684</c:v>
                </c:pt>
                <c:pt idx="68">
                  <c:v>5.2774631936579839</c:v>
                </c:pt>
                <c:pt idx="69">
                  <c:v>8.0745341614906838</c:v>
                </c:pt>
                <c:pt idx="70">
                  <c:v>7.6273022751895994</c:v>
                </c:pt>
                <c:pt idx="71">
                  <c:v>7.5991861648016279</c:v>
                </c:pt>
                <c:pt idx="72">
                  <c:v>7.9725085910652922</c:v>
                </c:pt>
                <c:pt idx="73">
                  <c:v>7.7489177489177488</c:v>
                </c:pt>
                <c:pt idx="74">
                  <c:v>7.5258799171842652</c:v>
                </c:pt>
                <c:pt idx="75">
                  <c:v>6.6737739872068227</c:v>
                </c:pt>
                <c:pt idx="76">
                  <c:v>6.9702970297029703</c:v>
                </c:pt>
                <c:pt idx="77">
                  <c:v>7.7814207650273222</c:v>
                </c:pt>
                <c:pt idx="78">
                  <c:v>7.369791666666667</c:v>
                </c:pt>
                <c:pt idx="79">
                  <c:v>6.67953667953668</c:v>
                </c:pt>
                <c:pt idx="80">
                  <c:v>6.7591424968474145</c:v>
                </c:pt>
                <c:pt idx="81">
                  <c:v>6.7203219315895373</c:v>
                </c:pt>
                <c:pt idx="82">
                  <c:v>7.8973717146433042</c:v>
                </c:pt>
                <c:pt idx="83">
                  <c:v>2.4545454545454546</c:v>
                </c:pt>
                <c:pt idx="84">
                  <c:v>2.5563909774436091</c:v>
                </c:pt>
                <c:pt idx="85">
                  <c:v>2.91044776119403</c:v>
                </c:pt>
                <c:pt idx="86">
                  <c:v>2.562814070351759</c:v>
                </c:pt>
                <c:pt idx="87">
                  <c:v>0.6</c:v>
                </c:pt>
                <c:pt idx="88">
                  <c:v>2.103321033210332</c:v>
                </c:pt>
                <c:pt idx="89">
                  <c:v>1.5577889447236182</c:v>
                </c:pt>
                <c:pt idx="90">
                  <c:v>2.481203007518797</c:v>
                </c:pt>
                <c:pt idx="91">
                  <c:v>1.9883040935672514</c:v>
                </c:pt>
                <c:pt idx="92">
                  <c:v>1.9191919191919191</c:v>
                </c:pt>
                <c:pt idx="93">
                  <c:v>2.2222222222222223</c:v>
                </c:pt>
                <c:pt idx="94">
                  <c:v>2.5396825396825395</c:v>
                </c:pt>
                <c:pt idx="95">
                  <c:v>2.4747474747474749</c:v>
                </c:pt>
                <c:pt idx="96">
                  <c:v>2.6595744680851063</c:v>
                </c:pt>
                <c:pt idx="97">
                  <c:v>2.8019323671497585</c:v>
                </c:pt>
                <c:pt idx="98">
                  <c:v>2.8</c:v>
                </c:pt>
                <c:pt idx="99">
                  <c:v>3.3163265306122449</c:v>
                </c:pt>
                <c:pt idx="100">
                  <c:v>2.1666666666666665</c:v>
                </c:pt>
                <c:pt idx="101">
                  <c:v>2.8685258964143427</c:v>
                </c:pt>
                <c:pt idx="102">
                  <c:v>2.5161290322580645</c:v>
                </c:pt>
                <c:pt idx="103">
                  <c:v>2.4242424242424243</c:v>
                </c:pt>
                <c:pt idx="104">
                  <c:v>2.6</c:v>
                </c:pt>
                <c:pt idx="105">
                  <c:v>3.1724137931034484</c:v>
                </c:pt>
                <c:pt idx="106">
                  <c:v>3.8589211618257262</c:v>
                </c:pt>
                <c:pt idx="107">
                  <c:v>4</c:v>
                </c:pt>
                <c:pt idx="108">
                  <c:v>3.3333333333333335</c:v>
                </c:pt>
                <c:pt idx="109">
                  <c:v>4.6428571428571432</c:v>
                </c:pt>
                <c:pt idx="110">
                  <c:v>3.7142857142857144</c:v>
                </c:pt>
                <c:pt idx="111">
                  <c:v>0.90909090909090906</c:v>
                </c:pt>
                <c:pt idx="112">
                  <c:v>1.8333333333333333</c:v>
                </c:pt>
                <c:pt idx="113">
                  <c:v>1.9473684210526316</c:v>
                </c:pt>
                <c:pt idx="114">
                  <c:v>1.25</c:v>
                </c:pt>
                <c:pt idx="115">
                  <c:v>1.5833333333333333</c:v>
                </c:pt>
                <c:pt idx="116">
                  <c:v>2.2727272727272728E-2</c:v>
                </c:pt>
                <c:pt idx="117">
                  <c:v>0.35</c:v>
                </c:pt>
                <c:pt idx="118">
                  <c:v>0.5</c:v>
                </c:pt>
                <c:pt idx="119">
                  <c:v>0.33333333333333331</c:v>
                </c:pt>
                <c:pt idx="120">
                  <c:v>0.5</c:v>
                </c:pt>
                <c:pt idx="121">
                  <c:v>0.45</c:v>
                </c:pt>
                <c:pt idx="122">
                  <c:v>1.1578947368421053</c:v>
                </c:pt>
                <c:pt idx="123">
                  <c:v>1.0909090909090908</c:v>
                </c:pt>
                <c:pt idx="124">
                  <c:v>2.4521072796934864</c:v>
                </c:pt>
                <c:pt idx="125">
                  <c:v>1.0276243093922652</c:v>
                </c:pt>
                <c:pt idx="126">
                  <c:v>1.2008281573498965</c:v>
                </c:pt>
                <c:pt idx="127">
                  <c:v>1.1886792452830188</c:v>
                </c:pt>
                <c:pt idx="128">
                  <c:v>0.75221238938053103</c:v>
                </c:pt>
                <c:pt idx="129">
                  <c:v>0.56835637480798773</c:v>
                </c:pt>
                <c:pt idx="130">
                  <c:v>1.1226611226611227</c:v>
                </c:pt>
                <c:pt idx="131">
                  <c:v>1.6634799235181645</c:v>
                </c:pt>
                <c:pt idx="132">
                  <c:v>2.0173535791757051</c:v>
                </c:pt>
                <c:pt idx="133">
                  <c:v>0.59027777777777779</c:v>
                </c:pt>
                <c:pt idx="134">
                  <c:v>1.0833333333333333</c:v>
                </c:pt>
                <c:pt idx="135">
                  <c:v>1.075</c:v>
                </c:pt>
                <c:pt idx="136">
                  <c:v>0.61038961038961037</c:v>
                </c:pt>
                <c:pt idx="137">
                  <c:v>1.2205882352941178</c:v>
                </c:pt>
                <c:pt idx="138">
                  <c:v>1.1014492753623188</c:v>
                </c:pt>
                <c:pt idx="139">
                  <c:v>0.70175438596491224</c:v>
                </c:pt>
                <c:pt idx="140">
                  <c:v>1.3061224489795917</c:v>
                </c:pt>
                <c:pt idx="141">
                  <c:v>0.94512195121951215</c:v>
                </c:pt>
                <c:pt idx="142">
                  <c:v>1.1172161172161172</c:v>
                </c:pt>
                <c:pt idx="143">
                  <c:v>0.64242424242424245</c:v>
                </c:pt>
                <c:pt idx="144">
                  <c:v>1.1344086021505377</c:v>
                </c:pt>
                <c:pt idx="145">
                  <c:v>0.90625</c:v>
                </c:pt>
                <c:pt idx="146">
                  <c:v>1.8181818181818181</c:v>
                </c:pt>
                <c:pt idx="147">
                  <c:v>0.85380116959064323</c:v>
                </c:pt>
                <c:pt idx="148">
                  <c:v>1.10752688172043</c:v>
                </c:pt>
                <c:pt idx="149">
                  <c:v>1.0285714285714285</c:v>
                </c:pt>
                <c:pt idx="150">
                  <c:v>1.0888888888888888</c:v>
                </c:pt>
                <c:pt idx="151">
                  <c:v>0.90625</c:v>
                </c:pt>
                <c:pt idx="152">
                  <c:v>0.73103448275862071</c:v>
                </c:pt>
                <c:pt idx="153">
                  <c:v>0.78897090751194099</c:v>
                </c:pt>
                <c:pt idx="154">
                  <c:v>0.85663732472243115</c:v>
                </c:pt>
                <c:pt idx="155">
                  <c:v>0.98164496665608125</c:v>
                </c:pt>
                <c:pt idx="156">
                  <c:v>0.92527775760656439</c:v>
                </c:pt>
                <c:pt idx="157">
                  <c:v>0.90316020025031263</c:v>
                </c:pt>
                <c:pt idx="158">
                  <c:v>1.1589486858573215</c:v>
                </c:pt>
                <c:pt idx="159">
                  <c:v>1.0549354726194626</c:v>
                </c:pt>
                <c:pt idx="160">
                  <c:v>1.1381366860090261</c:v>
                </c:pt>
                <c:pt idx="161">
                  <c:v>0.69191207552486955</c:v>
                </c:pt>
                <c:pt idx="162">
                  <c:v>0.92706855791962173</c:v>
                </c:pt>
                <c:pt idx="163">
                  <c:v>0.88211122271938625</c:v>
                </c:pt>
                <c:pt idx="164">
                  <c:v>0.98082366907131757</c:v>
                </c:pt>
                <c:pt idx="165">
                  <c:v>1.0602836879432624</c:v>
                </c:pt>
                <c:pt idx="166">
                  <c:v>1.1488657179089754</c:v>
                </c:pt>
                <c:pt idx="167">
                  <c:v>0.96817113035499225</c:v>
                </c:pt>
                <c:pt idx="168">
                  <c:v>0.64028633923245171</c:v>
                </c:pt>
                <c:pt idx="169">
                  <c:v>0.89973194840006698</c:v>
                </c:pt>
                <c:pt idx="170">
                  <c:v>0.8401059263994155</c:v>
                </c:pt>
                <c:pt idx="171">
                  <c:v>0.76730014459822349</c:v>
                </c:pt>
                <c:pt idx="172">
                  <c:v>4.2943986105080327</c:v>
                </c:pt>
                <c:pt idx="173">
                  <c:v>0.61023989149783842</c:v>
                </c:pt>
                <c:pt idx="174">
                  <c:v>0.72716949557733679</c:v>
                </c:pt>
                <c:pt idx="175">
                  <c:v>1.0725735937044594</c:v>
                </c:pt>
                <c:pt idx="176">
                  <c:v>0.72713066474335852</c:v>
                </c:pt>
                <c:pt idx="177">
                  <c:v>0.88597654799172276</c:v>
                </c:pt>
                <c:pt idx="178">
                  <c:v>0.78086419753086411</c:v>
                </c:pt>
                <c:pt idx="179">
                  <c:v>0.76623740201567747</c:v>
                </c:pt>
                <c:pt idx="180">
                  <c:v>1.5135855302999717</c:v>
                </c:pt>
                <c:pt idx="181">
                  <c:v>0.68268978198056207</c:v>
                </c:pt>
                <c:pt idx="182">
                  <c:v>0.75734549138804452</c:v>
                </c:pt>
                <c:pt idx="183">
                  <c:v>0.69591047250621718</c:v>
                </c:pt>
                <c:pt idx="184">
                  <c:v>1.137098646034816</c:v>
                </c:pt>
                <c:pt idx="185">
                  <c:v>0.84503180522044319</c:v>
                </c:pt>
                <c:pt idx="186">
                  <c:v>0.74483095050470949</c:v>
                </c:pt>
                <c:pt idx="187">
                  <c:v>1.3198552132073804</c:v>
                </c:pt>
                <c:pt idx="188">
                  <c:v>0.80311513794156564</c:v>
                </c:pt>
                <c:pt idx="189">
                  <c:v>1.0502810116419106</c:v>
                </c:pt>
                <c:pt idx="190">
                  <c:v>0.81443768996960497</c:v>
                </c:pt>
                <c:pt idx="191">
                  <c:v>0.71439664544183867</c:v>
                </c:pt>
                <c:pt idx="192">
                  <c:v>0.21428571428571427</c:v>
                </c:pt>
                <c:pt idx="193">
                  <c:v>0.1043360433604336</c:v>
                </c:pt>
                <c:pt idx="194">
                  <c:v>0.27903225806451615</c:v>
                </c:pt>
                <c:pt idx="195">
                  <c:v>0.243202416918429</c:v>
                </c:pt>
                <c:pt idx="196">
                  <c:v>0.22692307692307692</c:v>
                </c:pt>
                <c:pt idx="197">
                  <c:v>0.18666666666666668</c:v>
                </c:pt>
                <c:pt idx="198">
                  <c:v>0.1641025641025641</c:v>
                </c:pt>
                <c:pt idx="199">
                  <c:v>0.1700356718192628</c:v>
                </c:pt>
                <c:pt idx="200">
                  <c:v>0.21965317919075145</c:v>
                </c:pt>
                <c:pt idx="201">
                  <c:v>0.27830188679245282</c:v>
                </c:pt>
                <c:pt idx="202">
                  <c:v>0.23404255319148937</c:v>
                </c:pt>
                <c:pt idx="203">
                  <c:v>0.20645161290322581</c:v>
                </c:pt>
                <c:pt idx="204">
                  <c:v>0.14566929133858267</c:v>
                </c:pt>
                <c:pt idx="205">
                  <c:v>0.17106652587117213</c:v>
                </c:pt>
                <c:pt idx="206">
                  <c:v>0.26601562499999998</c:v>
                </c:pt>
                <c:pt idx="207">
                  <c:v>0.26077348066298345</c:v>
                </c:pt>
                <c:pt idx="208">
                  <c:v>0.43</c:v>
                </c:pt>
                <c:pt idx="209">
                  <c:v>0.89830508474576276</c:v>
                </c:pt>
                <c:pt idx="210">
                  <c:v>0.88495575221238942</c:v>
                </c:pt>
                <c:pt idx="211">
                  <c:v>1.8687499999999999</c:v>
                </c:pt>
                <c:pt idx="212">
                  <c:v>1.8846153846153846</c:v>
                </c:pt>
                <c:pt idx="213">
                  <c:v>0.65416666666666667</c:v>
                </c:pt>
                <c:pt idx="214">
                  <c:v>0.90209790209790208</c:v>
                </c:pt>
                <c:pt idx="215">
                  <c:v>0.49906542056074765</c:v>
                </c:pt>
                <c:pt idx="216">
                  <c:v>0.52924528301886797</c:v>
                </c:pt>
                <c:pt idx="217">
                  <c:v>0.90066225165562919</c:v>
                </c:pt>
                <c:pt idx="218">
                  <c:v>0.84172661870503596</c:v>
                </c:pt>
                <c:pt idx="219">
                  <c:v>0.55151515151515151</c:v>
                </c:pt>
                <c:pt idx="220">
                  <c:v>0.86238532110091748</c:v>
                </c:pt>
                <c:pt idx="221">
                  <c:v>1</c:v>
                </c:pt>
                <c:pt idx="222">
                  <c:v>0.44242424242424239</c:v>
                </c:pt>
                <c:pt idx="223">
                  <c:v>0.90163934426229508</c:v>
                </c:pt>
                <c:pt idx="224">
                  <c:v>0.66112956810631229</c:v>
                </c:pt>
                <c:pt idx="225">
                  <c:v>0.99137931034482762</c:v>
                </c:pt>
                <c:pt idx="226">
                  <c:v>0.859375</c:v>
                </c:pt>
                <c:pt idx="227">
                  <c:v>0.4558252427184466</c:v>
                </c:pt>
                <c:pt idx="228">
                  <c:v>0.32288557213930347</c:v>
                </c:pt>
                <c:pt idx="229">
                  <c:v>0.59285714285714286</c:v>
                </c:pt>
                <c:pt idx="230">
                  <c:v>0.37675675675675674</c:v>
                </c:pt>
                <c:pt idx="231">
                  <c:v>0.35502392344497608</c:v>
                </c:pt>
                <c:pt idx="232">
                  <c:v>0.38770949720670389</c:v>
                </c:pt>
                <c:pt idx="233">
                  <c:v>0.4</c:v>
                </c:pt>
                <c:pt idx="234">
                  <c:v>0.34951923076923075</c:v>
                </c:pt>
                <c:pt idx="235">
                  <c:v>0.27899543378995434</c:v>
                </c:pt>
                <c:pt idx="236">
                  <c:v>0.30645161290322581</c:v>
                </c:pt>
                <c:pt idx="237">
                  <c:v>0.30299999999999999</c:v>
                </c:pt>
                <c:pt idx="238">
                  <c:v>0.40483091787439612</c:v>
                </c:pt>
                <c:pt idx="239">
                  <c:v>0.50655021834061131</c:v>
                </c:pt>
                <c:pt idx="240">
                  <c:v>0.39702970297029705</c:v>
                </c:pt>
                <c:pt idx="241">
                  <c:v>0.38118811881188119</c:v>
                </c:pt>
                <c:pt idx="242">
                  <c:v>0.33862433862433861</c:v>
                </c:pt>
                <c:pt idx="243">
                  <c:v>0.36799999999999999</c:v>
                </c:pt>
                <c:pt idx="244">
                  <c:v>0.52604166666666663</c:v>
                </c:pt>
                <c:pt idx="245">
                  <c:v>0.44861111111111113</c:v>
                </c:pt>
                <c:pt idx="246">
                  <c:v>0.41620370370370369</c:v>
                </c:pt>
                <c:pt idx="247">
                  <c:v>0.84724238026124821</c:v>
                </c:pt>
                <c:pt idx="248">
                  <c:v>0.74366872005475693</c:v>
                </c:pt>
                <c:pt idx="249">
                  <c:v>1.0892307692307692</c:v>
                </c:pt>
                <c:pt idx="250">
                  <c:v>0.99324125771378213</c:v>
                </c:pt>
                <c:pt idx="251">
                  <c:v>0.70492371705963952</c:v>
                </c:pt>
                <c:pt idx="252">
                  <c:v>1.0036704730831976</c:v>
                </c:pt>
                <c:pt idx="253">
                  <c:v>0.67907330041777436</c:v>
                </c:pt>
                <c:pt idx="254">
                  <c:v>0.83280507131537229</c:v>
                </c:pt>
                <c:pt idx="255">
                  <c:v>0.93168232280102492</c:v>
                </c:pt>
                <c:pt idx="256">
                  <c:v>0.82048240411229723</c:v>
                </c:pt>
                <c:pt idx="257">
                  <c:v>1.0136752136752136</c:v>
                </c:pt>
                <c:pt idx="258">
                  <c:v>0.99476650563607072</c:v>
                </c:pt>
                <c:pt idx="259">
                  <c:v>0.72324603944390553</c:v>
                </c:pt>
                <c:pt idx="260">
                  <c:v>0.62311204776958207</c:v>
                </c:pt>
                <c:pt idx="261">
                  <c:v>1.2487030820872751</c:v>
                </c:pt>
                <c:pt idx="262">
                  <c:v>1.1833457804331593</c:v>
                </c:pt>
                <c:pt idx="263">
                  <c:v>0.8595782862270076</c:v>
                </c:pt>
                <c:pt idx="264">
                  <c:v>0.85</c:v>
                </c:pt>
                <c:pt idx="265">
                  <c:v>0.59058231488138024</c:v>
                </c:pt>
                <c:pt idx="266">
                  <c:v>0.85029940119760483</c:v>
                </c:pt>
                <c:pt idx="267">
                  <c:v>0.75282592313489072</c:v>
                </c:pt>
                <c:pt idx="268">
                  <c:v>1.233240997229917</c:v>
                </c:pt>
                <c:pt idx="269">
                  <c:v>1.1142768659027562</c:v>
                </c:pt>
                <c:pt idx="270">
                  <c:v>0.90677303300484913</c:v>
                </c:pt>
                <c:pt idx="271">
                  <c:v>0.9079379990605918</c:v>
                </c:pt>
                <c:pt idx="272">
                  <c:v>0.98893805309734517</c:v>
                </c:pt>
                <c:pt idx="273">
                  <c:v>0.79976162097735404</c:v>
                </c:pt>
                <c:pt idx="274">
                  <c:v>0.95629865534324121</c:v>
                </c:pt>
                <c:pt idx="275">
                  <c:v>0.92543859649122806</c:v>
                </c:pt>
                <c:pt idx="276">
                  <c:v>0.65006610841780521</c:v>
                </c:pt>
                <c:pt idx="277">
                  <c:v>0.99910410320731047</c:v>
                </c:pt>
                <c:pt idx="278">
                  <c:v>0.89977002683020302</c:v>
                </c:pt>
                <c:pt idx="279">
                  <c:v>1.1233317993557295</c:v>
                </c:pt>
                <c:pt idx="280">
                  <c:v>0.55571565802113354</c:v>
                </c:pt>
                <c:pt idx="281">
                  <c:v>0.81055690072639219</c:v>
                </c:pt>
                <c:pt idx="282">
                  <c:v>0.87635719033902071</c:v>
                </c:pt>
                <c:pt idx="283">
                  <c:v>1.1058504221954162</c:v>
                </c:pt>
                <c:pt idx="284">
                  <c:v>0.9807540621549139</c:v>
                </c:pt>
                <c:pt idx="285">
                  <c:v>0.9136010799865002</c:v>
                </c:pt>
                <c:pt idx="286">
                  <c:v>0.9563557010365521</c:v>
                </c:pt>
                <c:pt idx="287">
                  <c:v>1.287269372693727</c:v>
                </c:pt>
                <c:pt idx="288">
                  <c:v>0.85479129923574371</c:v>
                </c:pt>
                <c:pt idx="289">
                  <c:v>1.0091324200913245</c:v>
                </c:pt>
                <c:pt idx="290">
                  <c:v>0.98193369068890213</c:v>
                </c:pt>
                <c:pt idx="291">
                  <c:v>1.1723277415777067</c:v>
                </c:pt>
                <c:pt idx="292">
                  <c:v>1.2294372294372293</c:v>
                </c:pt>
                <c:pt idx="293">
                  <c:v>1.0440963538238779</c:v>
                </c:pt>
                <c:pt idx="294">
                  <c:v>0.78667827601218987</c:v>
                </c:pt>
                <c:pt idx="295">
                  <c:v>0.68257261410788383</c:v>
                </c:pt>
                <c:pt idx="296">
                  <c:v>0.6545924967658473</c:v>
                </c:pt>
                <c:pt idx="297">
                  <c:v>1.0397266620338199</c:v>
                </c:pt>
                <c:pt idx="298">
                  <c:v>0.9174565560821486</c:v>
                </c:pt>
                <c:pt idx="299">
                  <c:v>0.94958615500376231</c:v>
                </c:pt>
                <c:pt idx="300">
                  <c:v>1.0908394020697585</c:v>
                </c:pt>
                <c:pt idx="301">
                  <c:v>1.0202521971723348</c:v>
                </c:pt>
                <c:pt idx="302">
                  <c:v>0.81325301204819278</c:v>
                </c:pt>
                <c:pt idx="303">
                  <c:v>0.69282619162253245</c:v>
                </c:pt>
                <c:pt idx="304">
                  <c:v>1.0608899297423886</c:v>
                </c:pt>
                <c:pt idx="305">
                  <c:v>1.0114780507450665</c:v>
                </c:pt>
                <c:pt idx="306">
                  <c:v>0.85052549630206309</c:v>
                </c:pt>
                <c:pt idx="307">
                  <c:v>0.83651551312649153</c:v>
                </c:pt>
                <c:pt idx="308">
                  <c:v>1.0068645958469196</c:v>
                </c:pt>
                <c:pt idx="309">
                  <c:v>0.83907295576954455</c:v>
                </c:pt>
                <c:pt idx="310">
                  <c:v>0.83640321500334902</c:v>
                </c:pt>
                <c:pt idx="311">
                  <c:v>0.89798969928559558</c:v>
                </c:pt>
                <c:pt idx="312">
                  <c:v>0.93921802970804169</c:v>
                </c:pt>
                <c:pt idx="313">
                  <c:v>0.81204569055036346</c:v>
                </c:pt>
                <c:pt idx="314">
                  <c:v>0.83943089430894302</c:v>
                </c:pt>
                <c:pt idx="315">
                  <c:v>1.0606060606060606</c:v>
                </c:pt>
                <c:pt idx="316">
                  <c:v>0.84039379474940334</c:v>
                </c:pt>
                <c:pt idx="317">
                  <c:v>0.84401375429821823</c:v>
                </c:pt>
                <c:pt idx="318">
                  <c:v>0.85178369195922987</c:v>
                </c:pt>
                <c:pt idx="319">
                  <c:v>0.94322519083969458</c:v>
                </c:pt>
                <c:pt idx="320">
                  <c:v>0.91577261809447552</c:v>
                </c:pt>
                <c:pt idx="321">
                  <c:v>0.58260869565217399</c:v>
                </c:pt>
                <c:pt idx="322">
                  <c:v>0.55258126195028678</c:v>
                </c:pt>
                <c:pt idx="323">
                  <c:v>0.6606217616580311</c:v>
                </c:pt>
                <c:pt idx="324">
                  <c:v>0.88479890933878658</c:v>
                </c:pt>
                <c:pt idx="325">
                  <c:v>0.65805168986083507</c:v>
                </c:pt>
                <c:pt idx="326">
                  <c:v>0.80860311750599512</c:v>
                </c:pt>
                <c:pt idx="327">
                  <c:v>0.63899803536345767</c:v>
                </c:pt>
                <c:pt idx="328">
                  <c:v>0.57429829389102915</c:v>
                </c:pt>
                <c:pt idx="329">
                  <c:v>0.46471016250303182</c:v>
                </c:pt>
                <c:pt idx="330">
                  <c:v>0.87967190935227457</c:v>
                </c:pt>
                <c:pt idx="331">
                  <c:v>0.67205349679576487</c:v>
                </c:pt>
                <c:pt idx="332">
                  <c:v>0.40810966100303697</c:v>
                </c:pt>
                <c:pt idx="333">
                  <c:v>0.83639251676667847</c:v>
                </c:pt>
                <c:pt idx="334">
                  <c:v>0.89895076674737673</c:v>
                </c:pt>
                <c:pt idx="335">
                  <c:v>0.72737322094790646</c:v>
                </c:pt>
                <c:pt idx="336">
                  <c:v>0.81172839506172834</c:v>
                </c:pt>
                <c:pt idx="337">
                  <c:v>0.5886334136844058</c:v>
                </c:pt>
                <c:pt idx="338">
                  <c:v>0.94642560955382304</c:v>
                </c:pt>
                <c:pt idx="339">
                  <c:v>0.87177087233245976</c:v>
                </c:pt>
                <c:pt idx="340">
                  <c:v>0</c:v>
                </c:pt>
                <c:pt idx="341">
                  <c:v>0.78009922437286006</c:v>
                </c:pt>
                <c:pt idx="342">
                  <c:v>0.88844444444444437</c:v>
                </c:pt>
                <c:pt idx="343">
                  <c:v>0.59297343616109688</c:v>
                </c:pt>
                <c:pt idx="344">
                  <c:v>0.99864498644986444</c:v>
                </c:pt>
                <c:pt idx="345">
                  <c:v>0.65854714064914988</c:v>
                </c:pt>
                <c:pt idx="346">
                  <c:v>0.65826294409697594</c:v>
                </c:pt>
                <c:pt idx="347">
                  <c:v>0.6774373259052926</c:v>
                </c:pt>
                <c:pt idx="348">
                  <c:v>0.72417664670658688</c:v>
                </c:pt>
                <c:pt idx="349">
                  <c:v>0.67237494366831918</c:v>
                </c:pt>
                <c:pt idx="350">
                  <c:v>0.62158000710647876</c:v>
                </c:pt>
                <c:pt idx="351">
                  <c:v>1.1869901367315159</c:v>
                </c:pt>
                <c:pt idx="352">
                  <c:v>1.1852672100145984</c:v>
                </c:pt>
                <c:pt idx="353">
                  <c:v>1.1911267186819519</c:v>
                </c:pt>
                <c:pt idx="354">
                  <c:v>0.88481906443071501</c:v>
                </c:pt>
                <c:pt idx="355">
                  <c:v>0.88481262327416166</c:v>
                </c:pt>
                <c:pt idx="356">
                  <c:v>0.84980356603203377</c:v>
                </c:pt>
                <c:pt idx="357">
                  <c:v>0.83901073261782555</c:v>
                </c:pt>
                <c:pt idx="358">
                  <c:v>0.96183206106870212</c:v>
                </c:pt>
                <c:pt idx="359">
                  <c:v>0.91634241245136183</c:v>
                </c:pt>
                <c:pt idx="360">
                  <c:v>0.78469301934398639</c:v>
                </c:pt>
                <c:pt idx="361">
                  <c:v>0.90826621841157273</c:v>
                </c:pt>
                <c:pt idx="362">
                  <c:v>1.1103120854569575</c:v>
                </c:pt>
                <c:pt idx="363">
                  <c:v>1.1434899678624166</c:v>
                </c:pt>
                <c:pt idx="364">
                  <c:v>0.92508445945945961</c:v>
                </c:pt>
                <c:pt idx="365">
                  <c:v>1.0134197483797178</c:v>
                </c:pt>
                <c:pt idx="366">
                  <c:v>0.87242833052276558</c:v>
                </c:pt>
                <c:pt idx="367">
                  <c:v>0.87512882171075201</c:v>
                </c:pt>
                <c:pt idx="368">
                  <c:v>0.84936440677966096</c:v>
                </c:pt>
                <c:pt idx="369">
                  <c:v>1.3517196625567816</c:v>
                </c:pt>
                <c:pt idx="370">
                  <c:v>0.71633670847816233</c:v>
                </c:pt>
                <c:pt idx="371">
                  <c:v>0.71829886851346081</c:v>
                </c:pt>
                <c:pt idx="372">
                  <c:v>0.63280610853558772</c:v>
                </c:pt>
                <c:pt idx="373">
                  <c:v>0.68308482033732576</c:v>
                </c:pt>
                <c:pt idx="374">
                  <c:v>0.67941307247665628</c:v>
                </c:pt>
                <c:pt idx="375">
                  <c:v>0.68271540469973879</c:v>
                </c:pt>
                <c:pt idx="376">
                  <c:v>1.0280308826598039</c:v>
                </c:pt>
                <c:pt idx="377">
                  <c:v>0.97518977967043141</c:v>
                </c:pt>
                <c:pt idx="378">
                  <c:v>0.90253366811230307</c:v>
                </c:pt>
                <c:pt idx="379">
                  <c:v>0.7808423406634365</c:v>
                </c:pt>
                <c:pt idx="380">
                  <c:v>0.78634498196741687</c:v>
                </c:pt>
                <c:pt idx="381">
                  <c:v>0.8819883966244727</c:v>
                </c:pt>
                <c:pt idx="382">
                  <c:v>0.84013944223107562</c:v>
                </c:pt>
                <c:pt idx="383">
                  <c:v>0.86793465756576416</c:v>
                </c:pt>
                <c:pt idx="384">
                  <c:v>0.72281449893390193</c:v>
                </c:pt>
                <c:pt idx="385">
                  <c:v>0.98226544622425604</c:v>
                </c:pt>
                <c:pt idx="386">
                  <c:v>0.82759795570698469</c:v>
                </c:pt>
                <c:pt idx="387">
                  <c:v>0.79257210588700111</c:v>
                </c:pt>
                <c:pt idx="388">
                  <c:v>0.78461350293542076</c:v>
                </c:pt>
                <c:pt idx="389">
                  <c:v>0.95292439372325255</c:v>
                </c:pt>
                <c:pt idx="390">
                  <c:v>1.0889348500517064</c:v>
                </c:pt>
                <c:pt idx="391">
                  <c:v>0.79157894736842105</c:v>
                </c:pt>
                <c:pt idx="392">
                  <c:v>0.98706227358978782</c:v>
                </c:pt>
                <c:pt idx="393">
                  <c:v>0.94738435914906516</c:v>
                </c:pt>
                <c:pt idx="394">
                  <c:v>1.1915500611329983</c:v>
                </c:pt>
                <c:pt idx="395">
                  <c:v>0.82195731590078824</c:v>
                </c:pt>
                <c:pt idx="396">
                  <c:v>0.78320037541060528</c:v>
                </c:pt>
                <c:pt idx="397">
                  <c:v>1.1150492797573923</c:v>
                </c:pt>
                <c:pt idx="398">
                  <c:v>0.89308380797396247</c:v>
                </c:pt>
                <c:pt idx="399">
                  <c:v>1.115037342548211</c:v>
                </c:pt>
                <c:pt idx="400">
                  <c:v>0.91108742004264409</c:v>
                </c:pt>
                <c:pt idx="401">
                  <c:v>0.9439981638742253</c:v>
                </c:pt>
                <c:pt idx="402">
                  <c:v>0.82410600834997283</c:v>
                </c:pt>
                <c:pt idx="403">
                  <c:v>1.0376115597110072</c:v>
                </c:pt>
                <c:pt idx="404">
                  <c:v>0.98137863443319173</c:v>
                </c:pt>
                <c:pt idx="405">
                  <c:v>1.1524328002722015</c:v>
                </c:pt>
                <c:pt idx="406">
                  <c:v>1.1192295933965148</c:v>
                </c:pt>
                <c:pt idx="407">
                  <c:v>0.79508587786259532</c:v>
                </c:pt>
                <c:pt idx="408">
                  <c:v>0.92336940625914021</c:v>
                </c:pt>
                <c:pt idx="409">
                  <c:v>1.4294294294294294</c:v>
                </c:pt>
                <c:pt idx="410">
                  <c:v>1.0797790733353787</c:v>
                </c:pt>
                <c:pt idx="411">
                  <c:v>0.79036685799850259</c:v>
                </c:pt>
                <c:pt idx="412">
                  <c:v>1.0487858719646799</c:v>
                </c:pt>
                <c:pt idx="413">
                  <c:v>0.96471885336273433</c:v>
                </c:pt>
                <c:pt idx="414">
                  <c:v>0.67846058348851646</c:v>
                </c:pt>
                <c:pt idx="415">
                  <c:v>0.69718886462882101</c:v>
                </c:pt>
                <c:pt idx="416">
                  <c:v>0.87159043222828358</c:v>
                </c:pt>
                <c:pt idx="417">
                  <c:v>0.61904131355932202</c:v>
                </c:pt>
                <c:pt idx="418">
                  <c:v>0.8979591836734695</c:v>
                </c:pt>
                <c:pt idx="419">
                  <c:v>0.73375227385480402</c:v>
                </c:pt>
                <c:pt idx="420">
                  <c:v>0</c:v>
                </c:pt>
                <c:pt idx="421">
                  <c:v>0.65692007797270957</c:v>
                </c:pt>
                <c:pt idx="422">
                  <c:v>1.0986842105263155</c:v>
                </c:pt>
                <c:pt idx="423">
                  <c:v>1.1631663974151858</c:v>
                </c:pt>
                <c:pt idx="424">
                  <c:v>0.75812419562419553</c:v>
                </c:pt>
                <c:pt idx="425">
                  <c:v>1.1090116279069768</c:v>
                </c:pt>
                <c:pt idx="426">
                  <c:v>0.42707117852975496</c:v>
                </c:pt>
                <c:pt idx="427">
                  <c:v>0.39766794291681168</c:v>
                </c:pt>
                <c:pt idx="428">
                  <c:v>1.6604303086997194</c:v>
                </c:pt>
                <c:pt idx="429">
                  <c:v>1.6391257995735609</c:v>
                </c:pt>
                <c:pt idx="430">
                  <c:v>0.71736280202285074</c:v>
                </c:pt>
                <c:pt idx="431">
                  <c:v>0.67881131691430896</c:v>
                </c:pt>
                <c:pt idx="432">
                  <c:v>0.63861805849936415</c:v>
                </c:pt>
                <c:pt idx="433">
                  <c:v>1.3422507185496353</c:v>
                </c:pt>
                <c:pt idx="434">
                  <c:v>0.3125</c:v>
                </c:pt>
                <c:pt idx="435">
                  <c:v>0.27920012119375853</c:v>
                </c:pt>
                <c:pt idx="436">
                  <c:v>0.30836737781812679</c:v>
                </c:pt>
                <c:pt idx="437">
                  <c:v>0.78861033735685548</c:v>
                </c:pt>
                <c:pt idx="438">
                  <c:v>0.55555555555555558</c:v>
                </c:pt>
                <c:pt idx="439">
                  <c:v>0.82417582417582413</c:v>
                </c:pt>
                <c:pt idx="440">
                  <c:v>0.33162393162393161</c:v>
                </c:pt>
                <c:pt idx="441">
                  <c:v>0.64029151483602287</c:v>
                </c:pt>
                <c:pt idx="442">
                  <c:v>0.42725598526703501</c:v>
                </c:pt>
                <c:pt idx="443">
                  <c:v>0.50391835246947325</c:v>
                </c:pt>
                <c:pt idx="444">
                  <c:v>0.49244378916328785</c:v>
                </c:pt>
                <c:pt idx="445">
                  <c:v>0.51189395315053565</c:v>
                </c:pt>
                <c:pt idx="446">
                  <c:v>0.25419430355052675</c:v>
                </c:pt>
                <c:pt idx="447">
                  <c:v>0.25350021213406876</c:v>
                </c:pt>
                <c:pt idx="448">
                  <c:v>0.2443814095570587</c:v>
                </c:pt>
                <c:pt idx="449">
                  <c:v>0.42819054390330608</c:v>
                </c:pt>
                <c:pt idx="450">
                  <c:v>0.76246882793017456</c:v>
                </c:pt>
                <c:pt idx="451">
                  <c:v>0.36794825727632052</c:v>
                </c:pt>
                <c:pt idx="452">
                  <c:v>0.23938384679433805</c:v>
                </c:pt>
                <c:pt idx="453">
                  <c:v>0.301759410801964</c:v>
                </c:pt>
                <c:pt idx="454">
                  <c:v>0.31016042780748665</c:v>
                </c:pt>
                <c:pt idx="455">
                  <c:v>0.404659717964439</c:v>
                </c:pt>
                <c:pt idx="456">
                  <c:v>0.36862408915559364</c:v>
                </c:pt>
                <c:pt idx="457">
                  <c:v>0.38281884646628755</c:v>
                </c:pt>
                <c:pt idx="458">
                  <c:v>0.37402821767923983</c:v>
                </c:pt>
                <c:pt idx="459">
                  <c:v>0.27091362502833827</c:v>
                </c:pt>
                <c:pt idx="460">
                  <c:v>0.23126585197140881</c:v>
                </c:pt>
                <c:pt idx="461">
                  <c:v>0.39804722979109902</c:v>
                </c:pt>
                <c:pt idx="462">
                  <c:v>0.39738693467336683</c:v>
                </c:pt>
                <c:pt idx="463">
                  <c:v>0.40584003385526873</c:v>
                </c:pt>
                <c:pt idx="464">
                  <c:v>0.28717789506364483</c:v>
                </c:pt>
                <c:pt idx="465">
                  <c:v>0.32534356024288913</c:v>
                </c:pt>
                <c:pt idx="466">
                  <c:v>0.31653477717617662</c:v>
                </c:pt>
                <c:pt idx="467">
                  <c:v>0.46166794185156845</c:v>
                </c:pt>
                <c:pt idx="468">
                  <c:v>0</c:v>
                </c:pt>
                <c:pt idx="469">
                  <c:v>0.15862377122430743</c:v>
                </c:pt>
                <c:pt idx="470">
                  <c:v>0.32552776299450065</c:v>
                </c:pt>
                <c:pt idx="471">
                  <c:v>0.38532533456391327</c:v>
                </c:pt>
                <c:pt idx="472">
                  <c:v>0.45700086430423509</c:v>
                </c:pt>
                <c:pt idx="473">
                  <c:v>0.31686046511627908</c:v>
                </c:pt>
                <c:pt idx="474">
                  <c:v>0.32886963371406064</c:v>
                </c:pt>
                <c:pt idx="475">
                  <c:v>0.34192269573835482</c:v>
                </c:pt>
                <c:pt idx="476">
                  <c:v>0.33762057877813506</c:v>
                </c:pt>
                <c:pt idx="477">
                  <c:v>0.2926225449744182</c:v>
                </c:pt>
                <c:pt idx="478">
                  <c:v>0.28814359943316015</c:v>
                </c:pt>
                <c:pt idx="479">
                  <c:v>0.13434632164886415</c:v>
                </c:pt>
                <c:pt idx="480">
                  <c:v>0.28775286184726362</c:v>
                </c:pt>
                <c:pt idx="481">
                  <c:v>0.28954122553737566</c:v>
                </c:pt>
                <c:pt idx="482">
                  <c:v>0.29698375870069604</c:v>
                </c:pt>
                <c:pt idx="483">
                  <c:v>0</c:v>
                </c:pt>
                <c:pt idx="484">
                  <c:v>0.28365960846983618</c:v>
                </c:pt>
                <c:pt idx="485">
                  <c:v>0.29724770642201837</c:v>
                </c:pt>
                <c:pt idx="486">
                  <c:v>0.30325288562434416</c:v>
                </c:pt>
                <c:pt idx="487">
                  <c:v>0.31049422336328625</c:v>
                </c:pt>
                <c:pt idx="488">
                  <c:v>0.25783182192910142</c:v>
                </c:pt>
                <c:pt idx="489">
                  <c:v>0.26706467661691541</c:v>
                </c:pt>
                <c:pt idx="490">
                  <c:v>0.29475197699496763</c:v>
                </c:pt>
                <c:pt idx="491">
                  <c:v>0.21067821067821069</c:v>
                </c:pt>
                <c:pt idx="492">
                  <c:v>0.29869236063317273</c:v>
                </c:pt>
                <c:pt idx="493">
                  <c:v>0.25873129009265861</c:v>
                </c:pt>
                <c:pt idx="494">
                  <c:v>0.23935091277890466</c:v>
                </c:pt>
                <c:pt idx="495">
                  <c:v>0.15665091154625252</c:v>
                </c:pt>
                <c:pt idx="496">
                  <c:v>0.15198956294846705</c:v>
                </c:pt>
                <c:pt idx="497">
                  <c:v>0.34755829300483942</c:v>
                </c:pt>
                <c:pt idx="498">
                  <c:v>0.25385312783318226</c:v>
                </c:pt>
                <c:pt idx="499">
                  <c:v>0.29641693811074921</c:v>
                </c:pt>
                <c:pt idx="500">
                  <c:v>0</c:v>
                </c:pt>
                <c:pt idx="501">
                  <c:v>0.2391130109537804</c:v>
                </c:pt>
                <c:pt idx="502">
                  <c:v>0.27587450414713305</c:v>
                </c:pt>
                <c:pt idx="503">
                  <c:v>0.42701599183395711</c:v>
                </c:pt>
                <c:pt idx="504">
                  <c:v>0.66034271725826188</c:v>
                </c:pt>
                <c:pt idx="505">
                  <c:v>0.65186182144459404</c:v>
                </c:pt>
                <c:pt idx="506">
                  <c:v>0.44352617079889806</c:v>
                </c:pt>
                <c:pt idx="507">
                  <c:v>0.2994170641229465</c:v>
                </c:pt>
                <c:pt idx="508">
                  <c:v>0.27691875175709868</c:v>
                </c:pt>
                <c:pt idx="509">
                  <c:v>0.36494351249572066</c:v>
                </c:pt>
                <c:pt idx="510">
                  <c:v>0.34288326729655594</c:v>
                </c:pt>
                <c:pt idx="511">
                  <c:v>0.21202916160388821</c:v>
                </c:pt>
                <c:pt idx="512">
                  <c:v>0.46175537539654565</c:v>
                </c:pt>
                <c:pt idx="513">
                  <c:v>4.88</c:v>
                </c:pt>
                <c:pt idx="514">
                  <c:v>6.3272727272727272</c:v>
                </c:pt>
                <c:pt idx="515">
                  <c:v>6.7471264367816088</c:v>
                </c:pt>
                <c:pt idx="516">
                  <c:v>7.2023809523809526</c:v>
                </c:pt>
                <c:pt idx="517">
                  <c:v>4.8454545454545457</c:v>
                </c:pt>
                <c:pt idx="518">
                  <c:v>7.2298850574712645</c:v>
                </c:pt>
                <c:pt idx="519">
                  <c:v>3.9166666666666665</c:v>
                </c:pt>
                <c:pt idx="520">
                  <c:v>2.1355685131195337</c:v>
                </c:pt>
                <c:pt idx="521">
                  <c:v>2.1359223300970873</c:v>
                </c:pt>
                <c:pt idx="522">
                  <c:v>2.3587443946188342</c:v>
                </c:pt>
                <c:pt idx="523">
                  <c:v>2.7721518987341773</c:v>
                </c:pt>
                <c:pt idx="524">
                  <c:v>5.1944444444444446</c:v>
                </c:pt>
                <c:pt idx="525">
                  <c:v>5</c:v>
                </c:pt>
                <c:pt idx="526">
                  <c:v>5</c:v>
                </c:pt>
                <c:pt idx="527">
                  <c:v>5</c:v>
                </c:pt>
                <c:pt idx="528">
                  <c:v>2.7441860465116279</c:v>
                </c:pt>
                <c:pt idx="529">
                  <c:v>3.1707317073170733</c:v>
                </c:pt>
                <c:pt idx="530">
                  <c:v>5.1736111111111107</c:v>
                </c:pt>
                <c:pt idx="531">
                  <c:v>3.3189655172413794</c:v>
                </c:pt>
                <c:pt idx="532">
                  <c:v>6.2972972972972974</c:v>
                </c:pt>
                <c:pt idx="533">
                  <c:v>7.2093023255813957</c:v>
                </c:pt>
                <c:pt idx="534">
                  <c:v>7.4024390243902438</c:v>
                </c:pt>
                <c:pt idx="535">
                  <c:v>7.375</c:v>
                </c:pt>
                <c:pt idx="536">
                  <c:v>7.3780487804878048</c:v>
                </c:pt>
                <c:pt idx="537">
                  <c:v>6.666666666666667</c:v>
                </c:pt>
                <c:pt idx="538">
                  <c:v>3.8308457711442787</c:v>
                </c:pt>
                <c:pt idx="539">
                  <c:v>3.6503067484662575</c:v>
                </c:pt>
                <c:pt idx="540">
                  <c:v>6.0592255125284735</c:v>
                </c:pt>
                <c:pt idx="541">
                  <c:v>5</c:v>
                </c:pt>
                <c:pt idx="542">
                  <c:v>5.1567944250871083</c:v>
                </c:pt>
                <c:pt idx="543">
                  <c:v>4.5424836601307188</c:v>
                </c:pt>
                <c:pt idx="544">
                  <c:v>4.25</c:v>
                </c:pt>
                <c:pt idx="545">
                  <c:v>5.1428571428571432</c:v>
                </c:pt>
                <c:pt idx="546">
                  <c:v>1.2581967213114753</c:v>
                </c:pt>
                <c:pt idx="547">
                  <c:v>1.358288770053476</c:v>
                </c:pt>
                <c:pt idx="548">
                  <c:v>0.86802030456852797</c:v>
                </c:pt>
                <c:pt idx="549">
                  <c:v>1.1295336787564767</c:v>
                </c:pt>
                <c:pt idx="550">
                  <c:v>1.3899082568807339</c:v>
                </c:pt>
                <c:pt idx="551">
                  <c:v>1.3069767441860465</c:v>
                </c:pt>
                <c:pt idx="552">
                  <c:v>1.296116504854369</c:v>
                </c:pt>
                <c:pt idx="553">
                  <c:v>1.1145374449339207</c:v>
                </c:pt>
                <c:pt idx="554">
                  <c:v>0.91469194312796209</c:v>
                </c:pt>
                <c:pt idx="555">
                  <c:v>1.1527093596059113</c:v>
                </c:pt>
                <c:pt idx="556">
                  <c:v>1.3021978021978022</c:v>
                </c:pt>
                <c:pt idx="557">
                  <c:v>1.4157303370786516</c:v>
                </c:pt>
                <c:pt idx="558">
                  <c:v>1.406060606060606</c:v>
                </c:pt>
                <c:pt idx="559">
                  <c:v>0.98086124401913877</c:v>
                </c:pt>
                <c:pt idx="560">
                  <c:v>1.2753036437246963</c:v>
                </c:pt>
                <c:pt idx="561">
                  <c:v>1.0168776371308017</c:v>
                </c:pt>
                <c:pt idx="562">
                  <c:v>1.7488151658767772</c:v>
                </c:pt>
                <c:pt idx="563">
                  <c:v>0</c:v>
                </c:pt>
                <c:pt idx="564">
                  <c:v>1.2867132867132867</c:v>
                </c:pt>
                <c:pt idx="565">
                  <c:v>1.3173076923076923</c:v>
                </c:pt>
                <c:pt idx="566">
                  <c:v>2.6666666666666665</c:v>
                </c:pt>
                <c:pt idx="567">
                  <c:v>1.7806122448979591</c:v>
                </c:pt>
                <c:pt idx="568">
                  <c:v>1.3698630136986301</c:v>
                </c:pt>
                <c:pt idx="569">
                  <c:v>0.95199999999999996</c:v>
                </c:pt>
                <c:pt idx="570">
                  <c:v>1.8823529411764706</c:v>
                </c:pt>
                <c:pt idx="571">
                  <c:v>1.51</c:v>
                </c:pt>
                <c:pt idx="572">
                  <c:v>1.6</c:v>
                </c:pt>
                <c:pt idx="573">
                  <c:v>0</c:v>
                </c:pt>
                <c:pt idx="574">
                  <c:v>1.1497005988023952</c:v>
                </c:pt>
                <c:pt idx="575">
                  <c:v>1.540983606557377</c:v>
                </c:pt>
                <c:pt idx="576">
                  <c:v>2.0245098039215685</c:v>
                </c:pt>
                <c:pt idx="577">
                  <c:v>1.4166666666666667</c:v>
                </c:pt>
                <c:pt idx="578">
                  <c:v>1.0960698689956332</c:v>
                </c:pt>
                <c:pt idx="579">
                  <c:v>1.6170212765957446</c:v>
                </c:pt>
                <c:pt idx="580">
                  <c:v>1.415</c:v>
                </c:pt>
                <c:pt idx="581">
                  <c:v>1.4850299401197604</c:v>
                </c:pt>
                <c:pt idx="582">
                  <c:v>1.446927374301676</c:v>
                </c:pt>
                <c:pt idx="583">
                  <c:v>1.4871794871794872</c:v>
                </c:pt>
                <c:pt idx="584">
                  <c:v>1.4523809523809523</c:v>
                </c:pt>
                <c:pt idx="585">
                  <c:v>1.2972972972972974</c:v>
                </c:pt>
                <c:pt idx="586">
                  <c:v>1.2250000000000001</c:v>
                </c:pt>
                <c:pt idx="587">
                  <c:v>0.46325301204819275</c:v>
                </c:pt>
                <c:pt idx="588">
                  <c:v>0.54740224959828598</c:v>
                </c:pt>
                <c:pt idx="589">
                  <c:v>0.38584353379457159</c:v>
                </c:pt>
                <c:pt idx="590">
                  <c:v>0.53021544929059383</c:v>
                </c:pt>
                <c:pt idx="591">
                  <c:v>0.46379853095487933</c:v>
                </c:pt>
                <c:pt idx="592">
                  <c:v>0.4341164453524004</c:v>
                </c:pt>
                <c:pt idx="593">
                  <c:v>1.4234527687296417</c:v>
                </c:pt>
                <c:pt idx="594">
                  <c:v>1.4969727547931382</c:v>
                </c:pt>
                <c:pt idx="595">
                  <c:v>0.52302805717310752</c:v>
                </c:pt>
                <c:pt idx="596">
                  <c:v>0.62269585253456217</c:v>
                </c:pt>
                <c:pt idx="597">
                  <c:v>0.5958279009126467</c:v>
                </c:pt>
                <c:pt idx="598">
                  <c:v>0.41957511380880119</c:v>
                </c:pt>
                <c:pt idx="599">
                  <c:v>0.57566765578635015</c:v>
                </c:pt>
                <c:pt idx="600">
                  <c:v>0.59894459102902375</c:v>
                </c:pt>
                <c:pt idx="601">
                  <c:v>0.6485981308411215</c:v>
                </c:pt>
                <c:pt idx="602">
                  <c:v>0.6270627062706271</c:v>
                </c:pt>
                <c:pt idx="603">
                  <c:v>0.57434588385449903</c:v>
                </c:pt>
                <c:pt idx="604">
                  <c:v>0.5191873589164786</c:v>
                </c:pt>
                <c:pt idx="605">
                  <c:v>0.52801227935533379</c:v>
                </c:pt>
                <c:pt idx="606">
                  <c:v>1.4493077266636891</c:v>
                </c:pt>
                <c:pt idx="607">
                  <c:v>1.4282480760525125</c:v>
                </c:pt>
                <c:pt idx="608">
                  <c:v>1.3385263157894738</c:v>
                </c:pt>
                <c:pt idx="609">
                  <c:v>0.47160493827160493</c:v>
                </c:pt>
                <c:pt idx="610">
                  <c:v>0.85904761904761906</c:v>
                </c:pt>
                <c:pt idx="611">
                  <c:v>0.68100890207715137</c:v>
                </c:pt>
                <c:pt idx="612">
                  <c:v>0.61829176114890405</c:v>
                </c:pt>
                <c:pt idx="613">
                  <c:v>0.54705882352941182</c:v>
                </c:pt>
                <c:pt idx="614">
                  <c:v>0.4370860927152318</c:v>
                </c:pt>
                <c:pt idx="615">
                  <c:v>0.53257575757575759</c:v>
                </c:pt>
                <c:pt idx="616">
                  <c:v>0.82089552238805974</c:v>
                </c:pt>
                <c:pt idx="617">
                  <c:v>0.5258215962441315</c:v>
                </c:pt>
                <c:pt idx="618">
                  <c:v>0.52608695652173909</c:v>
                </c:pt>
                <c:pt idx="619">
                  <c:v>0.42672413793103448</c:v>
                </c:pt>
                <c:pt idx="620">
                  <c:v>0.47963800904977377</c:v>
                </c:pt>
                <c:pt idx="621">
                  <c:v>0.43127753303964755</c:v>
                </c:pt>
                <c:pt idx="622">
                  <c:v>0.70530303030303032</c:v>
                </c:pt>
                <c:pt idx="623">
                  <c:v>0.85915492957746475</c:v>
                </c:pt>
                <c:pt idx="624">
                  <c:v>0.54298642533936647</c:v>
                </c:pt>
                <c:pt idx="625">
                  <c:v>0.51707317073170733</c:v>
                </c:pt>
                <c:pt idx="626">
                  <c:v>0.92405063291139244</c:v>
                </c:pt>
                <c:pt idx="627">
                  <c:v>0.91715976331360949</c:v>
                </c:pt>
                <c:pt idx="628">
                  <c:v>0.56799999999999995</c:v>
                </c:pt>
                <c:pt idx="629">
                  <c:v>1.267605633802817</c:v>
                </c:pt>
                <c:pt idx="630">
                  <c:v>0.45436241610738254</c:v>
                </c:pt>
                <c:pt idx="631">
                  <c:v>0.64331210191082799</c:v>
                </c:pt>
                <c:pt idx="632">
                  <c:v>0.34262295081967215</c:v>
                </c:pt>
                <c:pt idx="633">
                  <c:v>0.57627118644067798</c:v>
                </c:pt>
                <c:pt idx="634">
                  <c:v>0.37441860465116278</c:v>
                </c:pt>
                <c:pt idx="635">
                  <c:v>0.58461538461538465</c:v>
                </c:pt>
                <c:pt idx="636">
                  <c:v>0.44690721649484538</c:v>
                </c:pt>
                <c:pt idx="637">
                  <c:v>0.22792792792792793</c:v>
                </c:pt>
                <c:pt idx="638">
                  <c:v>0.47962962962962963</c:v>
                </c:pt>
                <c:pt idx="639">
                  <c:v>0.40384615384615385</c:v>
                </c:pt>
                <c:pt idx="640">
                  <c:v>0.46407185628742514</c:v>
                </c:pt>
                <c:pt idx="641">
                  <c:v>0.38090909090909092</c:v>
                </c:pt>
                <c:pt idx="642">
                  <c:v>0.73684210526315785</c:v>
                </c:pt>
                <c:pt idx="643">
                  <c:v>0.56607142857142856</c:v>
                </c:pt>
                <c:pt idx="644">
                  <c:v>0.44782608695652176</c:v>
                </c:pt>
                <c:pt idx="645">
                  <c:v>0.47190476190476188</c:v>
                </c:pt>
                <c:pt idx="646">
                  <c:v>0.86394557823129248</c:v>
                </c:pt>
                <c:pt idx="647">
                  <c:v>1.83</c:v>
                </c:pt>
                <c:pt idx="648">
                  <c:v>0.77222222222222225</c:v>
                </c:pt>
                <c:pt idx="649">
                  <c:v>0.89102564102564108</c:v>
                </c:pt>
                <c:pt idx="650">
                  <c:v>0.4935064935064935</c:v>
                </c:pt>
                <c:pt idx="651">
                  <c:v>1.0495867768595042</c:v>
                </c:pt>
                <c:pt idx="652">
                  <c:v>0.48844884488448848</c:v>
                </c:pt>
                <c:pt idx="653">
                  <c:v>0.93798449612403101</c:v>
                </c:pt>
                <c:pt idx="654">
                  <c:v>0.30952380952380953</c:v>
                </c:pt>
                <c:pt idx="655">
                  <c:v>0.40772532188841204</c:v>
                </c:pt>
                <c:pt idx="656">
                  <c:v>0.46963562753036436</c:v>
                </c:pt>
                <c:pt idx="657">
                  <c:v>0.56923076923076921</c:v>
                </c:pt>
                <c:pt idx="658">
                  <c:v>0.5357142857142857</c:v>
                </c:pt>
                <c:pt idx="659">
                  <c:v>0.58560606060606057</c:v>
                </c:pt>
                <c:pt idx="660">
                  <c:v>0.48817204301075268</c:v>
                </c:pt>
                <c:pt idx="661">
                  <c:v>0.48680203045685277</c:v>
                </c:pt>
                <c:pt idx="662">
                  <c:v>0.7405857740585774</c:v>
                </c:pt>
                <c:pt idx="663">
                  <c:v>0.7946428571428571</c:v>
                </c:pt>
                <c:pt idx="664">
                  <c:v>1.4266487213997308</c:v>
                </c:pt>
                <c:pt idx="665">
                  <c:v>0.63436123348017626</c:v>
                </c:pt>
                <c:pt idx="666">
                  <c:v>0.75568181818181823</c:v>
                </c:pt>
                <c:pt idx="667">
                  <c:v>0.56306306306306309</c:v>
                </c:pt>
                <c:pt idx="668">
                  <c:v>0.80113636363636365</c:v>
                </c:pt>
                <c:pt idx="669">
                  <c:v>0.84946236559139787</c:v>
                </c:pt>
                <c:pt idx="670">
                  <c:v>0.58937198067632846</c:v>
                </c:pt>
                <c:pt idx="671">
                  <c:v>0.46090534979423869</c:v>
                </c:pt>
                <c:pt idx="672">
                  <c:v>0.61165048543689315</c:v>
                </c:pt>
                <c:pt idx="673">
                  <c:v>0.49528301886792453</c:v>
                </c:pt>
                <c:pt idx="674">
                  <c:v>0.81437125748502992</c:v>
                </c:pt>
                <c:pt idx="675">
                  <c:v>0.65</c:v>
                </c:pt>
                <c:pt idx="676">
                  <c:v>0.67619047619047623</c:v>
                </c:pt>
                <c:pt idx="677">
                  <c:v>0.93452380952380953</c:v>
                </c:pt>
                <c:pt idx="678">
                  <c:v>0.79487179487179482</c:v>
                </c:pt>
                <c:pt idx="679">
                  <c:v>0.62790697674418605</c:v>
                </c:pt>
                <c:pt idx="680">
                  <c:v>0.52426035502958579</c:v>
                </c:pt>
                <c:pt idx="681">
                  <c:v>1.2721518987341771</c:v>
                </c:pt>
                <c:pt idx="682">
                  <c:v>0.68902439024390238</c:v>
                </c:pt>
                <c:pt idx="683">
                  <c:v>0.99242424242424243</c:v>
                </c:pt>
                <c:pt idx="684">
                  <c:v>0.55844155844155841</c:v>
                </c:pt>
                <c:pt idx="685">
                  <c:v>1.0578512396694215</c:v>
                </c:pt>
                <c:pt idx="686">
                  <c:v>0.55913978494623651</c:v>
                </c:pt>
                <c:pt idx="687">
                  <c:v>0.62895927601809953</c:v>
                </c:pt>
                <c:pt idx="688">
                  <c:v>0.38060344827586207</c:v>
                </c:pt>
                <c:pt idx="689">
                  <c:v>0.62555066079295152</c:v>
                </c:pt>
                <c:pt idx="690">
                  <c:v>0.44009661835748792</c:v>
                </c:pt>
                <c:pt idx="691">
                  <c:v>0.37934272300469485</c:v>
                </c:pt>
                <c:pt idx="692">
                  <c:v>0.3472972972972973</c:v>
                </c:pt>
                <c:pt idx="693">
                  <c:v>0.66666666666666663</c:v>
                </c:pt>
                <c:pt idx="694">
                  <c:v>0.71065989847715738</c:v>
                </c:pt>
                <c:pt idx="695">
                  <c:v>1.7443181818181819</c:v>
                </c:pt>
                <c:pt idx="696">
                  <c:v>1.4291845493562232</c:v>
                </c:pt>
                <c:pt idx="697">
                  <c:v>0.69565217391304346</c:v>
                </c:pt>
                <c:pt idx="698">
                  <c:v>0.65652173913043477</c:v>
                </c:pt>
                <c:pt idx="699">
                  <c:v>0.91497975708502022</c:v>
                </c:pt>
                <c:pt idx="700">
                  <c:v>1.0411764705882354</c:v>
                </c:pt>
                <c:pt idx="701">
                  <c:v>1.2394366197183098</c:v>
                </c:pt>
                <c:pt idx="702">
                  <c:v>0.55203619909502266</c:v>
                </c:pt>
                <c:pt idx="703">
                  <c:v>0.81</c:v>
                </c:pt>
                <c:pt idx="704">
                  <c:v>0.90476190476190477</c:v>
                </c:pt>
                <c:pt idx="705">
                  <c:v>0.82692307692307687</c:v>
                </c:pt>
                <c:pt idx="706">
                  <c:v>0.56707317073170727</c:v>
                </c:pt>
                <c:pt idx="707">
                  <c:v>0.56896551724137934</c:v>
                </c:pt>
                <c:pt idx="708">
                  <c:v>0.45064102564102559</c:v>
                </c:pt>
                <c:pt idx="709">
                  <c:v>0.6707317073170731</c:v>
                </c:pt>
                <c:pt idx="710">
                  <c:v>0.68292682926829262</c:v>
                </c:pt>
                <c:pt idx="711">
                  <c:v>0.71597633136094674</c:v>
                </c:pt>
                <c:pt idx="712">
                  <c:v>0.49748743718592964</c:v>
                </c:pt>
                <c:pt idx="713">
                  <c:v>0.60919540229885061</c:v>
                </c:pt>
                <c:pt idx="714">
                  <c:v>0.64834437086092722</c:v>
                </c:pt>
                <c:pt idx="715">
                  <c:v>0.59299363057324839</c:v>
                </c:pt>
                <c:pt idx="716">
                  <c:v>0.64550264550264547</c:v>
                </c:pt>
                <c:pt idx="717">
                  <c:v>0.60606060606060608</c:v>
                </c:pt>
                <c:pt idx="718">
                  <c:v>0.70666666666666667</c:v>
                </c:pt>
                <c:pt idx="719">
                  <c:v>0.46202531645569617</c:v>
                </c:pt>
                <c:pt idx="720">
                  <c:v>0.54006968641114983</c:v>
                </c:pt>
                <c:pt idx="721">
                  <c:v>0.39444444444444449</c:v>
                </c:pt>
                <c:pt idx="722">
                  <c:v>0.86124401913875592</c:v>
                </c:pt>
                <c:pt idx="723">
                  <c:v>0.36793478260869567</c:v>
                </c:pt>
                <c:pt idx="724">
                  <c:v>0.40239043824701193</c:v>
                </c:pt>
                <c:pt idx="725">
                  <c:v>0.52689075630252102</c:v>
                </c:pt>
                <c:pt idx="726">
                  <c:v>0.87931034482758608</c:v>
                </c:pt>
                <c:pt idx="727">
                  <c:v>0.81622306717363746</c:v>
                </c:pt>
                <c:pt idx="728">
                  <c:v>0.44531249999999994</c:v>
                </c:pt>
                <c:pt idx="729">
                  <c:v>0.45873015873015877</c:v>
                </c:pt>
                <c:pt idx="730">
                  <c:v>0.47289719626168231</c:v>
                </c:pt>
                <c:pt idx="731">
                  <c:v>0.42459016393442622</c:v>
                </c:pt>
                <c:pt idx="732">
                  <c:v>0.61313868613138689</c:v>
                </c:pt>
                <c:pt idx="733">
                  <c:v>0.65677966101694918</c:v>
                </c:pt>
                <c:pt idx="734">
                  <c:v>0.53717948717948716</c:v>
                </c:pt>
                <c:pt idx="735">
                  <c:v>0.61202185792349717</c:v>
                </c:pt>
                <c:pt idx="736">
                  <c:v>0.57636363636363641</c:v>
                </c:pt>
                <c:pt idx="737">
                  <c:v>0.60233918128654973</c:v>
                </c:pt>
                <c:pt idx="738">
                  <c:v>0.82583333333333331</c:v>
                </c:pt>
                <c:pt idx="739">
                  <c:v>0.67914438502673802</c:v>
                </c:pt>
                <c:pt idx="740">
                  <c:v>1.1057401812688821</c:v>
                </c:pt>
                <c:pt idx="741">
                  <c:v>0.85802469135802473</c:v>
                </c:pt>
                <c:pt idx="742">
                  <c:v>0.62612612612612606</c:v>
                </c:pt>
                <c:pt idx="743">
                  <c:v>0.68263473053892221</c:v>
                </c:pt>
                <c:pt idx="744">
                  <c:v>0.43642611683848798</c:v>
                </c:pt>
                <c:pt idx="745">
                  <c:v>0.56273764258555126</c:v>
                </c:pt>
                <c:pt idx="746">
                  <c:v>0.85211267605633789</c:v>
                </c:pt>
                <c:pt idx="747">
                  <c:v>0.68939393939393945</c:v>
                </c:pt>
                <c:pt idx="748">
                  <c:v>0.5277777777777779</c:v>
                </c:pt>
                <c:pt idx="749">
                  <c:v>0.62702702702702717</c:v>
                </c:pt>
                <c:pt idx="750">
                  <c:v>0.64534883720930236</c:v>
                </c:pt>
                <c:pt idx="751">
                  <c:v>0.60693641618497118</c:v>
                </c:pt>
                <c:pt idx="752">
                  <c:v>0.54436619718309853</c:v>
                </c:pt>
                <c:pt idx="753">
                  <c:v>0.65323741007194247</c:v>
                </c:pt>
                <c:pt idx="754">
                  <c:v>0.52983425414364649</c:v>
                </c:pt>
                <c:pt idx="755">
                  <c:v>1.1644736842105263</c:v>
                </c:pt>
                <c:pt idx="756">
                  <c:v>0.98342541436464082</c:v>
                </c:pt>
                <c:pt idx="757">
                  <c:v>0.79104477611940305</c:v>
                </c:pt>
                <c:pt idx="758">
                  <c:v>0.53136531365313655</c:v>
                </c:pt>
                <c:pt idx="759">
                  <c:v>0.83647798742138368</c:v>
                </c:pt>
                <c:pt idx="760">
                  <c:v>1.0080645161290323</c:v>
                </c:pt>
                <c:pt idx="761">
                  <c:v>0.58024691358024694</c:v>
                </c:pt>
                <c:pt idx="762">
                  <c:v>0.64754098360655732</c:v>
                </c:pt>
                <c:pt idx="763">
                  <c:v>0.67403314917127077</c:v>
                </c:pt>
                <c:pt idx="764">
                  <c:v>0.98245614035087714</c:v>
                </c:pt>
                <c:pt idx="765">
                  <c:v>0.71186440677966101</c:v>
                </c:pt>
                <c:pt idx="766">
                  <c:v>0.78947368421052633</c:v>
                </c:pt>
                <c:pt idx="767">
                  <c:v>0.78160919540229878</c:v>
                </c:pt>
                <c:pt idx="768">
                  <c:v>0.87195121951219512</c:v>
                </c:pt>
                <c:pt idx="769">
                  <c:v>0.96598639455782309</c:v>
                </c:pt>
                <c:pt idx="770">
                  <c:v>1.0064102564102564</c:v>
                </c:pt>
                <c:pt idx="771">
                  <c:v>1.0264900662251655</c:v>
                </c:pt>
                <c:pt idx="772">
                  <c:v>0.86399999999999999</c:v>
                </c:pt>
                <c:pt idx="773">
                  <c:v>0.65147058823529413</c:v>
                </c:pt>
                <c:pt idx="774">
                  <c:v>1.5952380952380953</c:v>
                </c:pt>
                <c:pt idx="775">
                  <c:v>0.73856209150326801</c:v>
                </c:pt>
                <c:pt idx="776">
                  <c:v>0.92907801418439728</c:v>
                </c:pt>
                <c:pt idx="777">
                  <c:v>0.89583333333333337</c:v>
                </c:pt>
                <c:pt idx="778">
                  <c:v>0.94117647058823528</c:v>
                </c:pt>
                <c:pt idx="779">
                  <c:v>0.97196261682243001</c:v>
                </c:pt>
                <c:pt idx="780">
                  <c:v>1.0296296296296297</c:v>
                </c:pt>
                <c:pt idx="781">
                  <c:v>1.0091428571428571</c:v>
                </c:pt>
                <c:pt idx="782">
                  <c:v>1.0597014925373136</c:v>
                </c:pt>
                <c:pt idx="783">
                  <c:v>0.50611111111111118</c:v>
                </c:pt>
                <c:pt idx="784">
                  <c:v>0.65691056910569101</c:v>
                </c:pt>
                <c:pt idx="785">
                  <c:v>0.65897435897435896</c:v>
                </c:pt>
                <c:pt idx="786">
                  <c:v>0.97005988023952094</c:v>
                </c:pt>
                <c:pt idx="787">
                  <c:v>0.72164948453608235</c:v>
                </c:pt>
                <c:pt idx="788">
                  <c:v>1.0406779661016949</c:v>
                </c:pt>
                <c:pt idx="789">
                  <c:v>1.3058823529411763</c:v>
                </c:pt>
                <c:pt idx="790">
                  <c:v>0.92485549132947964</c:v>
                </c:pt>
                <c:pt idx="791">
                  <c:v>0.68949771689497719</c:v>
                </c:pt>
                <c:pt idx="792">
                  <c:v>0.7533333333333333</c:v>
                </c:pt>
                <c:pt idx="793">
                  <c:v>0.61888111888111885</c:v>
                </c:pt>
                <c:pt idx="794">
                  <c:v>0.72131147540983598</c:v>
                </c:pt>
                <c:pt idx="795">
                  <c:v>0.53275109170305679</c:v>
                </c:pt>
                <c:pt idx="796">
                  <c:v>0.52597402597402598</c:v>
                </c:pt>
                <c:pt idx="797">
                  <c:v>0.69270833333333326</c:v>
                </c:pt>
                <c:pt idx="798">
                  <c:v>0.68617021276595735</c:v>
                </c:pt>
                <c:pt idx="799">
                  <c:v>0.70652173913043492</c:v>
                </c:pt>
                <c:pt idx="800">
                  <c:v>0.65263157894736834</c:v>
                </c:pt>
                <c:pt idx="801">
                  <c:v>0.55686274509803924</c:v>
                </c:pt>
                <c:pt idx="802">
                  <c:v>0.8936170212765957</c:v>
                </c:pt>
                <c:pt idx="803">
                  <c:v>0.76444444444444448</c:v>
                </c:pt>
                <c:pt idx="804">
                  <c:v>0.96590909090909094</c:v>
                </c:pt>
                <c:pt idx="805">
                  <c:v>0.62385321100917424</c:v>
                </c:pt>
                <c:pt idx="806">
                  <c:v>1.1785714285714284</c:v>
                </c:pt>
                <c:pt idx="807">
                  <c:v>0.69491525423728806</c:v>
                </c:pt>
                <c:pt idx="808">
                  <c:v>0.54098360655737698</c:v>
                </c:pt>
                <c:pt idx="809">
                  <c:v>0.74885844748858454</c:v>
                </c:pt>
                <c:pt idx="810">
                  <c:v>0.62910798122065725</c:v>
                </c:pt>
                <c:pt idx="811">
                  <c:v>1.4115044247787611</c:v>
                </c:pt>
                <c:pt idx="812">
                  <c:v>1.2166246851385392</c:v>
                </c:pt>
                <c:pt idx="813">
                  <c:v>0.90243902439024393</c:v>
                </c:pt>
                <c:pt idx="814">
                  <c:v>0.98192771084337349</c:v>
                </c:pt>
                <c:pt idx="815">
                  <c:v>1.2727272727272727</c:v>
                </c:pt>
                <c:pt idx="816">
                  <c:v>0.69736842105263164</c:v>
                </c:pt>
                <c:pt idx="817">
                  <c:v>0.65159574468085102</c:v>
                </c:pt>
                <c:pt idx="818">
                  <c:v>1.2685185185185184</c:v>
                </c:pt>
                <c:pt idx="819">
                  <c:v>0.96825396825396826</c:v>
                </c:pt>
                <c:pt idx="820">
                  <c:v>0.94155844155844159</c:v>
                </c:pt>
                <c:pt idx="821">
                  <c:v>0.64935064935064946</c:v>
                </c:pt>
                <c:pt idx="822">
                  <c:v>0.79126213592233008</c:v>
                </c:pt>
                <c:pt idx="823">
                  <c:v>0.91237113402061853</c:v>
                </c:pt>
                <c:pt idx="824">
                  <c:v>0.45896656534954405</c:v>
                </c:pt>
                <c:pt idx="825">
                  <c:v>1.2452830188679245</c:v>
                </c:pt>
                <c:pt idx="826">
                  <c:v>0.7931034482758621</c:v>
                </c:pt>
                <c:pt idx="827">
                  <c:v>0.59363957597173145</c:v>
                </c:pt>
                <c:pt idx="828">
                  <c:v>0.79187817258883253</c:v>
                </c:pt>
                <c:pt idx="829">
                  <c:v>0.73786407766990292</c:v>
                </c:pt>
                <c:pt idx="830">
                  <c:v>0.70170940170940166</c:v>
                </c:pt>
                <c:pt idx="831">
                  <c:v>0.81452991452991452</c:v>
                </c:pt>
                <c:pt idx="832">
                  <c:v>0.83783783783783772</c:v>
                </c:pt>
                <c:pt idx="833">
                  <c:v>1.3093220338983051</c:v>
                </c:pt>
                <c:pt idx="834">
                  <c:v>0.90076335877862601</c:v>
                </c:pt>
                <c:pt idx="835">
                  <c:v>0.61643835616438358</c:v>
                </c:pt>
                <c:pt idx="836">
                  <c:v>0.74111675126903553</c:v>
                </c:pt>
                <c:pt idx="837">
                  <c:v>0.61507936507936511</c:v>
                </c:pt>
                <c:pt idx="838">
                  <c:v>0.93805309734513276</c:v>
                </c:pt>
                <c:pt idx="839">
                  <c:v>0.66806722689075626</c:v>
                </c:pt>
                <c:pt idx="840">
                  <c:v>0.83333333333333326</c:v>
                </c:pt>
                <c:pt idx="841">
                  <c:v>0.62109375</c:v>
                </c:pt>
                <c:pt idx="842">
                  <c:v>0.88018867924528299</c:v>
                </c:pt>
                <c:pt idx="843">
                  <c:v>0.97549019607843146</c:v>
                </c:pt>
                <c:pt idx="844">
                  <c:v>1.3547925608011444</c:v>
                </c:pt>
                <c:pt idx="845">
                  <c:v>1.225806451612903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B49-47B2-9D92-FA92A69B90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6808143"/>
        <c:axId val="1046792335"/>
      </c:scatterChart>
      <c:valAx>
        <c:axId val="10468081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800" dirty="0"/>
                  <a:t>Lithium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6792335"/>
        <c:crosses val="autoZero"/>
        <c:crossBetween val="midCat"/>
      </c:valAx>
      <c:valAx>
        <c:axId val="1046792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2000" dirty="0"/>
                  <a:t>K/Br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680814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K/Br vs Li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'[Data%20for%20conference%20(1)iogas (version 1).xlsx]Sheet17'!$AD$1</c:f>
              <c:strCache>
                <c:ptCount val="1"/>
                <c:pt idx="0">
                  <c:v>K/Br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rgbClr val="00B0F0"/>
              </a:solidFill>
              <a:ln w="9525">
                <a:solidFill>
                  <a:schemeClr val="bg1"/>
                </a:solidFill>
              </a:ln>
              <a:effectLst/>
            </c:spPr>
          </c:marker>
          <c:xVal>
            <c:numRef>
              <c:f>'[Data%20for%20conference%20(1)iogas (version 1).xlsx]Sheet17'!$N$2:$N$847</c:f>
              <c:numCache>
                <c:formatCode>General</c:formatCode>
                <c:ptCount val="846"/>
                <c:pt idx="0">
                  <c:v>51.4</c:v>
                </c:pt>
                <c:pt idx="1">
                  <c:v>59.2</c:v>
                </c:pt>
                <c:pt idx="2">
                  <c:v>61.3</c:v>
                </c:pt>
                <c:pt idx="3">
                  <c:v>66.599999999999994</c:v>
                </c:pt>
                <c:pt idx="4">
                  <c:v>68</c:v>
                </c:pt>
                <c:pt idx="5">
                  <c:v>53</c:v>
                </c:pt>
                <c:pt idx="6">
                  <c:v>83</c:v>
                </c:pt>
                <c:pt idx="7">
                  <c:v>86.4</c:v>
                </c:pt>
                <c:pt idx="8">
                  <c:v>95</c:v>
                </c:pt>
                <c:pt idx="9">
                  <c:v>97.6</c:v>
                </c:pt>
                <c:pt idx="10">
                  <c:v>95.9</c:v>
                </c:pt>
                <c:pt idx="11">
                  <c:v>10.7</c:v>
                </c:pt>
                <c:pt idx="12">
                  <c:v>14.5</c:v>
                </c:pt>
                <c:pt idx="13">
                  <c:v>43.9</c:v>
                </c:pt>
                <c:pt idx="14">
                  <c:v>47.9</c:v>
                </c:pt>
                <c:pt idx="15">
                  <c:v>50.9</c:v>
                </c:pt>
                <c:pt idx="16">
                  <c:v>53.2</c:v>
                </c:pt>
                <c:pt idx="17">
                  <c:v>54.7</c:v>
                </c:pt>
                <c:pt idx="18">
                  <c:v>62.3</c:v>
                </c:pt>
                <c:pt idx="19">
                  <c:v>61.9</c:v>
                </c:pt>
                <c:pt idx="20">
                  <c:v>75.599999999999994</c:v>
                </c:pt>
                <c:pt idx="21">
                  <c:v>82.5</c:v>
                </c:pt>
                <c:pt idx="22">
                  <c:v>93.7</c:v>
                </c:pt>
                <c:pt idx="23">
                  <c:v>93.3</c:v>
                </c:pt>
                <c:pt idx="24">
                  <c:v>97.6</c:v>
                </c:pt>
                <c:pt idx="25">
                  <c:v>97.4</c:v>
                </c:pt>
                <c:pt idx="26">
                  <c:v>28</c:v>
                </c:pt>
                <c:pt idx="27">
                  <c:v>35</c:v>
                </c:pt>
                <c:pt idx="28">
                  <c:v>36</c:v>
                </c:pt>
                <c:pt idx="29">
                  <c:v>39</c:v>
                </c:pt>
                <c:pt idx="30">
                  <c:v>40</c:v>
                </c:pt>
                <c:pt idx="31">
                  <c:v>45</c:v>
                </c:pt>
                <c:pt idx="32">
                  <c:v>51</c:v>
                </c:pt>
                <c:pt idx="33">
                  <c:v>54</c:v>
                </c:pt>
                <c:pt idx="34">
                  <c:v>57</c:v>
                </c:pt>
                <c:pt idx="35">
                  <c:v>60</c:v>
                </c:pt>
                <c:pt idx="36">
                  <c:v>61</c:v>
                </c:pt>
                <c:pt idx="37">
                  <c:v>62</c:v>
                </c:pt>
                <c:pt idx="38">
                  <c:v>79</c:v>
                </c:pt>
                <c:pt idx="39">
                  <c:v>235</c:v>
                </c:pt>
                <c:pt idx="40">
                  <c:v>245</c:v>
                </c:pt>
                <c:pt idx="41">
                  <c:v>249</c:v>
                </c:pt>
                <c:pt idx="42">
                  <c:v>233</c:v>
                </c:pt>
                <c:pt idx="43">
                  <c:v>208</c:v>
                </c:pt>
                <c:pt idx="44">
                  <c:v>263</c:v>
                </c:pt>
                <c:pt idx="45">
                  <c:v>254</c:v>
                </c:pt>
                <c:pt idx="46">
                  <c:v>198</c:v>
                </c:pt>
                <c:pt idx="47">
                  <c:v>103</c:v>
                </c:pt>
                <c:pt idx="48">
                  <c:v>243</c:v>
                </c:pt>
                <c:pt idx="49">
                  <c:v>282</c:v>
                </c:pt>
                <c:pt idx="50">
                  <c:v>254</c:v>
                </c:pt>
                <c:pt idx="51">
                  <c:v>169</c:v>
                </c:pt>
                <c:pt idx="52">
                  <c:v>66.099999999999994</c:v>
                </c:pt>
                <c:pt idx="53">
                  <c:v>62.9</c:v>
                </c:pt>
                <c:pt idx="54">
                  <c:v>65.900000000000006</c:v>
                </c:pt>
                <c:pt idx="55">
                  <c:v>80.599999999999994</c:v>
                </c:pt>
                <c:pt idx="56">
                  <c:v>79.8</c:v>
                </c:pt>
                <c:pt idx="57">
                  <c:v>55.6</c:v>
                </c:pt>
                <c:pt idx="58">
                  <c:v>9.6199999999999992</c:v>
                </c:pt>
                <c:pt idx="59">
                  <c:v>44.5</c:v>
                </c:pt>
                <c:pt idx="60">
                  <c:v>7.39</c:v>
                </c:pt>
                <c:pt idx="61">
                  <c:v>7.1</c:v>
                </c:pt>
                <c:pt idx="62">
                  <c:v>40.700000000000003</c:v>
                </c:pt>
                <c:pt idx="63">
                  <c:v>39.9</c:v>
                </c:pt>
                <c:pt idx="65">
                  <c:v>46</c:v>
                </c:pt>
                <c:pt idx="67">
                  <c:v>34.799999999999997</c:v>
                </c:pt>
                <c:pt idx="68">
                  <c:v>43.1</c:v>
                </c:pt>
                <c:pt idx="69">
                  <c:v>86.1</c:v>
                </c:pt>
                <c:pt idx="70">
                  <c:v>73.599999999999994</c:v>
                </c:pt>
                <c:pt idx="71">
                  <c:v>85.7</c:v>
                </c:pt>
                <c:pt idx="72">
                  <c:v>58.9</c:v>
                </c:pt>
                <c:pt idx="73">
                  <c:v>62.2</c:v>
                </c:pt>
                <c:pt idx="74">
                  <c:v>66.900000000000006</c:v>
                </c:pt>
                <c:pt idx="75">
                  <c:v>46.9</c:v>
                </c:pt>
                <c:pt idx="76">
                  <c:v>42.6</c:v>
                </c:pt>
                <c:pt idx="77">
                  <c:v>60.1</c:v>
                </c:pt>
                <c:pt idx="78">
                  <c:v>48.3</c:v>
                </c:pt>
                <c:pt idx="79">
                  <c:v>30.6</c:v>
                </c:pt>
                <c:pt idx="80">
                  <c:v>47.8</c:v>
                </c:pt>
                <c:pt idx="81">
                  <c:v>28.7</c:v>
                </c:pt>
                <c:pt idx="82">
                  <c:v>46.4</c:v>
                </c:pt>
                <c:pt idx="83">
                  <c:v>10.6</c:v>
                </c:pt>
                <c:pt idx="84">
                  <c:v>11.9</c:v>
                </c:pt>
                <c:pt idx="85">
                  <c:v>8.1999999999999993</c:v>
                </c:pt>
                <c:pt idx="86">
                  <c:v>9.5</c:v>
                </c:pt>
                <c:pt idx="87">
                  <c:v>0.5</c:v>
                </c:pt>
                <c:pt idx="88">
                  <c:v>14.4</c:v>
                </c:pt>
                <c:pt idx="89">
                  <c:v>9</c:v>
                </c:pt>
                <c:pt idx="90">
                  <c:v>10.5</c:v>
                </c:pt>
                <c:pt idx="91">
                  <c:v>9.1</c:v>
                </c:pt>
                <c:pt idx="92">
                  <c:v>9.4</c:v>
                </c:pt>
                <c:pt idx="93">
                  <c:v>11.3</c:v>
                </c:pt>
                <c:pt idx="94">
                  <c:v>12.3</c:v>
                </c:pt>
                <c:pt idx="95">
                  <c:v>15.1</c:v>
                </c:pt>
                <c:pt idx="96">
                  <c:v>16.899999999999999</c:v>
                </c:pt>
                <c:pt idx="97">
                  <c:v>14.1</c:v>
                </c:pt>
                <c:pt idx="98">
                  <c:v>21.6</c:v>
                </c:pt>
                <c:pt idx="99">
                  <c:v>21.1</c:v>
                </c:pt>
                <c:pt idx="100">
                  <c:v>21.8</c:v>
                </c:pt>
                <c:pt idx="101">
                  <c:v>17.600000000000001</c:v>
                </c:pt>
                <c:pt idx="102">
                  <c:v>26.6</c:v>
                </c:pt>
                <c:pt idx="103">
                  <c:v>25.2</c:v>
                </c:pt>
                <c:pt idx="104">
                  <c:v>31.9</c:v>
                </c:pt>
                <c:pt idx="105">
                  <c:v>29.8</c:v>
                </c:pt>
                <c:pt idx="106">
                  <c:v>31.5</c:v>
                </c:pt>
                <c:pt idx="107">
                  <c:v>27.4</c:v>
                </c:pt>
                <c:pt idx="108">
                  <c:v>28.6</c:v>
                </c:pt>
                <c:pt idx="109">
                  <c:v>29.1</c:v>
                </c:pt>
                <c:pt idx="110">
                  <c:v>37.1</c:v>
                </c:pt>
                <c:pt idx="111">
                  <c:v>4.9000000000000004</c:v>
                </c:pt>
                <c:pt idx="112">
                  <c:v>10.8</c:v>
                </c:pt>
                <c:pt idx="113">
                  <c:v>11.4</c:v>
                </c:pt>
                <c:pt idx="114">
                  <c:v>2.4</c:v>
                </c:pt>
                <c:pt idx="115">
                  <c:v>8.4</c:v>
                </c:pt>
                <c:pt idx="116">
                  <c:v>2.6</c:v>
                </c:pt>
                <c:pt idx="117">
                  <c:v>1.2</c:v>
                </c:pt>
                <c:pt idx="118">
                  <c:v>1.7</c:v>
                </c:pt>
                <c:pt idx="119">
                  <c:v>3.3</c:v>
                </c:pt>
                <c:pt idx="120">
                  <c:v>3.6</c:v>
                </c:pt>
                <c:pt idx="121">
                  <c:v>4.7</c:v>
                </c:pt>
                <c:pt idx="122">
                  <c:v>6.3</c:v>
                </c:pt>
                <c:pt idx="123">
                  <c:v>13.1</c:v>
                </c:pt>
                <c:pt idx="124">
                  <c:v>19.3</c:v>
                </c:pt>
                <c:pt idx="125">
                  <c:v>1.74</c:v>
                </c:pt>
                <c:pt idx="126">
                  <c:v>2.44</c:v>
                </c:pt>
                <c:pt idx="127">
                  <c:v>0.88</c:v>
                </c:pt>
                <c:pt idx="128">
                  <c:v>0.56999999999999995</c:v>
                </c:pt>
                <c:pt idx="129">
                  <c:v>0.57999999999999996</c:v>
                </c:pt>
                <c:pt idx="130">
                  <c:v>0.8</c:v>
                </c:pt>
                <c:pt idx="131">
                  <c:v>1.23</c:v>
                </c:pt>
                <c:pt idx="132">
                  <c:v>2.5299999999999998</c:v>
                </c:pt>
                <c:pt idx="133">
                  <c:v>3.56</c:v>
                </c:pt>
                <c:pt idx="134">
                  <c:v>4.74</c:v>
                </c:pt>
                <c:pt idx="135">
                  <c:v>8.6300000000000008</c:v>
                </c:pt>
                <c:pt idx="136">
                  <c:v>2.61</c:v>
                </c:pt>
                <c:pt idx="137">
                  <c:v>4.97</c:v>
                </c:pt>
                <c:pt idx="138">
                  <c:v>7.02</c:v>
                </c:pt>
                <c:pt idx="139">
                  <c:v>3.9</c:v>
                </c:pt>
                <c:pt idx="140">
                  <c:v>5.56</c:v>
                </c:pt>
                <c:pt idx="141">
                  <c:v>4.88</c:v>
                </c:pt>
                <c:pt idx="142">
                  <c:v>1.49</c:v>
                </c:pt>
                <c:pt idx="143">
                  <c:v>7.21</c:v>
                </c:pt>
                <c:pt idx="144">
                  <c:v>8.24</c:v>
                </c:pt>
                <c:pt idx="145">
                  <c:v>5.93</c:v>
                </c:pt>
                <c:pt idx="146">
                  <c:v>4.59</c:v>
                </c:pt>
                <c:pt idx="147">
                  <c:v>10.8</c:v>
                </c:pt>
                <c:pt idx="148">
                  <c:v>9.3699999999999992</c:v>
                </c:pt>
                <c:pt idx="149">
                  <c:v>7.75</c:v>
                </c:pt>
                <c:pt idx="150">
                  <c:v>6.56</c:v>
                </c:pt>
                <c:pt idx="151">
                  <c:v>6.73</c:v>
                </c:pt>
                <c:pt idx="152">
                  <c:v>6</c:v>
                </c:pt>
                <c:pt idx="153" formatCode="0">
                  <c:v>23.526600000000002</c:v>
                </c:pt>
                <c:pt idx="154" formatCode="0">
                  <c:v>20.750600000000002</c:v>
                </c:pt>
                <c:pt idx="155" formatCode="0">
                  <c:v>25.816800000000004</c:v>
                </c:pt>
                <c:pt idx="156" formatCode="0">
                  <c:v>20.334200000000003</c:v>
                </c:pt>
                <c:pt idx="157" formatCode="0">
                  <c:v>20.195400000000003</c:v>
                </c:pt>
                <c:pt idx="158" formatCode="0">
                  <c:v>28.454000000000001</c:v>
                </c:pt>
                <c:pt idx="159" formatCode="0">
                  <c:v>10.895800000000001</c:v>
                </c:pt>
                <c:pt idx="160" formatCode="0">
                  <c:v>19.917800000000003</c:v>
                </c:pt>
                <c:pt idx="161" formatCode="0">
                  <c:v>21.583400000000001</c:v>
                </c:pt>
                <c:pt idx="162" formatCode="0">
                  <c:v>17.627600000000001</c:v>
                </c:pt>
                <c:pt idx="163" formatCode="0">
                  <c:v>16.031400000000001</c:v>
                </c:pt>
                <c:pt idx="164" formatCode="0">
                  <c:v>17.141800000000003</c:v>
                </c:pt>
                <c:pt idx="165" formatCode="0">
                  <c:v>23.110200000000003</c:v>
                </c:pt>
                <c:pt idx="166" formatCode="0">
                  <c:v>21.861000000000001</c:v>
                </c:pt>
                <c:pt idx="167" formatCode="0">
                  <c:v>25.261600000000001</c:v>
                </c:pt>
                <c:pt idx="168" formatCode="0">
                  <c:v>22.2774</c:v>
                </c:pt>
                <c:pt idx="169" formatCode="0">
                  <c:v>22.832600000000003</c:v>
                </c:pt>
                <c:pt idx="170" formatCode="0">
                  <c:v>20.056600000000003</c:v>
                </c:pt>
                <c:pt idx="171" formatCode="0">
                  <c:v>20.473000000000003</c:v>
                </c:pt>
                <c:pt idx="172" formatCode="0">
                  <c:v>24.220600000000005</c:v>
                </c:pt>
                <c:pt idx="173" formatCode="0">
                  <c:v>16.8642</c:v>
                </c:pt>
                <c:pt idx="174" formatCode="0">
                  <c:v>27.551800000000004</c:v>
                </c:pt>
                <c:pt idx="175" formatCode="0">
                  <c:v>6.4472600000000009</c:v>
                </c:pt>
                <c:pt idx="176" formatCode="0">
                  <c:v>28.176399999999997</c:v>
                </c:pt>
                <c:pt idx="177" formatCode="0">
                  <c:v>27.898799999999998</c:v>
                </c:pt>
                <c:pt idx="178" formatCode="0">
                  <c:v>26.163800000000002</c:v>
                </c:pt>
                <c:pt idx="179" formatCode="0">
                  <c:v>28.037600000000001</c:v>
                </c:pt>
                <c:pt idx="180" formatCode="0">
                  <c:v>6.593</c:v>
                </c:pt>
                <c:pt idx="181" formatCode="0">
                  <c:v>13.949399999999999</c:v>
                </c:pt>
                <c:pt idx="182" formatCode="0">
                  <c:v>22.4162</c:v>
                </c:pt>
                <c:pt idx="183" formatCode="0">
                  <c:v>26.996600000000001</c:v>
                </c:pt>
                <c:pt idx="184" formatCode="0">
                  <c:v>26.025000000000002</c:v>
                </c:pt>
                <c:pt idx="185" formatCode="0">
                  <c:v>30.605400000000003</c:v>
                </c:pt>
                <c:pt idx="186" formatCode="0">
                  <c:v>23.249000000000002</c:v>
                </c:pt>
                <c:pt idx="187" formatCode="0">
                  <c:v>22.2774</c:v>
                </c:pt>
                <c:pt idx="188" formatCode="0">
                  <c:v>23.596</c:v>
                </c:pt>
                <c:pt idx="189" formatCode="0">
                  <c:v>24.359400000000001</c:v>
                </c:pt>
                <c:pt idx="190" formatCode="0">
                  <c:v>17.558199999999999</c:v>
                </c:pt>
                <c:pt idx="191" formatCode="0">
                  <c:v>24.0124</c:v>
                </c:pt>
                <c:pt idx="192" formatCode="###0.00;###0.00">
                  <c:v>3.55</c:v>
                </c:pt>
                <c:pt idx="193" formatCode="###0.000;###0.000">
                  <c:v>0.37</c:v>
                </c:pt>
                <c:pt idx="194" formatCode="###0.000;###0.000">
                  <c:v>0.45800000000000002</c:v>
                </c:pt>
                <c:pt idx="195" formatCode="###0.00;###0.00">
                  <c:v>2.46</c:v>
                </c:pt>
                <c:pt idx="196" formatCode="###0.00;###0.00">
                  <c:v>2.73</c:v>
                </c:pt>
                <c:pt idx="197" formatCode="###0.00;###0.00">
                  <c:v>1.84</c:v>
                </c:pt>
                <c:pt idx="198" formatCode="###0.00;###0.00">
                  <c:v>2.64</c:v>
                </c:pt>
                <c:pt idx="199" formatCode="###0.00;###0.00">
                  <c:v>4.47</c:v>
                </c:pt>
                <c:pt idx="200" formatCode="###0.00;###0.00">
                  <c:v>2.52</c:v>
                </c:pt>
                <c:pt idx="201" formatCode="###0.00;###0.00">
                  <c:v>2.63</c:v>
                </c:pt>
                <c:pt idx="202" formatCode="###0.00;###0.00">
                  <c:v>4.04</c:v>
                </c:pt>
                <c:pt idx="203" formatCode="###0.00;###0.00">
                  <c:v>4.1500000000000004</c:v>
                </c:pt>
                <c:pt idx="204" formatCode="###0.00;###0.00">
                  <c:v>8.4499999999999993</c:v>
                </c:pt>
                <c:pt idx="205" formatCode="###0.00;###0.00">
                  <c:v>5.35</c:v>
                </c:pt>
                <c:pt idx="206" formatCode="###0.000;###0.000">
                  <c:v>0.20200000000000001</c:v>
                </c:pt>
                <c:pt idx="207" formatCode="###0;###0">
                  <c:v>104</c:v>
                </c:pt>
                <c:pt idx="208" formatCode="###0;###0">
                  <c:v>176</c:v>
                </c:pt>
                <c:pt idx="209" formatCode="###0.0;###0.0">
                  <c:v>88.7</c:v>
                </c:pt>
                <c:pt idx="210" formatCode="###0.0;###0.0">
                  <c:v>84</c:v>
                </c:pt>
                <c:pt idx="211" formatCode="###0;###0">
                  <c:v>61</c:v>
                </c:pt>
                <c:pt idx="212" formatCode="###0;###0">
                  <c:v>63</c:v>
                </c:pt>
                <c:pt idx="213" formatCode="###0.0;###0.0">
                  <c:v>81.900000000000006</c:v>
                </c:pt>
                <c:pt idx="214" formatCode="###0.0;###0.0">
                  <c:v>69.400000000000006</c:v>
                </c:pt>
                <c:pt idx="215" formatCode="###0.0;###0.0">
                  <c:v>15.9</c:v>
                </c:pt>
                <c:pt idx="216" formatCode="###0.0;###0.0">
                  <c:v>17</c:v>
                </c:pt>
                <c:pt idx="217" formatCode="###0.0;###0.0">
                  <c:v>49.4</c:v>
                </c:pt>
                <c:pt idx="218" formatCode="###0.0;###0.0">
                  <c:v>43.1</c:v>
                </c:pt>
                <c:pt idx="219" formatCode="###0.0;###0.0">
                  <c:v>49.2</c:v>
                </c:pt>
                <c:pt idx="220" formatCode="###0.0;###0.0">
                  <c:v>42.6</c:v>
                </c:pt>
                <c:pt idx="221" formatCode="###0;###0">
                  <c:v>103</c:v>
                </c:pt>
                <c:pt idx="222" formatCode="###0.000;###0.000">
                  <c:v>0.35599999999999998</c:v>
                </c:pt>
                <c:pt idx="223" formatCode="###0;###0">
                  <c:v>108</c:v>
                </c:pt>
                <c:pt idx="224" formatCode="###0;###0">
                  <c:v>58</c:v>
                </c:pt>
                <c:pt idx="225" formatCode="###0.0;###0.0">
                  <c:v>40.799999999999997</c:v>
                </c:pt>
                <c:pt idx="226" formatCode="###0.0;###0.0">
                  <c:v>74.2</c:v>
                </c:pt>
                <c:pt idx="227" formatCode="###0.0;###0.0">
                  <c:v>72</c:v>
                </c:pt>
                <c:pt idx="228" formatCode="###0.0;###0.0">
                  <c:v>37.200000000000003</c:v>
                </c:pt>
                <c:pt idx="229" formatCode="###0.0;###0.0">
                  <c:v>65.3</c:v>
                </c:pt>
                <c:pt idx="230" formatCode="###0.0;###0.0">
                  <c:v>47.7</c:v>
                </c:pt>
                <c:pt idx="231" formatCode="###0.0;###0.0">
                  <c:v>50.4</c:v>
                </c:pt>
                <c:pt idx="232" formatCode="###0.0;###0.0">
                  <c:v>45.9</c:v>
                </c:pt>
                <c:pt idx="233" formatCode="###0.0;###0.0">
                  <c:v>51.3</c:v>
                </c:pt>
                <c:pt idx="234" formatCode="###0.0;###0.0">
                  <c:v>48.2</c:v>
                </c:pt>
                <c:pt idx="235" formatCode="###0.0;###0.0">
                  <c:v>39.700000000000003</c:v>
                </c:pt>
                <c:pt idx="236" formatCode="###0.0;###0.0">
                  <c:v>42.1</c:v>
                </c:pt>
                <c:pt idx="237" formatCode="###0.0;###0.0">
                  <c:v>36.6</c:v>
                </c:pt>
                <c:pt idx="238" formatCode="###0.0;###0.0">
                  <c:v>54.5</c:v>
                </c:pt>
                <c:pt idx="239" formatCode="###0.0;###0.0">
                  <c:v>40.5</c:v>
                </c:pt>
                <c:pt idx="240" formatCode="###0.0;###0.0">
                  <c:v>44.5</c:v>
                </c:pt>
                <c:pt idx="241" formatCode="###0.0;###0.0">
                  <c:v>47.3</c:v>
                </c:pt>
                <c:pt idx="242" formatCode="###0.0;###0.0">
                  <c:v>36.299999999999997</c:v>
                </c:pt>
                <c:pt idx="243" formatCode="###0.0;###0.0">
                  <c:v>40.700000000000003</c:v>
                </c:pt>
                <c:pt idx="244" formatCode="###0.0;###0.0">
                  <c:v>47.4</c:v>
                </c:pt>
                <c:pt idx="245" formatCode="###0.0;###0.0">
                  <c:v>59.8</c:v>
                </c:pt>
                <c:pt idx="246" formatCode="###0.0;###0.0">
                  <c:v>53.6</c:v>
                </c:pt>
                <c:pt idx="247" formatCode="0.0">
                  <c:v>12.124600912373031</c:v>
                </c:pt>
                <c:pt idx="248" formatCode="0.0">
                  <c:v>11.89107221609118</c:v>
                </c:pt>
                <c:pt idx="249" formatCode="0.0">
                  <c:v>13.147536030752853</c:v>
                </c:pt>
                <c:pt idx="250" formatCode="0.0">
                  <c:v>12.884133328103079</c:v>
                </c:pt>
                <c:pt idx="251" formatCode="0.0">
                  <c:v>12.263404243942547</c:v>
                </c:pt>
                <c:pt idx="252" formatCode="0.0">
                  <c:v>12.639117284296555</c:v>
                </c:pt>
                <c:pt idx="253" formatCode="0.0">
                  <c:v>16.354232710910136</c:v>
                </c:pt>
                <c:pt idx="254" formatCode="0.0">
                  <c:v>15.967399832275856</c:v>
                </c:pt>
                <c:pt idx="255" formatCode="0.0">
                  <c:v>16.105690872083585</c:v>
                </c:pt>
                <c:pt idx="256" formatCode="0.0">
                  <c:v>16.248313953278174</c:v>
                </c:pt>
                <c:pt idx="257" formatCode="0.0">
                  <c:v>15.490876594032988</c:v>
                </c:pt>
                <c:pt idx="258" formatCode="0.0">
                  <c:v>15.845645561832368</c:v>
                </c:pt>
                <c:pt idx="259" formatCode="0.0">
                  <c:v>14.836725448082213</c:v>
                </c:pt>
                <c:pt idx="260" formatCode="0.0">
                  <c:v>14.819731078792229</c:v>
                </c:pt>
                <c:pt idx="261" formatCode="0.0">
                  <c:v>10.257007881800462</c:v>
                </c:pt>
                <c:pt idx="262" formatCode="0.0">
                  <c:v>11.228183084762687</c:v>
                </c:pt>
                <c:pt idx="263" formatCode="0.0">
                  <c:v>8.1131994323201209</c:v>
                </c:pt>
                <c:pt idx="264" formatCode="0.0">
                  <c:v>10.360879518637585</c:v>
                </c:pt>
                <c:pt idx="265" formatCode="0.0">
                  <c:v>8.8758562777769967</c:v>
                </c:pt>
                <c:pt idx="266" formatCode="0.0">
                  <c:v>13.502910763114601</c:v>
                </c:pt>
                <c:pt idx="267" formatCode="0.0">
                  <c:v>10.012950508363105</c:v>
                </c:pt>
                <c:pt idx="268" formatCode="0.0">
                  <c:v>12.394830982887045</c:v>
                </c:pt>
                <c:pt idx="269" formatCode="0.0">
                  <c:v>18.3296925</c:v>
                </c:pt>
                <c:pt idx="270" formatCode="0.0">
                  <c:v>8.3719055938697302</c:v>
                </c:pt>
                <c:pt idx="271" formatCode="0.0">
                  <c:v>8.3062916129032267</c:v>
                </c:pt>
                <c:pt idx="272" formatCode="0.0">
                  <c:v>8.8371488435374133</c:v>
                </c:pt>
                <c:pt idx="273" formatCode="0.0">
                  <c:v>14.691214364295879</c:v>
                </c:pt>
                <c:pt idx="274" formatCode="0.0">
                  <c:v>10.011028399999999</c:v>
                </c:pt>
                <c:pt idx="275" formatCode="0.0">
                  <c:v>11.211108091603053</c:v>
                </c:pt>
                <c:pt idx="276" formatCode="0.0">
                  <c:v>9.0472154351544294</c:v>
                </c:pt>
                <c:pt idx="277" formatCode="0.0">
                  <c:v>11.315846177215192</c:v>
                </c:pt>
                <c:pt idx="278" formatCode="0.0">
                  <c:v>9.6044679002876325</c:v>
                </c:pt>
                <c:pt idx="279" formatCode="0.0">
                  <c:v>2.9315761999999999</c:v>
                </c:pt>
                <c:pt idx="280" formatCode="0.0">
                  <c:v>12.293145385211114</c:v>
                </c:pt>
                <c:pt idx="281" formatCode="0.0">
                  <c:v>10.683953939393939</c:v>
                </c:pt>
                <c:pt idx="282" formatCode="0.0">
                  <c:v>10.387768039215688</c:v>
                </c:pt>
                <c:pt idx="283" formatCode="0.0">
                  <c:v>13.360576704545457</c:v>
                </c:pt>
                <c:pt idx="284" formatCode="0.0">
                  <c:v>13.279238354430378</c:v>
                </c:pt>
                <c:pt idx="285" formatCode="0.0">
                  <c:v>12.871905882352941</c:v>
                </c:pt>
                <c:pt idx="286" formatCode="0.0">
                  <c:v>13.643016470588236</c:v>
                </c:pt>
                <c:pt idx="287" formatCode="0.0">
                  <c:v>14.517859876543209</c:v>
                </c:pt>
                <c:pt idx="288" formatCode="0.0">
                  <c:v>11.514785714285715</c:v>
                </c:pt>
                <c:pt idx="289" formatCode="0.0">
                  <c:v>15.274972959084131</c:v>
                </c:pt>
                <c:pt idx="290" formatCode="0.0">
                  <c:v>13.178666103297193</c:v>
                </c:pt>
                <c:pt idx="291" formatCode="0.0">
                  <c:v>14.238460327868852</c:v>
                </c:pt>
                <c:pt idx="292" formatCode="0.0">
                  <c:v>13.466511068702291</c:v>
                </c:pt>
                <c:pt idx="293" formatCode="0.0">
                  <c:v>9.3823049999999988</c:v>
                </c:pt>
                <c:pt idx="294" formatCode="0.0">
                  <c:v>14.099820392499309</c:v>
                </c:pt>
                <c:pt idx="295" formatCode="0.0">
                  <c:v>15.460234785204586</c:v>
                </c:pt>
                <c:pt idx="296" formatCode="0.0">
                  <c:v>15.635305350468908</c:v>
                </c:pt>
                <c:pt idx="297" formatCode="0.0">
                  <c:v>6.7447916279069764</c:v>
                </c:pt>
                <c:pt idx="298" formatCode="0.0">
                  <c:v>8.5231689240506316</c:v>
                </c:pt>
                <c:pt idx="299" formatCode="0.0">
                  <c:v>9.4642547320061272</c:v>
                </c:pt>
                <c:pt idx="300" formatCode="0.0">
                  <c:v>6.2615810688140554</c:v>
                </c:pt>
                <c:pt idx="301" formatCode="0.0">
                  <c:v>8.8455332374100735</c:v>
                </c:pt>
                <c:pt idx="302" formatCode="0.0">
                  <c:v>14.688581162746003</c:v>
                </c:pt>
                <c:pt idx="303" formatCode="0.0">
                  <c:v>15.442489361059309</c:v>
                </c:pt>
                <c:pt idx="304" formatCode="0.0">
                  <c:v>9.5172156890459352</c:v>
                </c:pt>
                <c:pt idx="305" formatCode="0.0">
                  <c:v>14.092162589928055</c:v>
                </c:pt>
                <c:pt idx="306" formatCode="0.0">
                  <c:v>12.947506363636364</c:v>
                </c:pt>
                <c:pt idx="307" formatCode="0.0">
                  <c:v>13.248329769230768</c:v>
                </c:pt>
                <c:pt idx="308" formatCode="0.0">
                  <c:v>5.579201830065359</c:v>
                </c:pt>
                <c:pt idx="309" formatCode="0.0">
                  <c:v>9.2265463157894718</c:v>
                </c:pt>
                <c:pt idx="310" formatCode="0.0">
                  <c:v>9.6246598198198186</c:v>
                </c:pt>
                <c:pt idx="311" formatCode="0.0">
                  <c:v>8.6737434482758609</c:v>
                </c:pt>
                <c:pt idx="312" formatCode="0.0">
                  <c:v>7.2706163535911612</c:v>
                </c:pt>
                <c:pt idx="313" formatCode="0.0">
                  <c:v>7.6985114465408806</c:v>
                </c:pt>
                <c:pt idx="314" formatCode="0.0">
                  <c:v>13.23985954751131</c:v>
                </c:pt>
                <c:pt idx="315" formatCode="0.0">
                  <c:v>14.045040000000002</c:v>
                </c:pt>
                <c:pt idx="316" formatCode="0.0">
                  <c:v>12.901265789473682</c:v>
                </c:pt>
                <c:pt idx="317" formatCode="0.0">
                  <c:v>17.658470899879077</c:v>
                </c:pt>
                <c:pt idx="318" formatCode="0.0">
                  <c:v>18.484843416491703</c:v>
                </c:pt>
                <c:pt idx="319" formatCode="0.0">
                  <c:v>12.98325011627907</c:v>
                </c:pt>
                <c:pt idx="320" formatCode="0.0">
                  <c:v>12.167002747252749</c:v>
                </c:pt>
                <c:pt idx="323" formatCode="0.0">
                  <c:v>10.46813995575803</c:v>
                </c:pt>
                <c:pt idx="329" formatCode="0.0">
                  <c:v>9.8965382029591744</c:v>
                </c:pt>
                <c:pt idx="330" formatCode="0.0">
                  <c:v>18.707866279069766</c:v>
                </c:pt>
                <c:pt idx="331" formatCode="0.0">
                  <c:v>19.251823336283643</c:v>
                </c:pt>
                <c:pt idx="332" formatCode="0.0">
                  <c:v>4.7146053968253971</c:v>
                </c:pt>
                <c:pt idx="333" formatCode="0.0">
                  <c:v>6.9045177011494259</c:v>
                </c:pt>
                <c:pt idx="334" formatCode="0.0">
                  <c:v>14.07126057248384</c:v>
                </c:pt>
                <c:pt idx="335" formatCode="0.0">
                  <c:v>5.7475978676470589</c:v>
                </c:pt>
                <c:pt idx="336" formatCode="0.0">
                  <c:v>6.8462570940170933</c:v>
                </c:pt>
                <c:pt idx="337" formatCode="0.0">
                  <c:v>8.2386456603773564</c:v>
                </c:pt>
                <c:pt idx="338" formatCode="0.0">
                  <c:v>5.0275420903954799</c:v>
                </c:pt>
                <c:pt idx="339" formatCode="0.0">
                  <c:v>6.8323848648648653</c:v>
                </c:pt>
                <c:pt idx="340" formatCode="0.0">
                  <c:v>15.551609635308145</c:v>
                </c:pt>
                <c:pt idx="341" formatCode="0.0">
                  <c:v>9.875751238095237</c:v>
                </c:pt>
                <c:pt idx="342" formatCode="0.0">
                  <c:v>16.571241929960266</c:v>
                </c:pt>
                <c:pt idx="343" formatCode="0.0">
                  <c:v>12.132563296398894</c:v>
                </c:pt>
                <c:pt idx="344" formatCode="0.0">
                  <c:v>22.567449312456965</c:v>
                </c:pt>
                <c:pt idx="345" formatCode="0.0">
                  <c:v>11.51581453831041</c:v>
                </c:pt>
                <c:pt idx="346" formatCode="0.0">
                  <c:v>12.491167845993756</c:v>
                </c:pt>
                <c:pt idx="347" formatCode="0.0">
                  <c:v>6.406436238244515</c:v>
                </c:pt>
                <c:pt idx="348" formatCode="0.0">
                  <c:v>4.2227062962962973</c:v>
                </c:pt>
                <c:pt idx="349" formatCode="0.0">
                  <c:v>12.727933654773386</c:v>
                </c:pt>
                <c:pt idx="350" formatCode="0.0">
                  <c:v>13.556711706349208</c:v>
                </c:pt>
                <c:pt idx="351" formatCode="0.0">
                  <c:v>18.445053621450644</c:v>
                </c:pt>
                <c:pt idx="352" formatCode="0.0">
                  <c:v>20.291114330269377</c:v>
                </c:pt>
                <c:pt idx="353" formatCode="0.0">
                  <c:v>18.733343376919699</c:v>
                </c:pt>
                <c:pt idx="354" formatCode="0.0">
                  <c:v>20.425592780817777</c:v>
                </c:pt>
                <c:pt idx="355" formatCode="0.0">
                  <c:v>19.146621144231201</c:v>
                </c:pt>
                <c:pt idx="356" formatCode="0.0">
                  <c:v>18.740152539309069</c:v>
                </c:pt>
                <c:pt idx="357" formatCode="0.0">
                  <c:v>25.360956508892741</c:v>
                </c:pt>
                <c:pt idx="358" formatCode="0.0">
                  <c:v>20.176476224101769</c:v>
                </c:pt>
                <c:pt idx="359" formatCode="0.0">
                  <c:v>8.5959524271844661</c:v>
                </c:pt>
                <c:pt idx="360" formatCode="0.0">
                  <c:v>18.13618585193321</c:v>
                </c:pt>
                <c:pt idx="361" formatCode="0.0">
                  <c:v>12.990979902912621</c:v>
                </c:pt>
                <c:pt idx="362" formatCode="0.0">
                  <c:v>21.127475563909773</c:v>
                </c:pt>
                <c:pt idx="363" formatCode="0.0">
                  <c:v>14.467299502487561</c:v>
                </c:pt>
                <c:pt idx="364" formatCode="0.0">
                  <c:v>11.854598076923077</c:v>
                </c:pt>
                <c:pt idx="365" formatCode="0.0">
                  <c:v>14.316416805170823</c:v>
                </c:pt>
                <c:pt idx="366" formatCode="0.0">
                  <c:v>11.226439609756099</c:v>
                </c:pt>
                <c:pt idx="367" formatCode="0.0">
                  <c:v>11.571584694932783</c:v>
                </c:pt>
                <c:pt idx="368" formatCode="0.0">
                  <c:v>21.244374767166544</c:v>
                </c:pt>
                <c:pt idx="369" formatCode="0.0">
                  <c:v>9.6505384615384635</c:v>
                </c:pt>
                <c:pt idx="370" formatCode="0.0">
                  <c:v>10.804029472140764</c:v>
                </c:pt>
                <c:pt idx="371" formatCode="0.0">
                  <c:v>11.433988862745098</c:v>
                </c:pt>
                <c:pt idx="372" formatCode="0.0">
                  <c:v>13.370495708406816</c:v>
                </c:pt>
                <c:pt idx="373" formatCode="0.0">
                  <c:v>8.6547003513996437</c:v>
                </c:pt>
                <c:pt idx="374" formatCode="0.0">
                  <c:v>9.2189190909090897</c:v>
                </c:pt>
                <c:pt idx="375" formatCode="0.0">
                  <c:v>8.3103971859296468</c:v>
                </c:pt>
                <c:pt idx="376" formatCode="0.0">
                  <c:v>17.61760758293839</c:v>
                </c:pt>
                <c:pt idx="377" formatCode="0.0">
                  <c:v>16.730013365384618</c:v>
                </c:pt>
                <c:pt idx="378" formatCode="0.0">
                  <c:v>24.076544074577296</c:v>
                </c:pt>
                <c:pt idx="379" formatCode="0.0">
                  <c:v>15.038321410818718</c:v>
                </c:pt>
                <c:pt idx="380" formatCode="0.0">
                  <c:v>13.417641788908767</c:v>
                </c:pt>
                <c:pt idx="381" formatCode="0.0">
                  <c:v>13.034863636363635</c:v>
                </c:pt>
                <c:pt idx="382" formatCode="0.0">
                  <c:v>8.2749658064516129</c:v>
                </c:pt>
                <c:pt idx="383" formatCode="0.0">
                  <c:v>17.21413293293293</c:v>
                </c:pt>
                <c:pt idx="384" formatCode="0.0">
                  <c:v>11.199298594719167</c:v>
                </c:pt>
                <c:pt idx="385" formatCode="0.0">
                  <c:v>17.642791262135926</c:v>
                </c:pt>
                <c:pt idx="386" formatCode="0.0">
                  <c:v>17.018345276058962</c:v>
                </c:pt>
                <c:pt idx="387" formatCode="0.0">
                  <c:v>13.533425920649112</c:v>
                </c:pt>
                <c:pt idx="388" formatCode="0.0">
                  <c:v>19.539908219746351</c:v>
                </c:pt>
                <c:pt idx="389" formatCode="0.0">
                  <c:v>18.076239211188607</c:v>
                </c:pt>
                <c:pt idx="390" formatCode="0.0">
                  <c:v>25.663228186813182</c:v>
                </c:pt>
                <c:pt idx="391" formatCode="0.0">
                  <c:v>16.442737722296606</c:v>
                </c:pt>
                <c:pt idx="392" formatCode="0.0">
                  <c:v>16.792325137195114</c:v>
                </c:pt>
                <c:pt idx="393" formatCode="0.0">
                  <c:v>13.407545717035612</c:v>
                </c:pt>
                <c:pt idx="394" formatCode="0.0">
                  <c:v>16.876508309990662</c:v>
                </c:pt>
                <c:pt idx="395" formatCode="0.0">
                  <c:v>33.332212958484668</c:v>
                </c:pt>
                <c:pt idx="396" formatCode="0.0">
                  <c:v>18.355453101240659</c:v>
                </c:pt>
                <c:pt idx="397" formatCode="0.0">
                  <c:v>25.630533783783783</c:v>
                </c:pt>
                <c:pt idx="398" formatCode="0.0">
                  <c:v>20.650211377594715</c:v>
                </c:pt>
                <c:pt idx="399" formatCode="0.0">
                  <c:v>24.665511545454549</c:v>
                </c:pt>
                <c:pt idx="400" formatCode="0.0">
                  <c:v>23.903989792059548</c:v>
                </c:pt>
                <c:pt idx="401" formatCode="0.0">
                  <c:v>22.062552653275098</c:v>
                </c:pt>
                <c:pt idx="402" formatCode="0.0">
                  <c:v>22.756435376688923</c:v>
                </c:pt>
                <c:pt idx="403" formatCode="0.0">
                  <c:v>30.335082951838793</c:v>
                </c:pt>
                <c:pt idx="404" formatCode="0.0">
                  <c:v>27.323996810325273</c:v>
                </c:pt>
                <c:pt idx="405" formatCode="0.0">
                  <c:v>38.038535835991851</c:v>
                </c:pt>
                <c:pt idx="406" formatCode="0.0">
                  <c:v>39.276553002126981</c:v>
                </c:pt>
                <c:pt idx="407" formatCode="0.0">
                  <c:v>27.590094863181278</c:v>
                </c:pt>
                <c:pt idx="408" formatCode="0.0">
                  <c:v>27.262810751052324</c:v>
                </c:pt>
                <c:pt idx="409" formatCode="0.0">
                  <c:v>35.881235451261105</c:v>
                </c:pt>
                <c:pt idx="410" formatCode="0.0">
                  <c:v>38.022685932472093</c:v>
                </c:pt>
                <c:pt idx="411" formatCode="0.0">
                  <c:v>27.859577228534455</c:v>
                </c:pt>
                <c:pt idx="412" formatCode="0.0">
                  <c:v>28.449645672643957</c:v>
                </c:pt>
                <c:pt idx="413" formatCode="0.0">
                  <c:v>29.611588852077571</c:v>
                </c:pt>
                <c:pt idx="414" formatCode="0.0">
                  <c:v>8.0510058248178158</c:v>
                </c:pt>
                <c:pt idx="415" formatCode="0.0">
                  <c:v>14.069988695164737</c:v>
                </c:pt>
                <c:pt idx="416" formatCode="0.0">
                  <c:v>4.6292054042892854</c:v>
                </c:pt>
                <c:pt idx="417" formatCode="0.0">
                  <c:v>10.182284982063445</c:v>
                </c:pt>
                <c:pt idx="418" formatCode="0.0">
                  <c:v>10.976034177171075</c:v>
                </c:pt>
                <c:pt idx="419" formatCode="0.0">
                  <c:v>27.626963183826859</c:v>
                </c:pt>
                <c:pt idx="420" formatCode="0.0">
                  <c:v>3.0080827645179333</c:v>
                </c:pt>
                <c:pt idx="421" formatCode="0.0">
                  <c:v>10.399843925713855</c:v>
                </c:pt>
                <c:pt idx="422" formatCode="0.0">
                  <c:v>19.092632788292892</c:v>
                </c:pt>
                <c:pt idx="423" formatCode="0.0">
                  <c:v>18.929729304427358</c:v>
                </c:pt>
                <c:pt idx="424" formatCode="0.0">
                  <c:v>27.856110574054235</c:v>
                </c:pt>
                <c:pt idx="425" formatCode="0.0">
                  <c:v>24.428360996452614</c:v>
                </c:pt>
                <c:pt idx="426">
                  <c:v>187</c:v>
                </c:pt>
                <c:pt idx="427">
                  <c:v>132</c:v>
                </c:pt>
                <c:pt idx="428">
                  <c:v>423</c:v>
                </c:pt>
                <c:pt idx="429">
                  <c:v>370</c:v>
                </c:pt>
                <c:pt idx="430">
                  <c:v>364</c:v>
                </c:pt>
                <c:pt idx="431">
                  <c:v>338</c:v>
                </c:pt>
                <c:pt idx="432">
                  <c:v>316</c:v>
                </c:pt>
                <c:pt idx="433">
                  <c:v>371</c:v>
                </c:pt>
                <c:pt idx="434">
                  <c:v>126</c:v>
                </c:pt>
                <c:pt idx="435">
                  <c:v>149</c:v>
                </c:pt>
                <c:pt idx="436">
                  <c:v>136</c:v>
                </c:pt>
                <c:pt idx="437">
                  <c:v>327</c:v>
                </c:pt>
                <c:pt idx="438">
                  <c:v>244</c:v>
                </c:pt>
                <c:pt idx="439">
                  <c:v>288</c:v>
                </c:pt>
                <c:pt idx="440">
                  <c:v>116</c:v>
                </c:pt>
                <c:pt idx="441">
                  <c:v>269</c:v>
                </c:pt>
                <c:pt idx="442">
                  <c:v>165</c:v>
                </c:pt>
                <c:pt idx="443">
                  <c:v>228</c:v>
                </c:pt>
                <c:pt idx="444">
                  <c:v>223</c:v>
                </c:pt>
                <c:pt idx="445">
                  <c:v>227</c:v>
                </c:pt>
                <c:pt idx="446">
                  <c:v>76</c:v>
                </c:pt>
                <c:pt idx="447">
                  <c:v>74</c:v>
                </c:pt>
                <c:pt idx="448">
                  <c:v>67</c:v>
                </c:pt>
                <c:pt idx="449">
                  <c:v>186</c:v>
                </c:pt>
                <c:pt idx="450">
                  <c:v>191</c:v>
                </c:pt>
                <c:pt idx="451">
                  <c:v>172</c:v>
                </c:pt>
                <c:pt idx="452">
                  <c:v>107</c:v>
                </c:pt>
                <c:pt idx="453">
                  <c:v>109</c:v>
                </c:pt>
                <c:pt idx="454">
                  <c:v>122</c:v>
                </c:pt>
                <c:pt idx="455">
                  <c:v>162</c:v>
                </c:pt>
                <c:pt idx="456">
                  <c:v>144</c:v>
                </c:pt>
                <c:pt idx="457">
                  <c:v>169</c:v>
                </c:pt>
                <c:pt idx="458">
                  <c:v>105</c:v>
                </c:pt>
                <c:pt idx="459">
                  <c:v>72</c:v>
                </c:pt>
                <c:pt idx="460">
                  <c:v>90</c:v>
                </c:pt>
                <c:pt idx="461">
                  <c:v>177</c:v>
                </c:pt>
                <c:pt idx="462">
                  <c:v>179</c:v>
                </c:pt>
                <c:pt idx="463">
                  <c:v>179</c:v>
                </c:pt>
                <c:pt idx="464">
                  <c:v>36</c:v>
                </c:pt>
                <c:pt idx="465">
                  <c:v>34</c:v>
                </c:pt>
                <c:pt idx="466">
                  <c:v>24</c:v>
                </c:pt>
                <c:pt idx="467">
                  <c:v>234</c:v>
                </c:pt>
                <c:pt idx="468">
                  <c:v>115</c:v>
                </c:pt>
                <c:pt idx="469">
                  <c:v>59</c:v>
                </c:pt>
                <c:pt idx="470">
                  <c:v>126</c:v>
                </c:pt>
                <c:pt idx="471">
                  <c:v>145</c:v>
                </c:pt>
                <c:pt idx="472">
                  <c:v>199</c:v>
                </c:pt>
                <c:pt idx="473">
                  <c:v>97</c:v>
                </c:pt>
                <c:pt idx="474">
                  <c:v>97</c:v>
                </c:pt>
                <c:pt idx="475">
                  <c:v>95</c:v>
                </c:pt>
                <c:pt idx="476">
                  <c:v>89</c:v>
                </c:pt>
                <c:pt idx="477">
                  <c:v>64</c:v>
                </c:pt>
                <c:pt idx="478">
                  <c:v>79</c:v>
                </c:pt>
                <c:pt idx="479">
                  <c:v>37</c:v>
                </c:pt>
                <c:pt idx="480">
                  <c:v>97</c:v>
                </c:pt>
                <c:pt idx="481">
                  <c:v>98</c:v>
                </c:pt>
                <c:pt idx="482">
                  <c:v>98</c:v>
                </c:pt>
                <c:pt idx="483">
                  <c:v>80</c:v>
                </c:pt>
                <c:pt idx="484">
                  <c:v>72</c:v>
                </c:pt>
                <c:pt idx="485">
                  <c:v>3</c:v>
                </c:pt>
                <c:pt idx="486">
                  <c:v>95</c:v>
                </c:pt>
                <c:pt idx="487">
                  <c:v>107</c:v>
                </c:pt>
                <c:pt idx="488">
                  <c:v>76</c:v>
                </c:pt>
                <c:pt idx="489">
                  <c:v>85</c:v>
                </c:pt>
                <c:pt idx="490">
                  <c:v>47</c:v>
                </c:pt>
                <c:pt idx="491">
                  <c:v>10</c:v>
                </c:pt>
                <c:pt idx="492">
                  <c:v>11</c:v>
                </c:pt>
                <c:pt idx="493">
                  <c:v>11</c:v>
                </c:pt>
                <c:pt idx="494">
                  <c:v>12</c:v>
                </c:pt>
                <c:pt idx="495">
                  <c:v>11</c:v>
                </c:pt>
                <c:pt idx="496">
                  <c:v>12</c:v>
                </c:pt>
                <c:pt idx="497">
                  <c:v>22</c:v>
                </c:pt>
                <c:pt idx="498">
                  <c:v>21</c:v>
                </c:pt>
                <c:pt idx="499">
                  <c:v>24</c:v>
                </c:pt>
                <c:pt idx="500">
                  <c:v>24</c:v>
                </c:pt>
                <c:pt idx="501">
                  <c:v>37</c:v>
                </c:pt>
                <c:pt idx="502">
                  <c:v>53</c:v>
                </c:pt>
                <c:pt idx="503">
                  <c:v>110</c:v>
                </c:pt>
                <c:pt idx="504">
                  <c:v>74</c:v>
                </c:pt>
                <c:pt idx="505">
                  <c:v>97</c:v>
                </c:pt>
                <c:pt idx="506">
                  <c:v>44</c:v>
                </c:pt>
                <c:pt idx="507">
                  <c:v>117</c:v>
                </c:pt>
                <c:pt idx="508">
                  <c:v>102</c:v>
                </c:pt>
                <c:pt idx="509">
                  <c:v>111</c:v>
                </c:pt>
                <c:pt idx="510">
                  <c:v>110</c:v>
                </c:pt>
                <c:pt idx="511">
                  <c:v>103</c:v>
                </c:pt>
                <c:pt idx="512">
                  <c:v>11</c:v>
                </c:pt>
                <c:pt idx="513">
                  <c:v>54.7</c:v>
                </c:pt>
                <c:pt idx="514">
                  <c:v>47.7</c:v>
                </c:pt>
                <c:pt idx="515">
                  <c:v>74.7</c:v>
                </c:pt>
                <c:pt idx="516">
                  <c:v>72.7</c:v>
                </c:pt>
                <c:pt idx="517">
                  <c:v>64.099999999999994</c:v>
                </c:pt>
                <c:pt idx="518">
                  <c:v>73.5</c:v>
                </c:pt>
                <c:pt idx="519">
                  <c:v>57</c:v>
                </c:pt>
                <c:pt idx="520">
                  <c:v>33.299999999999997</c:v>
                </c:pt>
                <c:pt idx="521">
                  <c:v>37.4</c:v>
                </c:pt>
                <c:pt idx="522">
                  <c:v>29.2</c:v>
                </c:pt>
                <c:pt idx="523">
                  <c:v>35.1</c:v>
                </c:pt>
                <c:pt idx="524">
                  <c:v>35.9</c:v>
                </c:pt>
                <c:pt idx="525">
                  <c:v>35.4</c:v>
                </c:pt>
                <c:pt idx="526">
                  <c:v>36.4</c:v>
                </c:pt>
                <c:pt idx="527">
                  <c:v>35</c:v>
                </c:pt>
                <c:pt idx="528">
                  <c:v>15.9</c:v>
                </c:pt>
                <c:pt idx="529">
                  <c:v>16.8</c:v>
                </c:pt>
                <c:pt idx="530">
                  <c:v>30.5</c:v>
                </c:pt>
                <c:pt idx="531">
                  <c:v>18.899999999999999</c:v>
                </c:pt>
                <c:pt idx="532">
                  <c:v>34.200000000000003</c:v>
                </c:pt>
                <c:pt idx="533">
                  <c:v>74.099999999999994</c:v>
                </c:pt>
                <c:pt idx="534">
                  <c:v>70.8</c:v>
                </c:pt>
                <c:pt idx="535">
                  <c:v>74.2</c:v>
                </c:pt>
                <c:pt idx="536">
                  <c:v>66.400000000000006</c:v>
                </c:pt>
                <c:pt idx="537">
                  <c:v>66.400000000000006</c:v>
                </c:pt>
                <c:pt idx="538">
                  <c:v>33.6</c:v>
                </c:pt>
                <c:pt idx="539">
                  <c:v>35.9</c:v>
                </c:pt>
                <c:pt idx="540">
                  <c:v>35.299999999999997</c:v>
                </c:pt>
                <c:pt idx="541">
                  <c:v>28.3</c:v>
                </c:pt>
                <c:pt idx="542">
                  <c:v>38.299999999999997</c:v>
                </c:pt>
                <c:pt idx="543">
                  <c:v>31.1</c:v>
                </c:pt>
                <c:pt idx="544">
                  <c:v>11.6</c:v>
                </c:pt>
                <c:pt idx="545">
                  <c:v>16.8</c:v>
                </c:pt>
                <c:pt idx="546">
                  <c:v>10</c:v>
                </c:pt>
                <c:pt idx="547">
                  <c:v>7.95</c:v>
                </c:pt>
                <c:pt idx="548">
                  <c:v>8.08</c:v>
                </c:pt>
                <c:pt idx="549">
                  <c:v>10.9</c:v>
                </c:pt>
                <c:pt idx="550">
                  <c:v>12.2</c:v>
                </c:pt>
                <c:pt idx="551">
                  <c:v>14.6</c:v>
                </c:pt>
                <c:pt idx="552">
                  <c:v>10.7</c:v>
                </c:pt>
                <c:pt idx="553">
                  <c:v>11</c:v>
                </c:pt>
                <c:pt idx="554">
                  <c:v>6.65</c:v>
                </c:pt>
                <c:pt idx="555">
                  <c:v>8.1</c:v>
                </c:pt>
                <c:pt idx="556">
                  <c:v>9.02</c:v>
                </c:pt>
                <c:pt idx="557">
                  <c:v>8.08</c:v>
                </c:pt>
                <c:pt idx="558">
                  <c:v>7.41</c:v>
                </c:pt>
                <c:pt idx="559">
                  <c:v>9.4600000000000009</c:v>
                </c:pt>
                <c:pt idx="560">
                  <c:v>14.4</c:v>
                </c:pt>
                <c:pt idx="561">
                  <c:v>13.4</c:v>
                </c:pt>
                <c:pt idx="562">
                  <c:v>11</c:v>
                </c:pt>
                <c:pt idx="564">
                  <c:v>4.91</c:v>
                </c:pt>
                <c:pt idx="565">
                  <c:v>9.75</c:v>
                </c:pt>
                <c:pt idx="566">
                  <c:v>19.2</c:v>
                </c:pt>
                <c:pt idx="567">
                  <c:v>9.1199999999999992</c:v>
                </c:pt>
                <c:pt idx="568">
                  <c:v>9.5500000000000007</c:v>
                </c:pt>
                <c:pt idx="569">
                  <c:v>6.48</c:v>
                </c:pt>
                <c:pt idx="570">
                  <c:v>9.4</c:v>
                </c:pt>
                <c:pt idx="571">
                  <c:v>3.65</c:v>
                </c:pt>
                <c:pt idx="572">
                  <c:v>10.1</c:v>
                </c:pt>
                <c:pt idx="573">
                  <c:v>14.6</c:v>
                </c:pt>
                <c:pt idx="574">
                  <c:v>11.7</c:v>
                </c:pt>
                <c:pt idx="575">
                  <c:v>8.3800000000000008</c:v>
                </c:pt>
                <c:pt idx="576">
                  <c:v>17.100000000000001</c:v>
                </c:pt>
                <c:pt idx="577">
                  <c:v>10.3</c:v>
                </c:pt>
                <c:pt idx="578">
                  <c:v>10.5</c:v>
                </c:pt>
                <c:pt idx="579">
                  <c:v>13</c:v>
                </c:pt>
                <c:pt idx="580">
                  <c:v>15.6</c:v>
                </c:pt>
                <c:pt idx="581">
                  <c:v>6.31</c:v>
                </c:pt>
                <c:pt idx="582">
                  <c:v>9.82</c:v>
                </c:pt>
                <c:pt idx="583">
                  <c:v>7.32</c:v>
                </c:pt>
                <c:pt idx="584">
                  <c:v>13</c:v>
                </c:pt>
                <c:pt idx="585">
                  <c:v>10</c:v>
                </c:pt>
                <c:pt idx="586">
                  <c:v>10.7</c:v>
                </c:pt>
                <c:pt idx="587">
                  <c:v>43.32</c:v>
                </c:pt>
                <c:pt idx="588">
                  <c:v>62.72</c:v>
                </c:pt>
                <c:pt idx="589">
                  <c:v>52.62</c:v>
                </c:pt>
                <c:pt idx="590">
                  <c:v>62.46</c:v>
                </c:pt>
                <c:pt idx="591">
                  <c:v>59.84</c:v>
                </c:pt>
                <c:pt idx="592">
                  <c:v>62.19</c:v>
                </c:pt>
                <c:pt idx="593">
                  <c:v>43.35</c:v>
                </c:pt>
                <c:pt idx="594">
                  <c:v>53.45</c:v>
                </c:pt>
                <c:pt idx="595">
                  <c:v>69.12</c:v>
                </c:pt>
                <c:pt idx="596">
                  <c:v>77.599999999999994</c:v>
                </c:pt>
                <c:pt idx="597">
                  <c:v>60.8</c:v>
                </c:pt>
                <c:pt idx="598">
                  <c:v>41.37</c:v>
                </c:pt>
                <c:pt idx="599">
                  <c:v>34.6</c:v>
                </c:pt>
                <c:pt idx="600">
                  <c:v>39.33</c:v>
                </c:pt>
                <c:pt idx="601">
                  <c:v>62.07</c:v>
                </c:pt>
                <c:pt idx="602">
                  <c:v>54.71</c:v>
                </c:pt>
                <c:pt idx="603">
                  <c:v>57.71</c:v>
                </c:pt>
                <c:pt idx="604">
                  <c:v>30.61</c:v>
                </c:pt>
                <c:pt idx="605">
                  <c:v>75.989999999999995</c:v>
                </c:pt>
                <c:pt idx="606">
                  <c:v>95.86</c:v>
                </c:pt>
                <c:pt idx="607">
                  <c:v>97.31</c:v>
                </c:pt>
                <c:pt idx="608">
                  <c:v>91.2</c:v>
                </c:pt>
                <c:pt idx="609">
                  <c:v>81.2</c:v>
                </c:pt>
                <c:pt idx="610">
                  <c:v>41.75</c:v>
                </c:pt>
                <c:pt idx="611">
                  <c:v>99.64</c:v>
                </c:pt>
                <c:pt idx="612">
                  <c:v>100.13</c:v>
                </c:pt>
                <c:pt idx="613">
                  <c:v>21</c:v>
                </c:pt>
                <c:pt idx="614">
                  <c:v>71</c:v>
                </c:pt>
                <c:pt idx="615">
                  <c:v>61</c:v>
                </c:pt>
                <c:pt idx="616">
                  <c:v>61</c:v>
                </c:pt>
                <c:pt idx="617">
                  <c:v>90</c:v>
                </c:pt>
                <c:pt idx="618">
                  <c:v>60</c:v>
                </c:pt>
                <c:pt idx="619">
                  <c:v>55</c:v>
                </c:pt>
                <c:pt idx="620">
                  <c:v>55</c:v>
                </c:pt>
                <c:pt idx="621">
                  <c:v>55</c:v>
                </c:pt>
                <c:pt idx="622">
                  <c:v>22</c:v>
                </c:pt>
                <c:pt idx="623">
                  <c:v>20</c:v>
                </c:pt>
                <c:pt idx="624">
                  <c:v>25</c:v>
                </c:pt>
                <c:pt idx="625">
                  <c:v>66</c:v>
                </c:pt>
                <c:pt idx="626">
                  <c:v>65</c:v>
                </c:pt>
                <c:pt idx="627">
                  <c:v>74</c:v>
                </c:pt>
                <c:pt idx="628">
                  <c:v>35</c:v>
                </c:pt>
                <c:pt idx="629">
                  <c:v>35</c:v>
                </c:pt>
                <c:pt idx="630">
                  <c:v>90</c:v>
                </c:pt>
                <c:pt idx="631">
                  <c:v>40</c:v>
                </c:pt>
                <c:pt idx="632">
                  <c:v>45</c:v>
                </c:pt>
                <c:pt idx="633">
                  <c:v>45</c:v>
                </c:pt>
                <c:pt idx="634">
                  <c:v>45</c:v>
                </c:pt>
                <c:pt idx="635">
                  <c:v>45</c:v>
                </c:pt>
                <c:pt idx="636">
                  <c:v>42</c:v>
                </c:pt>
                <c:pt idx="637">
                  <c:v>25</c:v>
                </c:pt>
                <c:pt idx="638">
                  <c:v>23</c:v>
                </c:pt>
                <c:pt idx="639">
                  <c:v>27</c:v>
                </c:pt>
                <c:pt idx="640">
                  <c:v>22</c:v>
                </c:pt>
                <c:pt idx="641">
                  <c:v>25</c:v>
                </c:pt>
                <c:pt idx="642">
                  <c:v>23</c:v>
                </c:pt>
                <c:pt idx="643">
                  <c:v>29</c:v>
                </c:pt>
                <c:pt idx="644">
                  <c:v>33</c:v>
                </c:pt>
                <c:pt idx="645">
                  <c:v>25</c:v>
                </c:pt>
                <c:pt idx="646">
                  <c:v>25</c:v>
                </c:pt>
                <c:pt idx="647">
                  <c:v>23</c:v>
                </c:pt>
                <c:pt idx="648">
                  <c:v>26</c:v>
                </c:pt>
                <c:pt idx="649">
                  <c:v>25</c:v>
                </c:pt>
                <c:pt idx="650">
                  <c:v>19</c:v>
                </c:pt>
                <c:pt idx="651">
                  <c:v>13</c:v>
                </c:pt>
                <c:pt idx="652">
                  <c:v>95</c:v>
                </c:pt>
                <c:pt idx="653">
                  <c:v>38</c:v>
                </c:pt>
                <c:pt idx="654">
                  <c:v>80</c:v>
                </c:pt>
                <c:pt idx="655">
                  <c:v>35</c:v>
                </c:pt>
                <c:pt idx="656">
                  <c:v>65</c:v>
                </c:pt>
                <c:pt idx="657">
                  <c:v>89</c:v>
                </c:pt>
                <c:pt idx="658">
                  <c:v>86</c:v>
                </c:pt>
                <c:pt idx="659">
                  <c:v>35</c:v>
                </c:pt>
                <c:pt idx="660">
                  <c:v>50</c:v>
                </c:pt>
                <c:pt idx="661">
                  <c:v>55</c:v>
                </c:pt>
                <c:pt idx="662">
                  <c:v>68.400000000000006</c:v>
                </c:pt>
                <c:pt idx="663">
                  <c:v>37.4</c:v>
                </c:pt>
                <c:pt idx="664">
                  <c:v>18.5</c:v>
                </c:pt>
                <c:pt idx="665">
                  <c:v>66.599999999999994</c:v>
                </c:pt>
                <c:pt idx="666">
                  <c:v>54.3</c:v>
                </c:pt>
                <c:pt idx="667">
                  <c:v>38.200000000000003</c:v>
                </c:pt>
                <c:pt idx="668">
                  <c:v>50</c:v>
                </c:pt>
                <c:pt idx="669">
                  <c:v>50</c:v>
                </c:pt>
                <c:pt idx="670">
                  <c:v>60</c:v>
                </c:pt>
                <c:pt idx="671">
                  <c:v>32</c:v>
                </c:pt>
                <c:pt idx="672">
                  <c:v>65</c:v>
                </c:pt>
                <c:pt idx="673">
                  <c:v>110</c:v>
                </c:pt>
                <c:pt idx="674">
                  <c:v>22</c:v>
                </c:pt>
                <c:pt idx="675">
                  <c:v>25</c:v>
                </c:pt>
                <c:pt idx="676">
                  <c:v>25</c:v>
                </c:pt>
                <c:pt idx="677">
                  <c:v>29</c:v>
                </c:pt>
                <c:pt idx="678">
                  <c:v>45</c:v>
                </c:pt>
                <c:pt idx="679">
                  <c:v>45</c:v>
                </c:pt>
                <c:pt idx="680">
                  <c:v>74</c:v>
                </c:pt>
                <c:pt idx="681">
                  <c:v>65</c:v>
                </c:pt>
                <c:pt idx="682">
                  <c:v>66</c:v>
                </c:pt>
                <c:pt idx="683">
                  <c:v>35</c:v>
                </c:pt>
                <c:pt idx="684">
                  <c:v>19</c:v>
                </c:pt>
                <c:pt idx="685">
                  <c:v>13</c:v>
                </c:pt>
                <c:pt idx="686">
                  <c:v>50</c:v>
                </c:pt>
                <c:pt idx="687">
                  <c:v>55</c:v>
                </c:pt>
                <c:pt idx="688">
                  <c:v>55</c:v>
                </c:pt>
                <c:pt idx="689">
                  <c:v>55</c:v>
                </c:pt>
                <c:pt idx="690">
                  <c:v>60</c:v>
                </c:pt>
                <c:pt idx="691">
                  <c:v>90</c:v>
                </c:pt>
                <c:pt idx="692">
                  <c:v>25</c:v>
                </c:pt>
                <c:pt idx="693">
                  <c:v>32</c:v>
                </c:pt>
                <c:pt idx="694">
                  <c:v>55</c:v>
                </c:pt>
                <c:pt idx="695">
                  <c:v>50</c:v>
                </c:pt>
                <c:pt idx="696">
                  <c:v>35</c:v>
                </c:pt>
                <c:pt idx="697">
                  <c:v>33</c:v>
                </c:pt>
                <c:pt idx="698">
                  <c:v>60</c:v>
                </c:pt>
                <c:pt idx="699">
                  <c:v>65</c:v>
                </c:pt>
                <c:pt idx="700">
                  <c:v>21</c:v>
                </c:pt>
                <c:pt idx="701">
                  <c:v>20</c:v>
                </c:pt>
                <c:pt idx="702">
                  <c:v>25</c:v>
                </c:pt>
                <c:pt idx="703">
                  <c:v>23</c:v>
                </c:pt>
                <c:pt idx="704">
                  <c:v>25</c:v>
                </c:pt>
                <c:pt idx="705">
                  <c:v>25</c:v>
                </c:pt>
                <c:pt idx="706">
                  <c:v>53.697500000000005</c:v>
                </c:pt>
                <c:pt idx="707">
                  <c:v>34.526800000000001</c:v>
                </c:pt>
                <c:pt idx="708">
                  <c:v>48.696999999999996</c:v>
                </c:pt>
                <c:pt idx="709">
                  <c:v>83.619700000000009</c:v>
                </c:pt>
                <c:pt idx="710">
                  <c:v>87.075000000000003</c:v>
                </c:pt>
                <c:pt idx="711">
                  <c:v>95.775999999999996</c:v>
                </c:pt>
                <c:pt idx="712">
                  <c:v>62.236999999999995</c:v>
                </c:pt>
                <c:pt idx="713">
                  <c:v>58.478999999999999</c:v>
                </c:pt>
                <c:pt idx="714">
                  <c:v>48.905999999999992</c:v>
                </c:pt>
                <c:pt idx="715">
                  <c:v>49.025700000000001</c:v>
                </c:pt>
                <c:pt idx="716">
                  <c:v>33.852799999999995</c:v>
                </c:pt>
                <c:pt idx="717">
                  <c:v>30.939999999999998</c:v>
                </c:pt>
                <c:pt idx="718">
                  <c:v>20.720000000000002</c:v>
                </c:pt>
                <c:pt idx="719">
                  <c:v>67.307500000000005</c:v>
                </c:pt>
                <c:pt idx="720">
                  <c:v>64.759500000000003</c:v>
                </c:pt>
                <c:pt idx="721">
                  <c:v>73.623499999999993</c:v>
                </c:pt>
                <c:pt idx="722">
                  <c:v>93.4084</c:v>
                </c:pt>
                <c:pt idx="723">
                  <c:v>64.269000000000005</c:v>
                </c:pt>
                <c:pt idx="724">
                  <c:v>78.613299999999995</c:v>
                </c:pt>
                <c:pt idx="725">
                  <c:v>37.695</c:v>
                </c:pt>
                <c:pt idx="726">
                  <c:v>44.376999999999995</c:v>
                </c:pt>
                <c:pt idx="727">
                  <c:v>20.739000000000001</c:v>
                </c:pt>
                <c:pt idx="728">
                  <c:v>93.147999999999996</c:v>
                </c:pt>
                <c:pt idx="729">
                  <c:v>18.584500000000002</c:v>
                </c:pt>
                <c:pt idx="730">
                  <c:v>12.811000000000002</c:v>
                </c:pt>
                <c:pt idx="731">
                  <c:v>20.382000000000001</c:v>
                </c:pt>
                <c:pt idx="732">
                  <c:v>24.725099999999998</c:v>
                </c:pt>
                <c:pt idx="733">
                  <c:v>23.754000000000001</c:v>
                </c:pt>
                <c:pt idx="734">
                  <c:v>25.5825</c:v>
                </c:pt>
                <c:pt idx="735">
                  <c:v>40.1706</c:v>
                </c:pt>
                <c:pt idx="736">
                  <c:v>22.286999999999999</c:v>
                </c:pt>
                <c:pt idx="737">
                  <c:v>24.133199999999999</c:v>
                </c:pt>
                <c:pt idx="738">
                  <c:v>24.230999999999998</c:v>
                </c:pt>
                <c:pt idx="739">
                  <c:v>32.010999999999996</c:v>
                </c:pt>
                <c:pt idx="740">
                  <c:v>172.512</c:v>
                </c:pt>
                <c:pt idx="741">
                  <c:v>59.468700000000005</c:v>
                </c:pt>
                <c:pt idx="742">
                  <c:v>62.067999999999998</c:v>
                </c:pt>
                <c:pt idx="743">
                  <c:v>58.9176</c:v>
                </c:pt>
                <c:pt idx="744">
                  <c:v>67.712700000000012</c:v>
                </c:pt>
                <c:pt idx="745">
                  <c:v>52.316000000000003</c:v>
                </c:pt>
                <c:pt idx="746">
                  <c:v>28.328399999999998</c:v>
                </c:pt>
                <c:pt idx="747">
                  <c:v>22.606399999999997</c:v>
                </c:pt>
                <c:pt idx="748">
                  <c:v>24.312999999999999</c:v>
                </c:pt>
                <c:pt idx="749">
                  <c:v>25.249200000000002</c:v>
                </c:pt>
                <c:pt idx="750">
                  <c:v>29.288800000000002</c:v>
                </c:pt>
                <c:pt idx="751">
                  <c:v>30.207999999999998</c:v>
                </c:pt>
                <c:pt idx="752">
                  <c:v>21.467599999999997</c:v>
                </c:pt>
                <c:pt idx="753">
                  <c:v>22.5565</c:v>
                </c:pt>
                <c:pt idx="754">
                  <c:v>24.075800000000001</c:v>
                </c:pt>
                <c:pt idx="755">
                  <c:v>54.965900000000005</c:v>
                </c:pt>
                <c:pt idx="756">
                  <c:v>85.425999999999988</c:v>
                </c:pt>
                <c:pt idx="757">
                  <c:v>63.008399999999995</c:v>
                </c:pt>
                <c:pt idx="758">
                  <c:v>72.900700000000001</c:v>
                </c:pt>
                <c:pt idx="759">
                  <c:v>39.410799999999995</c:v>
                </c:pt>
                <c:pt idx="760">
                  <c:v>40.041599999999995</c:v>
                </c:pt>
                <c:pt idx="761">
                  <c:v>47.677199999999999</c:v>
                </c:pt>
                <c:pt idx="762">
                  <c:v>38.535199999999996</c:v>
                </c:pt>
                <c:pt idx="763">
                  <c:v>43.476200000000006</c:v>
                </c:pt>
                <c:pt idx="764">
                  <c:v>54.292000000000002</c:v>
                </c:pt>
                <c:pt idx="765">
                  <c:v>24.252800000000001</c:v>
                </c:pt>
                <c:pt idx="766">
                  <c:v>24.5718</c:v>
                </c:pt>
                <c:pt idx="767">
                  <c:v>41.545400000000008</c:v>
                </c:pt>
                <c:pt idx="768">
                  <c:v>43.888199999999998</c:v>
                </c:pt>
                <c:pt idx="769">
                  <c:v>43.929599999999994</c:v>
                </c:pt>
                <c:pt idx="770">
                  <c:v>44.121600000000001</c:v>
                </c:pt>
                <c:pt idx="771">
                  <c:v>44.044999999999995</c:v>
                </c:pt>
                <c:pt idx="772">
                  <c:v>34.496000000000002</c:v>
                </c:pt>
                <c:pt idx="773">
                  <c:v>39.358799999999995</c:v>
                </c:pt>
                <c:pt idx="774">
                  <c:v>88.3476</c:v>
                </c:pt>
                <c:pt idx="775">
                  <c:v>34.486200000000004</c:v>
                </c:pt>
                <c:pt idx="776">
                  <c:v>64.865599999999986</c:v>
                </c:pt>
                <c:pt idx="777">
                  <c:v>72.449999999999989</c:v>
                </c:pt>
                <c:pt idx="778">
                  <c:v>63.7819</c:v>
                </c:pt>
                <c:pt idx="779">
                  <c:v>56.224000000000011</c:v>
                </c:pt>
                <c:pt idx="780">
                  <c:v>78.424500000000009</c:v>
                </c:pt>
                <c:pt idx="781">
                  <c:v>45.503399999999999</c:v>
                </c:pt>
                <c:pt idx="782">
                  <c:v>103.2936</c:v>
                </c:pt>
                <c:pt idx="783">
                  <c:v>24.075800000000001</c:v>
                </c:pt>
                <c:pt idx="784">
                  <c:v>19.627199999999995</c:v>
                </c:pt>
                <c:pt idx="785">
                  <c:v>21.723000000000003</c:v>
                </c:pt>
                <c:pt idx="786">
                  <c:v>32.275800000000004</c:v>
                </c:pt>
                <c:pt idx="787">
                  <c:v>86.803799999999995</c:v>
                </c:pt>
                <c:pt idx="788">
                  <c:v>112.08120000000001</c:v>
                </c:pt>
                <c:pt idx="789">
                  <c:v>115.286</c:v>
                </c:pt>
                <c:pt idx="790">
                  <c:v>80.173400000000001</c:v>
                </c:pt>
                <c:pt idx="791">
                  <c:v>87.657600000000002</c:v>
                </c:pt>
                <c:pt idx="792">
                  <c:v>74.006399999999999</c:v>
                </c:pt>
                <c:pt idx="793">
                  <c:v>78.0274</c:v>
                </c:pt>
                <c:pt idx="794">
                  <c:v>94.742999999999995</c:v>
                </c:pt>
                <c:pt idx="795">
                  <c:v>76.982399999999998</c:v>
                </c:pt>
                <c:pt idx="796">
                  <c:v>65.445600000000013</c:v>
                </c:pt>
                <c:pt idx="797">
                  <c:v>53.416999999999994</c:v>
                </c:pt>
                <c:pt idx="798">
                  <c:v>53.534399999999998</c:v>
                </c:pt>
                <c:pt idx="799">
                  <c:v>53.469000000000001</c:v>
                </c:pt>
                <c:pt idx="800">
                  <c:v>58.180800000000005</c:v>
                </c:pt>
                <c:pt idx="801">
                  <c:v>79.162199999999999</c:v>
                </c:pt>
                <c:pt idx="802">
                  <c:v>73.296300000000002</c:v>
                </c:pt>
                <c:pt idx="803">
                  <c:v>99.387</c:v>
                </c:pt>
                <c:pt idx="804">
                  <c:v>70.189199999999985</c:v>
                </c:pt>
                <c:pt idx="805">
                  <c:v>83.593599999999995</c:v>
                </c:pt>
                <c:pt idx="806">
                  <c:v>86.756999999999991</c:v>
                </c:pt>
                <c:pt idx="807">
                  <c:v>87.878799999999984</c:v>
                </c:pt>
                <c:pt idx="808">
                  <c:v>93.344400000000007</c:v>
                </c:pt>
                <c:pt idx="809">
                  <c:v>77.457599999999999</c:v>
                </c:pt>
                <c:pt idx="810">
                  <c:v>50.375599999999999</c:v>
                </c:pt>
                <c:pt idx="811">
                  <c:v>120.74930000000001</c:v>
                </c:pt>
                <c:pt idx="812">
                  <c:v>106.01280000000001</c:v>
                </c:pt>
                <c:pt idx="813">
                  <c:v>43.013199999999998</c:v>
                </c:pt>
                <c:pt idx="814">
                  <c:v>99.221399999999988</c:v>
                </c:pt>
                <c:pt idx="815">
                  <c:v>74.890799999999999</c:v>
                </c:pt>
                <c:pt idx="816">
                  <c:v>73.986000000000004</c:v>
                </c:pt>
                <c:pt idx="817">
                  <c:v>91.240600000000001</c:v>
                </c:pt>
                <c:pt idx="818">
                  <c:v>86.398499999999999</c:v>
                </c:pt>
                <c:pt idx="819">
                  <c:v>79.788000000000011</c:v>
                </c:pt>
                <c:pt idx="820">
                  <c:v>56.074199999999998</c:v>
                </c:pt>
                <c:pt idx="821">
                  <c:v>66.856399999999994</c:v>
                </c:pt>
                <c:pt idx="822">
                  <c:v>73.437399999999997</c:v>
                </c:pt>
                <c:pt idx="823">
                  <c:v>53.414999999999999</c:v>
                </c:pt>
                <c:pt idx="824">
                  <c:v>61.775999999999996</c:v>
                </c:pt>
                <c:pt idx="825">
                  <c:v>69.973199999999991</c:v>
                </c:pt>
                <c:pt idx="826">
                  <c:v>70.087800000000001</c:v>
                </c:pt>
                <c:pt idx="827">
                  <c:v>66.296400000000006</c:v>
                </c:pt>
                <c:pt idx="828">
                  <c:v>65.111199999999997</c:v>
                </c:pt>
                <c:pt idx="829">
                  <c:v>70.98</c:v>
                </c:pt>
                <c:pt idx="830">
                  <c:v>60.080500000000001</c:v>
                </c:pt>
                <c:pt idx="831">
                  <c:v>60.256</c:v>
                </c:pt>
                <c:pt idx="832">
                  <c:v>39.319200000000002</c:v>
                </c:pt>
                <c:pt idx="833">
                  <c:v>73.676999999999992</c:v>
                </c:pt>
                <c:pt idx="834">
                  <c:v>69.802499999999995</c:v>
                </c:pt>
                <c:pt idx="835">
                  <c:v>20.591999999999999</c:v>
                </c:pt>
                <c:pt idx="836">
                  <c:v>49.405000000000001</c:v>
                </c:pt>
                <c:pt idx="837">
                  <c:v>47.957599999999999</c:v>
                </c:pt>
                <c:pt idx="838">
                  <c:v>41.402999999999999</c:v>
                </c:pt>
                <c:pt idx="839">
                  <c:v>35.897599999999997</c:v>
                </c:pt>
                <c:pt idx="840">
                  <c:v>48.923400000000008</c:v>
                </c:pt>
                <c:pt idx="841">
                  <c:v>48.476399999999998</c:v>
                </c:pt>
                <c:pt idx="842">
                  <c:v>26.173999999999999</c:v>
                </c:pt>
                <c:pt idx="843">
                  <c:v>39.018900000000002</c:v>
                </c:pt>
                <c:pt idx="844">
                  <c:v>23.462399999999999</c:v>
                </c:pt>
                <c:pt idx="845">
                  <c:v>40.198399999999999</c:v>
                </c:pt>
              </c:numCache>
            </c:numRef>
          </c:xVal>
          <c:yVal>
            <c:numRef>
              <c:f>'[Data%20for%20conference%20(1)iogas (version 1).xlsx]Sheet17'!$AD$2:$AD$847</c:f>
              <c:numCache>
                <c:formatCode>General</c:formatCode>
                <c:ptCount val="846"/>
                <c:pt idx="0">
                  <c:v>0.87859424920127793</c:v>
                </c:pt>
                <c:pt idx="1">
                  <c:v>0.42512908777969016</c:v>
                </c:pt>
                <c:pt idx="2">
                  <c:v>0.47513812154696133</c:v>
                </c:pt>
                <c:pt idx="3">
                  <c:v>0.56120527306967982</c:v>
                </c:pt>
                <c:pt idx="4">
                  <c:v>0.50822368421052633</c:v>
                </c:pt>
                <c:pt idx="5">
                  <c:v>1.65075034106412</c:v>
                </c:pt>
                <c:pt idx="6">
                  <c:v>0.46107784431137727</c:v>
                </c:pt>
                <c:pt idx="7">
                  <c:v>0.47480916030534354</c:v>
                </c:pt>
                <c:pt idx="8">
                  <c:v>0.28820512820512822</c:v>
                </c:pt>
                <c:pt idx="9">
                  <c:v>0.24607843137254901</c:v>
                </c:pt>
                <c:pt idx="10">
                  <c:v>0.29561671763506625</c:v>
                </c:pt>
                <c:pt idx="11">
                  <c:v>0.31504065040650409</c:v>
                </c:pt>
                <c:pt idx="12">
                  <c:v>1.0171428571428571</c:v>
                </c:pt>
                <c:pt idx="13">
                  <c:v>0.46846846846846846</c:v>
                </c:pt>
                <c:pt idx="14">
                  <c:v>0.45121951219512196</c:v>
                </c:pt>
                <c:pt idx="15">
                  <c:v>0.46680080482897385</c:v>
                </c:pt>
                <c:pt idx="16">
                  <c:v>0.42696629213483145</c:v>
                </c:pt>
                <c:pt idx="17">
                  <c:v>0.4119718309859155</c:v>
                </c:pt>
                <c:pt idx="18">
                  <c:v>0.43707482993197277</c:v>
                </c:pt>
                <c:pt idx="19">
                  <c:v>0.41412520064205455</c:v>
                </c:pt>
                <c:pt idx="20">
                  <c:v>0.36541143654114366</c:v>
                </c:pt>
                <c:pt idx="21">
                  <c:v>0.33415536374845867</c:v>
                </c:pt>
                <c:pt idx="22">
                  <c:v>0.3501259445843829</c:v>
                </c:pt>
                <c:pt idx="23">
                  <c:v>0.32597266035751843</c:v>
                </c:pt>
                <c:pt idx="24">
                  <c:v>0.32769556025369978</c:v>
                </c:pt>
                <c:pt idx="25">
                  <c:v>0.33862433862433861</c:v>
                </c:pt>
                <c:pt idx="26">
                  <c:v>0.45229681978798586</c:v>
                </c:pt>
                <c:pt idx="27">
                  <c:v>0.39459459459459462</c:v>
                </c:pt>
                <c:pt idx="28">
                  <c:v>0.40105540897097625</c:v>
                </c:pt>
                <c:pt idx="29">
                  <c:v>0.40601503759398494</c:v>
                </c:pt>
                <c:pt idx="30">
                  <c:v>0.41809290953545231</c:v>
                </c:pt>
                <c:pt idx="31">
                  <c:v>0.41365461847389556</c:v>
                </c:pt>
                <c:pt idx="32">
                  <c:v>0.42781690140845069</c:v>
                </c:pt>
                <c:pt idx="33">
                  <c:v>0.41833333333333333</c:v>
                </c:pt>
                <c:pt idx="34">
                  <c:v>0.41977309562398701</c:v>
                </c:pt>
                <c:pt idx="35">
                  <c:v>0.4</c:v>
                </c:pt>
                <c:pt idx="36">
                  <c:v>0.3896296296296296</c:v>
                </c:pt>
                <c:pt idx="37">
                  <c:v>0.40058910162002948</c:v>
                </c:pt>
                <c:pt idx="38">
                  <c:v>0.37529411764705883</c:v>
                </c:pt>
                <c:pt idx="39">
                  <c:v>0.30136986301369861</c:v>
                </c:pt>
                <c:pt idx="40">
                  <c:v>0.40136054421768708</c:v>
                </c:pt>
                <c:pt idx="41">
                  <c:v>0.35664335664335667</c:v>
                </c:pt>
                <c:pt idx="42">
                  <c:v>0.30714285714285716</c:v>
                </c:pt>
                <c:pt idx="43">
                  <c:v>0.25233644859813081</c:v>
                </c:pt>
                <c:pt idx="44">
                  <c:v>0.36363636363636365</c:v>
                </c:pt>
                <c:pt idx="45">
                  <c:v>0.43119266055045874</c:v>
                </c:pt>
                <c:pt idx="46">
                  <c:v>0.30769230769230771</c:v>
                </c:pt>
                <c:pt idx="47">
                  <c:v>0.23684210526315788</c:v>
                </c:pt>
                <c:pt idx="48">
                  <c:v>0.42307692307692307</c:v>
                </c:pt>
                <c:pt idx="49">
                  <c:v>0.50806451612903225</c:v>
                </c:pt>
                <c:pt idx="50">
                  <c:v>0.30645161290322581</c:v>
                </c:pt>
                <c:pt idx="51">
                  <c:v>0.21978021978021978</c:v>
                </c:pt>
                <c:pt idx="52">
                  <c:v>7.8028503562945364</c:v>
                </c:pt>
                <c:pt idx="53">
                  <c:v>7.9393939393939394</c:v>
                </c:pt>
                <c:pt idx="54">
                  <c:v>8.0745341614906838</c:v>
                </c:pt>
                <c:pt idx="55">
                  <c:v>7.329598506069094</c:v>
                </c:pt>
                <c:pt idx="56">
                  <c:v>7.2845227062094535</c:v>
                </c:pt>
                <c:pt idx="57">
                  <c:v>8.477218225419664</c:v>
                </c:pt>
                <c:pt idx="58">
                  <c:v>5.9322033898305087</c:v>
                </c:pt>
                <c:pt idx="59">
                  <c:v>5.8554729011689695</c:v>
                </c:pt>
                <c:pt idx="60">
                  <c:v>6.7088607594936711</c:v>
                </c:pt>
                <c:pt idx="61">
                  <c:v>6.709677419354839</c:v>
                </c:pt>
                <c:pt idx="62">
                  <c:v>5.3785310734463279</c:v>
                </c:pt>
                <c:pt idx="63">
                  <c:v>5.533642691415313</c:v>
                </c:pt>
                <c:pt idx="64">
                  <c:v>0</c:v>
                </c:pt>
                <c:pt idx="65">
                  <c:v>7.4805771365149836</c:v>
                </c:pt>
                <c:pt idx="66">
                  <c:v>0</c:v>
                </c:pt>
                <c:pt idx="67">
                  <c:v>6.8883878241262684</c:v>
                </c:pt>
                <c:pt idx="68">
                  <c:v>5.2774631936579839</c:v>
                </c:pt>
                <c:pt idx="69">
                  <c:v>8.0745341614906838</c:v>
                </c:pt>
                <c:pt idx="70">
                  <c:v>7.6273022751895994</c:v>
                </c:pt>
                <c:pt idx="71">
                  <c:v>7.5991861648016279</c:v>
                </c:pt>
                <c:pt idx="72">
                  <c:v>7.9725085910652922</c:v>
                </c:pt>
                <c:pt idx="73">
                  <c:v>7.7489177489177488</c:v>
                </c:pt>
                <c:pt idx="74">
                  <c:v>7.5258799171842652</c:v>
                </c:pt>
                <c:pt idx="75">
                  <c:v>6.6737739872068227</c:v>
                </c:pt>
                <c:pt idx="76">
                  <c:v>6.9702970297029703</c:v>
                </c:pt>
                <c:pt idx="77">
                  <c:v>7.7814207650273222</c:v>
                </c:pt>
                <c:pt idx="78">
                  <c:v>7.369791666666667</c:v>
                </c:pt>
                <c:pt idx="79">
                  <c:v>6.67953667953668</c:v>
                </c:pt>
                <c:pt idx="80">
                  <c:v>6.7591424968474145</c:v>
                </c:pt>
                <c:pt idx="81">
                  <c:v>6.7203219315895373</c:v>
                </c:pt>
                <c:pt idx="82">
                  <c:v>7.8973717146433042</c:v>
                </c:pt>
                <c:pt idx="83">
                  <c:v>2.4545454545454546</c:v>
                </c:pt>
                <c:pt idx="84">
                  <c:v>2.5563909774436091</c:v>
                </c:pt>
                <c:pt idx="85">
                  <c:v>2.91044776119403</c:v>
                </c:pt>
                <c:pt idx="86">
                  <c:v>2.562814070351759</c:v>
                </c:pt>
                <c:pt idx="87">
                  <c:v>0.6</c:v>
                </c:pt>
                <c:pt idx="88">
                  <c:v>2.103321033210332</c:v>
                </c:pt>
                <c:pt idx="89">
                  <c:v>1.5577889447236182</c:v>
                </c:pt>
                <c:pt idx="90">
                  <c:v>2.481203007518797</c:v>
                </c:pt>
                <c:pt idx="91">
                  <c:v>1.9883040935672514</c:v>
                </c:pt>
                <c:pt idx="92">
                  <c:v>1.9191919191919191</c:v>
                </c:pt>
                <c:pt idx="93">
                  <c:v>2.2222222222222223</c:v>
                </c:pt>
                <c:pt idx="94">
                  <c:v>2.5396825396825395</c:v>
                </c:pt>
                <c:pt idx="95">
                  <c:v>2.4747474747474749</c:v>
                </c:pt>
                <c:pt idx="96">
                  <c:v>2.6595744680851063</c:v>
                </c:pt>
                <c:pt idx="97">
                  <c:v>2.8019323671497585</c:v>
                </c:pt>
                <c:pt idx="98">
                  <c:v>2.8</c:v>
                </c:pt>
                <c:pt idx="99">
                  <c:v>3.3163265306122449</c:v>
                </c:pt>
                <c:pt idx="100">
                  <c:v>2.1666666666666665</c:v>
                </c:pt>
                <c:pt idx="101">
                  <c:v>2.8685258964143427</c:v>
                </c:pt>
                <c:pt idx="102">
                  <c:v>2.5161290322580645</c:v>
                </c:pt>
                <c:pt idx="103">
                  <c:v>2.4242424242424243</c:v>
                </c:pt>
                <c:pt idx="104">
                  <c:v>2.6</c:v>
                </c:pt>
                <c:pt idx="105">
                  <c:v>3.1724137931034484</c:v>
                </c:pt>
                <c:pt idx="106">
                  <c:v>3.8589211618257262</c:v>
                </c:pt>
                <c:pt idx="107">
                  <c:v>4</c:v>
                </c:pt>
                <c:pt idx="108">
                  <c:v>3.3333333333333335</c:v>
                </c:pt>
                <c:pt idx="109">
                  <c:v>4.6428571428571432</c:v>
                </c:pt>
                <c:pt idx="110">
                  <c:v>3.7142857142857144</c:v>
                </c:pt>
                <c:pt idx="111">
                  <c:v>0.90909090909090906</c:v>
                </c:pt>
                <c:pt idx="112">
                  <c:v>1.8333333333333333</c:v>
                </c:pt>
                <c:pt idx="113">
                  <c:v>1.9473684210526316</c:v>
                </c:pt>
                <c:pt idx="114">
                  <c:v>1.25</c:v>
                </c:pt>
                <c:pt idx="115">
                  <c:v>1.5833333333333333</c:v>
                </c:pt>
                <c:pt idx="116">
                  <c:v>2.2727272727272728E-2</c:v>
                </c:pt>
                <c:pt idx="117">
                  <c:v>0.35</c:v>
                </c:pt>
                <c:pt idx="118">
                  <c:v>0.5</c:v>
                </c:pt>
                <c:pt idx="119">
                  <c:v>0.33333333333333331</c:v>
                </c:pt>
                <c:pt idx="120">
                  <c:v>0.5</c:v>
                </c:pt>
                <c:pt idx="121">
                  <c:v>0.45</c:v>
                </c:pt>
                <c:pt idx="122">
                  <c:v>1.1578947368421053</c:v>
                </c:pt>
                <c:pt idx="123">
                  <c:v>1.0909090909090908</c:v>
                </c:pt>
                <c:pt idx="124">
                  <c:v>2.4521072796934864</c:v>
                </c:pt>
                <c:pt idx="125">
                  <c:v>1.0276243093922652</c:v>
                </c:pt>
                <c:pt idx="126">
                  <c:v>1.2008281573498965</c:v>
                </c:pt>
                <c:pt idx="127">
                  <c:v>1.1886792452830188</c:v>
                </c:pt>
                <c:pt idx="128">
                  <c:v>0.75221238938053103</c:v>
                </c:pt>
                <c:pt idx="129">
                  <c:v>0.56835637480798773</c:v>
                </c:pt>
                <c:pt idx="130">
                  <c:v>1.1226611226611227</c:v>
                </c:pt>
                <c:pt idx="131">
                  <c:v>1.6634799235181645</c:v>
                </c:pt>
                <c:pt idx="132">
                  <c:v>2.0173535791757051</c:v>
                </c:pt>
                <c:pt idx="133">
                  <c:v>0.59027777777777779</c:v>
                </c:pt>
                <c:pt idx="134">
                  <c:v>1.0833333333333333</c:v>
                </c:pt>
                <c:pt idx="135">
                  <c:v>1.075</c:v>
                </c:pt>
                <c:pt idx="136">
                  <c:v>0.61038961038961037</c:v>
                </c:pt>
                <c:pt idx="137">
                  <c:v>1.2205882352941178</c:v>
                </c:pt>
                <c:pt idx="138">
                  <c:v>1.1014492753623188</c:v>
                </c:pt>
                <c:pt idx="139">
                  <c:v>0.70175438596491224</c:v>
                </c:pt>
                <c:pt idx="140">
                  <c:v>1.3061224489795917</c:v>
                </c:pt>
                <c:pt idx="141">
                  <c:v>0.94512195121951215</c:v>
                </c:pt>
                <c:pt idx="142">
                  <c:v>1.1172161172161172</c:v>
                </c:pt>
                <c:pt idx="143">
                  <c:v>0.64242424242424245</c:v>
                </c:pt>
                <c:pt idx="144">
                  <c:v>1.1344086021505377</c:v>
                </c:pt>
                <c:pt idx="145">
                  <c:v>0.90625</c:v>
                </c:pt>
                <c:pt idx="146">
                  <c:v>1.8181818181818181</c:v>
                </c:pt>
                <c:pt idx="147">
                  <c:v>0.85380116959064323</c:v>
                </c:pt>
                <c:pt idx="148">
                  <c:v>1.10752688172043</c:v>
                </c:pt>
                <c:pt idx="149">
                  <c:v>1.0285714285714285</c:v>
                </c:pt>
                <c:pt idx="150">
                  <c:v>1.0888888888888888</c:v>
                </c:pt>
                <c:pt idx="151">
                  <c:v>0.90625</c:v>
                </c:pt>
                <c:pt idx="152">
                  <c:v>0.73103448275862071</c:v>
                </c:pt>
                <c:pt idx="153">
                  <c:v>0.78897090751194099</c:v>
                </c:pt>
                <c:pt idx="154">
                  <c:v>0.85663732472243115</c:v>
                </c:pt>
                <c:pt idx="155">
                  <c:v>0.98164496665608125</c:v>
                </c:pt>
                <c:pt idx="156">
                  <c:v>0.92527775760656439</c:v>
                </c:pt>
                <c:pt idx="157">
                  <c:v>0.90316020025031263</c:v>
                </c:pt>
                <c:pt idx="158">
                  <c:v>1.1589486858573215</c:v>
                </c:pt>
                <c:pt idx="159">
                  <c:v>1.0549354726194626</c:v>
                </c:pt>
                <c:pt idx="160">
                  <c:v>1.1381366860090261</c:v>
                </c:pt>
                <c:pt idx="161">
                  <c:v>0.69191207552486955</c:v>
                </c:pt>
                <c:pt idx="162">
                  <c:v>0.92706855791962173</c:v>
                </c:pt>
                <c:pt idx="163">
                  <c:v>0.88211122271938625</c:v>
                </c:pt>
                <c:pt idx="164">
                  <c:v>0.98082366907131757</c:v>
                </c:pt>
                <c:pt idx="165">
                  <c:v>1.0602836879432624</c:v>
                </c:pt>
                <c:pt idx="166">
                  <c:v>1.1488657179089754</c:v>
                </c:pt>
                <c:pt idx="167">
                  <c:v>0.96817113035499225</c:v>
                </c:pt>
                <c:pt idx="168">
                  <c:v>0.64028633923245171</c:v>
                </c:pt>
                <c:pt idx="169">
                  <c:v>0.89973194840006698</c:v>
                </c:pt>
                <c:pt idx="170">
                  <c:v>0.8401059263994155</c:v>
                </c:pt>
                <c:pt idx="171">
                  <c:v>0.76730014459822349</c:v>
                </c:pt>
                <c:pt idx="172">
                  <c:v>4.2943986105080327</c:v>
                </c:pt>
                <c:pt idx="173">
                  <c:v>0.61023989149783842</c:v>
                </c:pt>
                <c:pt idx="174">
                  <c:v>0.72716949557733679</c:v>
                </c:pt>
                <c:pt idx="175">
                  <c:v>1.0725735937044594</c:v>
                </c:pt>
                <c:pt idx="176">
                  <c:v>0.72713066474335852</c:v>
                </c:pt>
                <c:pt idx="177">
                  <c:v>0.88597654799172276</c:v>
                </c:pt>
                <c:pt idx="178">
                  <c:v>0.78086419753086411</c:v>
                </c:pt>
                <c:pt idx="179">
                  <c:v>0.76623740201567747</c:v>
                </c:pt>
                <c:pt idx="180">
                  <c:v>1.5135855302999717</c:v>
                </c:pt>
                <c:pt idx="181">
                  <c:v>0.68268978198056207</c:v>
                </c:pt>
                <c:pt idx="182">
                  <c:v>0.75734549138804452</c:v>
                </c:pt>
                <c:pt idx="183">
                  <c:v>0.69591047250621718</c:v>
                </c:pt>
                <c:pt idx="184">
                  <c:v>1.137098646034816</c:v>
                </c:pt>
                <c:pt idx="185">
                  <c:v>0.84503180522044319</c:v>
                </c:pt>
                <c:pt idx="186">
                  <c:v>0.74483095050470949</c:v>
                </c:pt>
                <c:pt idx="187">
                  <c:v>1.3198552132073804</c:v>
                </c:pt>
                <c:pt idx="188">
                  <c:v>0.80311513794156564</c:v>
                </c:pt>
                <c:pt idx="189">
                  <c:v>1.0502810116419106</c:v>
                </c:pt>
                <c:pt idx="190">
                  <c:v>0.81443768996960497</c:v>
                </c:pt>
                <c:pt idx="191">
                  <c:v>0.71439664544183867</c:v>
                </c:pt>
                <c:pt idx="192">
                  <c:v>0.21428571428571427</c:v>
                </c:pt>
                <c:pt idx="193">
                  <c:v>0.1043360433604336</c:v>
                </c:pt>
                <c:pt idx="194">
                  <c:v>0.27903225806451615</c:v>
                </c:pt>
                <c:pt idx="195">
                  <c:v>0.243202416918429</c:v>
                </c:pt>
                <c:pt idx="196">
                  <c:v>0.22692307692307692</c:v>
                </c:pt>
                <c:pt idx="197">
                  <c:v>0.18666666666666668</c:v>
                </c:pt>
                <c:pt idx="198">
                  <c:v>0.1641025641025641</c:v>
                </c:pt>
                <c:pt idx="199">
                  <c:v>0.1700356718192628</c:v>
                </c:pt>
                <c:pt idx="200">
                  <c:v>0.21965317919075145</c:v>
                </c:pt>
                <c:pt idx="201">
                  <c:v>0.27830188679245282</c:v>
                </c:pt>
                <c:pt idx="202">
                  <c:v>0.23404255319148937</c:v>
                </c:pt>
                <c:pt idx="203">
                  <c:v>0.20645161290322581</c:v>
                </c:pt>
                <c:pt idx="204">
                  <c:v>0.14566929133858267</c:v>
                </c:pt>
                <c:pt idx="205">
                  <c:v>0.17106652587117213</c:v>
                </c:pt>
                <c:pt idx="206">
                  <c:v>0.26601562499999998</c:v>
                </c:pt>
                <c:pt idx="207">
                  <c:v>0.26077348066298345</c:v>
                </c:pt>
                <c:pt idx="208">
                  <c:v>0.43</c:v>
                </c:pt>
                <c:pt idx="209">
                  <c:v>0.89830508474576276</c:v>
                </c:pt>
                <c:pt idx="210">
                  <c:v>0.88495575221238942</c:v>
                </c:pt>
                <c:pt idx="211">
                  <c:v>1.8687499999999999</c:v>
                </c:pt>
                <c:pt idx="212">
                  <c:v>1.8846153846153846</c:v>
                </c:pt>
                <c:pt idx="213">
                  <c:v>0.65416666666666667</c:v>
                </c:pt>
                <c:pt idx="214">
                  <c:v>0.90209790209790208</c:v>
                </c:pt>
                <c:pt idx="215">
                  <c:v>0.49906542056074765</c:v>
                </c:pt>
                <c:pt idx="216">
                  <c:v>0.52924528301886797</c:v>
                </c:pt>
                <c:pt idx="217">
                  <c:v>0.90066225165562919</c:v>
                </c:pt>
                <c:pt idx="218">
                  <c:v>0.84172661870503596</c:v>
                </c:pt>
                <c:pt idx="219">
                  <c:v>0.55151515151515151</c:v>
                </c:pt>
                <c:pt idx="220">
                  <c:v>0.86238532110091748</c:v>
                </c:pt>
                <c:pt idx="221">
                  <c:v>1</c:v>
                </c:pt>
                <c:pt idx="222">
                  <c:v>0.44242424242424239</c:v>
                </c:pt>
                <c:pt idx="223">
                  <c:v>0.90163934426229508</c:v>
                </c:pt>
                <c:pt idx="224">
                  <c:v>0.66112956810631229</c:v>
                </c:pt>
                <c:pt idx="225">
                  <c:v>0.99137931034482762</c:v>
                </c:pt>
                <c:pt idx="226">
                  <c:v>0.859375</c:v>
                </c:pt>
                <c:pt idx="227">
                  <c:v>0.4558252427184466</c:v>
                </c:pt>
                <c:pt idx="228">
                  <c:v>0.32288557213930347</c:v>
                </c:pt>
                <c:pt idx="229">
                  <c:v>0.59285714285714286</c:v>
                </c:pt>
                <c:pt idx="230">
                  <c:v>0.37675675675675674</c:v>
                </c:pt>
                <c:pt idx="231">
                  <c:v>0.35502392344497608</c:v>
                </c:pt>
                <c:pt idx="232">
                  <c:v>0.38770949720670389</c:v>
                </c:pt>
                <c:pt idx="233">
                  <c:v>0.4</c:v>
                </c:pt>
                <c:pt idx="234">
                  <c:v>0.34951923076923075</c:v>
                </c:pt>
                <c:pt idx="235">
                  <c:v>0.27899543378995434</c:v>
                </c:pt>
                <c:pt idx="236">
                  <c:v>0.30645161290322581</c:v>
                </c:pt>
                <c:pt idx="237">
                  <c:v>0.30299999999999999</c:v>
                </c:pt>
                <c:pt idx="238">
                  <c:v>0.40483091787439612</c:v>
                </c:pt>
                <c:pt idx="239">
                  <c:v>0.50655021834061131</c:v>
                </c:pt>
                <c:pt idx="240">
                  <c:v>0.39702970297029705</c:v>
                </c:pt>
                <c:pt idx="241">
                  <c:v>0.38118811881188119</c:v>
                </c:pt>
                <c:pt idx="242">
                  <c:v>0.33862433862433861</c:v>
                </c:pt>
                <c:pt idx="243">
                  <c:v>0.36799999999999999</c:v>
                </c:pt>
                <c:pt idx="244">
                  <c:v>0.52604166666666663</c:v>
                </c:pt>
                <c:pt idx="245">
                  <c:v>0.44861111111111113</c:v>
                </c:pt>
                <c:pt idx="246">
                  <c:v>0.41620370370370369</c:v>
                </c:pt>
                <c:pt idx="247">
                  <c:v>0.84724238026124821</c:v>
                </c:pt>
                <c:pt idx="248">
                  <c:v>0.74366872005475693</c:v>
                </c:pt>
                <c:pt idx="249">
                  <c:v>1.0892307692307692</c:v>
                </c:pt>
                <c:pt idx="250">
                  <c:v>0.99324125771378213</c:v>
                </c:pt>
                <c:pt idx="251">
                  <c:v>0.70492371705963952</c:v>
                </c:pt>
                <c:pt idx="252">
                  <c:v>1.0036704730831976</c:v>
                </c:pt>
                <c:pt idx="253">
                  <c:v>0.67907330041777436</c:v>
                </c:pt>
                <c:pt idx="254">
                  <c:v>0.83280507131537229</c:v>
                </c:pt>
                <c:pt idx="255">
                  <c:v>0.93168232280102492</c:v>
                </c:pt>
                <c:pt idx="256">
                  <c:v>0.82048240411229723</c:v>
                </c:pt>
                <c:pt idx="257">
                  <c:v>1.0136752136752136</c:v>
                </c:pt>
                <c:pt idx="258">
                  <c:v>0.99476650563607072</c:v>
                </c:pt>
                <c:pt idx="259">
                  <c:v>0.72324603944390553</c:v>
                </c:pt>
                <c:pt idx="260">
                  <c:v>0.62311204776958207</c:v>
                </c:pt>
                <c:pt idx="261">
                  <c:v>1.2487030820872751</c:v>
                </c:pt>
                <c:pt idx="262">
                  <c:v>1.1833457804331593</c:v>
                </c:pt>
                <c:pt idx="263">
                  <c:v>0.8595782862270076</c:v>
                </c:pt>
                <c:pt idx="264">
                  <c:v>0.85</c:v>
                </c:pt>
                <c:pt idx="265">
                  <c:v>0.59058231488138024</c:v>
                </c:pt>
                <c:pt idx="266">
                  <c:v>0.85029940119760483</c:v>
                </c:pt>
                <c:pt idx="267">
                  <c:v>0.75282592313489072</c:v>
                </c:pt>
                <c:pt idx="268">
                  <c:v>1.233240997229917</c:v>
                </c:pt>
                <c:pt idx="269">
                  <c:v>1.1142768659027562</c:v>
                </c:pt>
                <c:pt idx="270">
                  <c:v>0.90677303300484913</c:v>
                </c:pt>
                <c:pt idx="271">
                  <c:v>0.9079379990605918</c:v>
                </c:pt>
                <c:pt idx="272">
                  <c:v>0.98893805309734517</c:v>
                </c:pt>
                <c:pt idx="273">
                  <c:v>0.79976162097735404</c:v>
                </c:pt>
                <c:pt idx="274">
                  <c:v>0.95629865534324121</c:v>
                </c:pt>
                <c:pt idx="275">
                  <c:v>0.92543859649122806</c:v>
                </c:pt>
                <c:pt idx="276">
                  <c:v>0.65006610841780521</c:v>
                </c:pt>
                <c:pt idx="277">
                  <c:v>0.99910410320731047</c:v>
                </c:pt>
                <c:pt idx="278">
                  <c:v>0.89977002683020302</c:v>
                </c:pt>
                <c:pt idx="279">
                  <c:v>1.1233317993557295</c:v>
                </c:pt>
                <c:pt idx="280">
                  <c:v>0.55571565802113354</c:v>
                </c:pt>
                <c:pt idx="281">
                  <c:v>0.81055690072639219</c:v>
                </c:pt>
                <c:pt idx="282">
                  <c:v>0.87635719033902071</c:v>
                </c:pt>
                <c:pt idx="283">
                  <c:v>1.1058504221954162</c:v>
                </c:pt>
                <c:pt idx="284">
                  <c:v>0.9807540621549139</c:v>
                </c:pt>
                <c:pt idx="285">
                  <c:v>0.9136010799865002</c:v>
                </c:pt>
                <c:pt idx="286">
                  <c:v>0.9563557010365521</c:v>
                </c:pt>
                <c:pt idx="287">
                  <c:v>1.287269372693727</c:v>
                </c:pt>
                <c:pt idx="288">
                  <c:v>0.85479129923574371</c:v>
                </c:pt>
                <c:pt idx="289">
                  <c:v>1.0091324200913245</c:v>
                </c:pt>
                <c:pt idx="290">
                  <c:v>0.98193369068890213</c:v>
                </c:pt>
                <c:pt idx="291">
                  <c:v>1.1723277415777067</c:v>
                </c:pt>
                <c:pt idx="292">
                  <c:v>1.2294372294372293</c:v>
                </c:pt>
                <c:pt idx="293">
                  <c:v>1.0440963538238779</c:v>
                </c:pt>
                <c:pt idx="294">
                  <c:v>0.78667827601218987</c:v>
                </c:pt>
                <c:pt idx="295">
                  <c:v>0.68257261410788383</c:v>
                </c:pt>
                <c:pt idx="296">
                  <c:v>0.6545924967658473</c:v>
                </c:pt>
                <c:pt idx="297">
                  <c:v>1.0397266620338199</c:v>
                </c:pt>
                <c:pt idx="298">
                  <c:v>0.9174565560821486</c:v>
                </c:pt>
                <c:pt idx="299">
                  <c:v>0.94958615500376231</c:v>
                </c:pt>
                <c:pt idx="300">
                  <c:v>1.0908394020697585</c:v>
                </c:pt>
                <c:pt idx="301">
                  <c:v>1.0202521971723348</c:v>
                </c:pt>
                <c:pt idx="302">
                  <c:v>0.81325301204819278</c:v>
                </c:pt>
                <c:pt idx="303">
                  <c:v>0.69282619162253245</c:v>
                </c:pt>
                <c:pt idx="304">
                  <c:v>1.0608899297423886</c:v>
                </c:pt>
                <c:pt idx="305">
                  <c:v>1.0114780507450665</c:v>
                </c:pt>
                <c:pt idx="306">
                  <c:v>0.85052549630206309</c:v>
                </c:pt>
                <c:pt idx="307">
                  <c:v>0.83651551312649153</c:v>
                </c:pt>
                <c:pt idx="308">
                  <c:v>1.0068645958469196</c:v>
                </c:pt>
                <c:pt idx="309">
                  <c:v>0.83907295576954455</c:v>
                </c:pt>
                <c:pt idx="310">
                  <c:v>0.83640321500334902</c:v>
                </c:pt>
                <c:pt idx="311">
                  <c:v>0.89798969928559558</c:v>
                </c:pt>
                <c:pt idx="312">
                  <c:v>0.93921802970804169</c:v>
                </c:pt>
                <c:pt idx="313">
                  <c:v>0.81204569055036346</c:v>
                </c:pt>
                <c:pt idx="314">
                  <c:v>0.83943089430894302</c:v>
                </c:pt>
                <c:pt idx="315">
                  <c:v>1.0606060606060606</c:v>
                </c:pt>
                <c:pt idx="316">
                  <c:v>0.84039379474940334</c:v>
                </c:pt>
                <c:pt idx="317">
                  <c:v>0.84401375429821823</c:v>
                </c:pt>
                <c:pt idx="318">
                  <c:v>0.85178369195922987</c:v>
                </c:pt>
                <c:pt idx="319">
                  <c:v>0.94322519083969458</c:v>
                </c:pt>
                <c:pt idx="320">
                  <c:v>0.91577261809447552</c:v>
                </c:pt>
                <c:pt idx="321">
                  <c:v>0.58260869565217399</c:v>
                </c:pt>
                <c:pt idx="322">
                  <c:v>0.55258126195028678</c:v>
                </c:pt>
                <c:pt idx="323">
                  <c:v>0.6606217616580311</c:v>
                </c:pt>
                <c:pt idx="324">
                  <c:v>0.88479890933878658</c:v>
                </c:pt>
                <c:pt idx="325">
                  <c:v>0.65805168986083507</c:v>
                </c:pt>
                <c:pt idx="326">
                  <c:v>0.80860311750599512</c:v>
                </c:pt>
                <c:pt idx="327">
                  <c:v>0.63899803536345767</c:v>
                </c:pt>
                <c:pt idx="328">
                  <c:v>0.57429829389102915</c:v>
                </c:pt>
                <c:pt idx="329">
                  <c:v>0.46471016250303182</c:v>
                </c:pt>
                <c:pt idx="330">
                  <c:v>0.87967190935227457</c:v>
                </c:pt>
                <c:pt idx="331">
                  <c:v>0.67205349679576487</c:v>
                </c:pt>
                <c:pt idx="332">
                  <c:v>0.40810966100303697</c:v>
                </c:pt>
                <c:pt idx="333">
                  <c:v>0.83639251676667847</c:v>
                </c:pt>
                <c:pt idx="334">
                  <c:v>0.89895076674737673</c:v>
                </c:pt>
                <c:pt idx="335">
                  <c:v>0.72737322094790646</c:v>
                </c:pt>
                <c:pt idx="336">
                  <c:v>0.81172839506172834</c:v>
                </c:pt>
                <c:pt idx="337">
                  <c:v>0.5886334136844058</c:v>
                </c:pt>
                <c:pt idx="338">
                  <c:v>0.94642560955382304</c:v>
                </c:pt>
                <c:pt idx="339">
                  <c:v>0.87177087233245976</c:v>
                </c:pt>
                <c:pt idx="340">
                  <c:v>0</c:v>
                </c:pt>
                <c:pt idx="341">
                  <c:v>0.78009922437286006</c:v>
                </c:pt>
                <c:pt idx="342">
                  <c:v>0.88844444444444437</c:v>
                </c:pt>
                <c:pt idx="343">
                  <c:v>0.59297343616109688</c:v>
                </c:pt>
                <c:pt idx="344">
                  <c:v>0.99864498644986444</c:v>
                </c:pt>
                <c:pt idx="345">
                  <c:v>0.65854714064914988</c:v>
                </c:pt>
                <c:pt idx="346">
                  <c:v>0.65826294409697594</c:v>
                </c:pt>
                <c:pt idx="347">
                  <c:v>0.6774373259052926</c:v>
                </c:pt>
                <c:pt idx="348">
                  <c:v>0.72417664670658688</c:v>
                </c:pt>
                <c:pt idx="349">
                  <c:v>0.67237494366831918</c:v>
                </c:pt>
                <c:pt idx="350">
                  <c:v>0.62158000710647876</c:v>
                </c:pt>
                <c:pt idx="351">
                  <c:v>1.1869901367315159</c:v>
                </c:pt>
                <c:pt idx="352">
                  <c:v>1.1852672100145984</c:v>
                </c:pt>
                <c:pt idx="353">
                  <c:v>1.1911267186819519</c:v>
                </c:pt>
                <c:pt idx="354">
                  <c:v>0.88481906443071501</c:v>
                </c:pt>
                <c:pt idx="355">
                  <c:v>0.88481262327416166</c:v>
                </c:pt>
                <c:pt idx="356">
                  <c:v>0.84980356603203377</c:v>
                </c:pt>
                <c:pt idx="357">
                  <c:v>0.83901073261782555</c:v>
                </c:pt>
                <c:pt idx="358">
                  <c:v>0.96183206106870212</c:v>
                </c:pt>
                <c:pt idx="359">
                  <c:v>0.91634241245136183</c:v>
                </c:pt>
                <c:pt idx="360">
                  <c:v>0.78469301934398639</c:v>
                </c:pt>
                <c:pt idx="361">
                  <c:v>0.90826621841157273</c:v>
                </c:pt>
                <c:pt idx="362">
                  <c:v>1.1103120854569575</c:v>
                </c:pt>
                <c:pt idx="363">
                  <c:v>1.1434899678624166</c:v>
                </c:pt>
                <c:pt idx="364">
                  <c:v>0.92508445945945961</c:v>
                </c:pt>
                <c:pt idx="365">
                  <c:v>1.0134197483797178</c:v>
                </c:pt>
                <c:pt idx="366">
                  <c:v>0.87242833052276558</c:v>
                </c:pt>
                <c:pt idx="367">
                  <c:v>0.87512882171075201</c:v>
                </c:pt>
                <c:pt idx="368">
                  <c:v>0.84936440677966096</c:v>
                </c:pt>
                <c:pt idx="369">
                  <c:v>1.3517196625567816</c:v>
                </c:pt>
                <c:pt idx="370">
                  <c:v>0.71633670847816233</c:v>
                </c:pt>
                <c:pt idx="371">
                  <c:v>0.71829886851346081</c:v>
                </c:pt>
                <c:pt idx="372">
                  <c:v>0.63280610853558772</c:v>
                </c:pt>
                <c:pt idx="373">
                  <c:v>0.68308482033732576</c:v>
                </c:pt>
                <c:pt idx="374">
                  <c:v>0.67941307247665628</c:v>
                </c:pt>
                <c:pt idx="375">
                  <c:v>0.68271540469973879</c:v>
                </c:pt>
                <c:pt idx="376">
                  <c:v>1.0280308826598039</c:v>
                </c:pt>
                <c:pt idx="377">
                  <c:v>0.97518977967043141</c:v>
                </c:pt>
                <c:pt idx="378">
                  <c:v>0.90253366811230307</c:v>
                </c:pt>
                <c:pt idx="379">
                  <c:v>0.7808423406634365</c:v>
                </c:pt>
                <c:pt idx="380">
                  <c:v>0.78634498196741687</c:v>
                </c:pt>
                <c:pt idx="381">
                  <c:v>0.8819883966244727</c:v>
                </c:pt>
                <c:pt idx="382">
                  <c:v>0.84013944223107562</c:v>
                </c:pt>
                <c:pt idx="383">
                  <c:v>0.86793465756576416</c:v>
                </c:pt>
                <c:pt idx="384">
                  <c:v>0.72281449893390193</c:v>
                </c:pt>
                <c:pt idx="385">
                  <c:v>0.98226544622425604</c:v>
                </c:pt>
                <c:pt idx="386">
                  <c:v>0.82759795570698469</c:v>
                </c:pt>
                <c:pt idx="387">
                  <c:v>0.79257210588700111</c:v>
                </c:pt>
                <c:pt idx="388">
                  <c:v>0.78461350293542076</c:v>
                </c:pt>
                <c:pt idx="389">
                  <c:v>0.95292439372325255</c:v>
                </c:pt>
                <c:pt idx="390">
                  <c:v>1.0889348500517064</c:v>
                </c:pt>
                <c:pt idx="391">
                  <c:v>0.79157894736842105</c:v>
                </c:pt>
                <c:pt idx="392">
                  <c:v>0.98706227358978782</c:v>
                </c:pt>
                <c:pt idx="393">
                  <c:v>0.94738435914906516</c:v>
                </c:pt>
                <c:pt idx="394">
                  <c:v>1.1915500611329983</c:v>
                </c:pt>
                <c:pt idx="395">
                  <c:v>0.82195731590078824</c:v>
                </c:pt>
                <c:pt idx="396">
                  <c:v>0.78320037541060528</c:v>
                </c:pt>
                <c:pt idx="397">
                  <c:v>1.1150492797573923</c:v>
                </c:pt>
                <c:pt idx="398">
                  <c:v>0.89308380797396247</c:v>
                </c:pt>
                <c:pt idx="399">
                  <c:v>1.115037342548211</c:v>
                </c:pt>
                <c:pt idx="400">
                  <c:v>0.91108742004264409</c:v>
                </c:pt>
                <c:pt idx="401">
                  <c:v>0.9439981638742253</c:v>
                </c:pt>
                <c:pt idx="402">
                  <c:v>0.82410600834997283</c:v>
                </c:pt>
                <c:pt idx="403">
                  <c:v>1.0376115597110072</c:v>
                </c:pt>
                <c:pt idx="404">
                  <c:v>0.98137863443319173</c:v>
                </c:pt>
                <c:pt idx="405">
                  <c:v>1.1524328002722015</c:v>
                </c:pt>
                <c:pt idx="406">
                  <c:v>1.1192295933965148</c:v>
                </c:pt>
                <c:pt idx="407">
                  <c:v>0.79508587786259532</c:v>
                </c:pt>
                <c:pt idx="408">
                  <c:v>0.92336940625914021</c:v>
                </c:pt>
                <c:pt idx="409">
                  <c:v>1.4294294294294294</c:v>
                </c:pt>
                <c:pt idx="410">
                  <c:v>1.0797790733353787</c:v>
                </c:pt>
                <c:pt idx="411">
                  <c:v>0.79036685799850259</c:v>
                </c:pt>
                <c:pt idx="412">
                  <c:v>1.0487858719646799</c:v>
                </c:pt>
                <c:pt idx="413">
                  <c:v>0.96471885336273433</c:v>
                </c:pt>
                <c:pt idx="414">
                  <c:v>0.67846058348851646</c:v>
                </c:pt>
                <c:pt idx="415">
                  <c:v>0.69718886462882101</c:v>
                </c:pt>
                <c:pt idx="416">
                  <c:v>0.87159043222828358</c:v>
                </c:pt>
                <c:pt idx="417">
                  <c:v>0.61904131355932202</c:v>
                </c:pt>
                <c:pt idx="418">
                  <c:v>0.8979591836734695</c:v>
                </c:pt>
                <c:pt idx="419">
                  <c:v>0.73375227385480402</c:v>
                </c:pt>
                <c:pt idx="420">
                  <c:v>0</c:v>
                </c:pt>
                <c:pt idx="421">
                  <c:v>0.65692007797270957</c:v>
                </c:pt>
                <c:pt idx="422">
                  <c:v>1.0986842105263155</c:v>
                </c:pt>
                <c:pt idx="423">
                  <c:v>1.1631663974151858</c:v>
                </c:pt>
                <c:pt idx="424">
                  <c:v>0.75812419562419553</c:v>
                </c:pt>
                <c:pt idx="425">
                  <c:v>1.1090116279069768</c:v>
                </c:pt>
                <c:pt idx="426">
                  <c:v>0.42707117852975496</c:v>
                </c:pt>
                <c:pt idx="427">
                  <c:v>0.39766794291681168</c:v>
                </c:pt>
                <c:pt idx="428">
                  <c:v>1.6604303086997194</c:v>
                </c:pt>
                <c:pt idx="429">
                  <c:v>1.6391257995735609</c:v>
                </c:pt>
                <c:pt idx="430">
                  <c:v>0.71736280202285074</c:v>
                </c:pt>
                <c:pt idx="431">
                  <c:v>0.67881131691430896</c:v>
                </c:pt>
                <c:pt idx="432">
                  <c:v>0.63861805849936415</c:v>
                </c:pt>
                <c:pt idx="433">
                  <c:v>1.3422507185496353</c:v>
                </c:pt>
                <c:pt idx="434">
                  <c:v>0.3125</c:v>
                </c:pt>
                <c:pt idx="435">
                  <c:v>0.27920012119375853</c:v>
                </c:pt>
                <c:pt idx="436">
                  <c:v>0.30836737781812679</c:v>
                </c:pt>
                <c:pt idx="437">
                  <c:v>0.78861033735685548</c:v>
                </c:pt>
                <c:pt idx="438">
                  <c:v>0.55555555555555558</c:v>
                </c:pt>
                <c:pt idx="439">
                  <c:v>0.82417582417582413</c:v>
                </c:pt>
                <c:pt idx="440">
                  <c:v>0.33162393162393161</c:v>
                </c:pt>
                <c:pt idx="441">
                  <c:v>0.64029151483602287</c:v>
                </c:pt>
                <c:pt idx="442">
                  <c:v>0.42725598526703501</c:v>
                </c:pt>
                <c:pt idx="443">
                  <c:v>0.50391835246947325</c:v>
                </c:pt>
                <c:pt idx="444">
                  <c:v>0.49244378916328785</c:v>
                </c:pt>
                <c:pt idx="445">
                  <c:v>0.51189395315053565</c:v>
                </c:pt>
                <c:pt idx="446">
                  <c:v>0.25419430355052675</c:v>
                </c:pt>
                <c:pt idx="447">
                  <c:v>0.25350021213406876</c:v>
                </c:pt>
                <c:pt idx="448">
                  <c:v>0.2443814095570587</c:v>
                </c:pt>
                <c:pt idx="449">
                  <c:v>0.42819054390330608</c:v>
                </c:pt>
                <c:pt idx="450">
                  <c:v>0.76246882793017456</c:v>
                </c:pt>
                <c:pt idx="451">
                  <c:v>0.36794825727632052</c:v>
                </c:pt>
                <c:pt idx="452">
                  <c:v>0.23938384679433805</c:v>
                </c:pt>
                <c:pt idx="453">
                  <c:v>0.301759410801964</c:v>
                </c:pt>
                <c:pt idx="454">
                  <c:v>0.31016042780748665</c:v>
                </c:pt>
                <c:pt idx="455">
                  <c:v>0.404659717964439</c:v>
                </c:pt>
                <c:pt idx="456">
                  <c:v>0.36862408915559364</c:v>
                </c:pt>
                <c:pt idx="457">
                  <c:v>0.38281884646628755</c:v>
                </c:pt>
                <c:pt idx="458">
                  <c:v>0.37402821767923983</c:v>
                </c:pt>
                <c:pt idx="459">
                  <c:v>0.27091362502833827</c:v>
                </c:pt>
                <c:pt idx="460">
                  <c:v>0.23126585197140881</c:v>
                </c:pt>
                <c:pt idx="461">
                  <c:v>0.39804722979109902</c:v>
                </c:pt>
                <c:pt idx="462">
                  <c:v>0.39738693467336683</c:v>
                </c:pt>
                <c:pt idx="463">
                  <c:v>0.40584003385526873</c:v>
                </c:pt>
                <c:pt idx="464">
                  <c:v>0.28717789506364483</c:v>
                </c:pt>
                <c:pt idx="465">
                  <c:v>0.32534356024288913</c:v>
                </c:pt>
                <c:pt idx="466">
                  <c:v>0.31653477717617662</c:v>
                </c:pt>
                <c:pt idx="467">
                  <c:v>0.46166794185156845</c:v>
                </c:pt>
                <c:pt idx="468">
                  <c:v>0</c:v>
                </c:pt>
                <c:pt idx="469">
                  <c:v>0.15862377122430743</c:v>
                </c:pt>
                <c:pt idx="470">
                  <c:v>0.32552776299450065</c:v>
                </c:pt>
                <c:pt idx="471">
                  <c:v>0.38532533456391327</c:v>
                </c:pt>
                <c:pt idx="472">
                  <c:v>0.45700086430423509</c:v>
                </c:pt>
                <c:pt idx="473">
                  <c:v>0.31686046511627908</c:v>
                </c:pt>
                <c:pt idx="474">
                  <c:v>0.32886963371406064</c:v>
                </c:pt>
                <c:pt idx="475">
                  <c:v>0.34192269573835482</c:v>
                </c:pt>
                <c:pt idx="476">
                  <c:v>0.33762057877813506</c:v>
                </c:pt>
                <c:pt idx="477">
                  <c:v>0.2926225449744182</c:v>
                </c:pt>
                <c:pt idx="478">
                  <c:v>0.28814359943316015</c:v>
                </c:pt>
                <c:pt idx="479">
                  <c:v>0.13434632164886415</c:v>
                </c:pt>
                <c:pt idx="480">
                  <c:v>0.28775286184726362</c:v>
                </c:pt>
                <c:pt idx="481">
                  <c:v>0.28954122553737566</c:v>
                </c:pt>
                <c:pt idx="482">
                  <c:v>0.29698375870069604</c:v>
                </c:pt>
                <c:pt idx="483">
                  <c:v>0</c:v>
                </c:pt>
                <c:pt idx="484">
                  <c:v>0.28365960846983618</c:v>
                </c:pt>
                <c:pt idx="485">
                  <c:v>0.29724770642201837</c:v>
                </c:pt>
                <c:pt idx="486">
                  <c:v>0.30325288562434416</c:v>
                </c:pt>
                <c:pt idx="487">
                  <c:v>0.31049422336328625</c:v>
                </c:pt>
                <c:pt idx="488">
                  <c:v>0.25783182192910142</c:v>
                </c:pt>
                <c:pt idx="489">
                  <c:v>0.26706467661691541</c:v>
                </c:pt>
                <c:pt idx="490">
                  <c:v>0.29475197699496763</c:v>
                </c:pt>
                <c:pt idx="491">
                  <c:v>0.21067821067821069</c:v>
                </c:pt>
                <c:pt idx="492">
                  <c:v>0.29869236063317273</c:v>
                </c:pt>
                <c:pt idx="493">
                  <c:v>0.25873129009265861</c:v>
                </c:pt>
                <c:pt idx="494">
                  <c:v>0.23935091277890466</c:v>
                </c:pt>
                <c:pt idx="495">
                  <c:v>0.15665091154625252</c:v>
                </c:pt>
                <c:pt idx="496">
                  <c:v>0.15198956294846705</c:v>
                </c:pt>
                <c:pt idx="497">
                  <c:v>0.34755829300483942</c:v>
                </c:pt>
                <c:pt idx="498">
                  <c:v>0.25385312783318226</c:v>
                </c:pt>
                <c:pt idx="499">
                  <c:v>0.29641693811074921</c:v>
                </c:pt>
                <c:pt idx="500">
                  <c:v>0</c:v>
                </c:pt>
                <c:pt idx="501">
                  <c:v>0.2391130109537804</c:v>
                </c:pt>
                <c:pt idx="502">
                  <c:v>0.27587450414713305</c:v>
                </c:pt>
                <c:pt idx="503">
                  <c:v>0.42701599183395711</c:v>
                </c:pt>
                <c:pt idx="504">
                  <c:v>0.66034271725826188</c:v>
                </c:pt>
                <c:pt idx="505">
                  <c:v>0.65186182144459404</c:v>
                </c:pt>
                <c:pt idx="506">
                  <c:v>0.44352617079889806</c:v>
                </c:pt>
                <c:pt idx="507">
                  <c:v>0.2994170641229465</c:v>
                </c:pt>
                <c:pt idx="508">
                  <c:v>0.27691875175709868</c:v>
                </c:pt>
                <c:pt idx="509">
                  <c:v>0.36494351249572066</c:v>
                </c:pt>
                <c:pt idx="510">
                  <c:v>0.34288326729655594</c:v>
                </c:pt>
                <c:pt idx="511">
                  <c:v>0.21202916160388821</c:v>
                </c:pt>
                <c:pt idx="512">
                  <c:v>0.46175537539654565</c:v>
                </c:pt>
                <c:pt idx="513">
                  <c:v>4.88</c:v>
                </c:pt>
                <c:pt idx="514">
                  <c:v>6.3272727272727272</c:v>
                </c:pt>
                <c:pt idx="515">
                  <c:v>6.7471264367816088</c:v>
                </c:pt>
                <c:pt idx="516">
                  <c:v>7.2023809523809526</c:v>
                </c:pt>
                <c:pt idx="517">
                  <c:v>4.8454545454545457</c:v>
                </c:pt>
                <c:pt idx="518">
                  <c:v>7.2298850574712645</c:v>
                </c:pt>
                <c:pt idx="519">
                  <c:v>3.9166666666666665</c:v>
                </c:pt>
                <c:pt idx="520">
                  <c:v>2.1355685131195337</c:v>
                </c:pt>
                <c:pt idx="521">
                  <c:v>2.1359223300970873</c:v>
                </c:pt>
                <c:pt idx="522">
                  <c:v>2.3587443946188342</c:v>
                </c:pt>
                <c:pt idx="523">
                  <c:v>2.7721518987341773</c:v>
                </c:pt>
                <c:pt idx="524">
                  <c:v>5.1944444444444446</c:v>
                </c:pt>
                <c:pt idx="525">
                  <c:v>5</c:v>
                </c:pt>
                <c:pt idx="526">
                  <c:v>5</c:v>
                </c:pt>
                <c:pt idx="527">
                  <c:v>5</c:v>
                </c:pt>
                <c:pt idx="528">
                  <c:v>2.7441860465116279</c:v>
                </c:pt>
                <c:pt idx="529">
                  <c:v>3.1707317073170733</c:v>
                </c:pt>
                <c:pt idx="530">
                  <c:v>5.1736111111111107</c:v>
                </c:pt>
                <c:pt idx="531">
                  <c:v>3.3189655172413794</c:v>
                </c:pt>
                <c:pt idx="532">
                  <c:v>6.2972972972972974</c:v>
                </c:pt>
                <c:pt idx="533">
                  <c:v>7.2093023255813957</c:v>
                </c:pt>
                <c:pt idx="534">
                  <c:v>7.4024390243902438</c:v>
                </c:pt>
                <c:pt idx="535">
                  <c:v>7.375</c:v>
                </c:pt>
                <c:pt idx="536">
                  <c:v>7.3780487804878048</c:v>
                </c:pt>
                <c:pt idx="537">
                  <c:v>6.666666666666667</c:v>
                </c:pt>
                <c:pt idx="538">
                  <c:v>3.8308457711442787</c:v>
                </c:pt>
                <c:pt idx="539">
                  <c:v>3.6503067484662575</c:v>
                </c:pt>
                <c:pt idx="540">
                  <c:v>6.0592255125284735</c:v>
                </c:pt>
                <c:pt idx="541">
                  <c:v>5</c:v>
                </c:pt>
                <c:pt idx="542">
                  <c:v>5.1567944250871083</c:v>
                </c:pt>
                <c:pt idx="543">
                  <c:v>4.5424836601307188</c:v>
                </c:pt>
                <c:pt idx="544">
                  <c:v>4.25</c:v>
                </c:pt>
                <c:pt idx="545">
                  <c:v>5.1428571428571432</c:v>
                </c:pt>
                <c:pt idx="546">
                  <c:v>1.2581967213114753</c:v>
                </c:pt>
                <c:pt idx="547">
                  <c:v>1.358288770053476</c:v>
                </c:pt>
                <c:pt idx="548">
                  <c:v>0.86802030456852797</c:v>
                </c:pt>
                <c:pt idx="549">
                  <c:v>1.1295336787564767</c:v>
                </c:pt>
                <c:pt idx="550">
                  <c:v>1.3899082568807339</c:v>
                </c:pt>
                <c:pt idx="551">
                  <c:v>1.3069767441860465</c:v>
                </c:pt>
                <c:pt idx="552">
                  <c:v>1.296116504854369</c:v>
                </c:pt>
                <c:pt idx="553">
                  <c:v>1.1145374449339207</c:v>
                </c:pt>
                <c:pt idx="554">
                  <c:v>0.91469194312796209</c:v>
                </c:pt>
                <c:pt idx="555">
                  <c:v>1.1527093596059113</c:v>
                </c:pt>
                <c:pt idx="556">
                  <c:v>1.3021978021978022</c:v>
                </c:pt>
                <c:pt idx="557">
                  <c:v>1.4157303370786516</c:v>
                </c:pt>
                <c:pt idx="558">
                  <c:v>1.406060606060606</c:v>
                </c:pt>
                <c:pt idx="559">
                  <c:v>0.98086124401913877</c:v>
                </c:pt>
                <c:pt idx="560">
                  <c:v>1.2753036437246963</c:v>
                </c:pt>
                <c:pt idx="561">
                  <c:v>1.0168776371308017</c:v>
                </c:pt>
                <c:pt idx="562">
                  <c:v>1.7488151658767772</c:v>
                </c:pt>
                <c:pt idx="563">
                  <c:v>0</c:v>
                </c:pt>
                <c:pt idx="564">
                  <c:v>1.2867132867132867</c:v>
                </c:pt>
                <c:pt idx="565">
                  <c:v>1.3173076923076923</c:v>
                </c:pt>
                <c:pt idx="566">
                  <c:v>2.6666666666666665</c:v>
                </c:pt>
                <c:pt idx="567">
                  <c:v>1.7806122448979591</c:v>
                </c:pt>
                <c:pt idx="568">
                  <c:v>1.3698630136986301</c:v>
                </c:pt>
                <c:pt idx="569">
                  <c:v>0.95199999999999996</c:v>
                </c:pt>
                <c:pt idx="570">
                  <c:v>1.8823529411764706</c:v>
                </c:pt>
                <c:pt idx="571">
                  <c:v>1.51</c:v>
                </c:pt>
                <c:pt idx="572">
                  <c:v>1.6</c:v>
                </c:pt>
                <c:pt idx="573">
                  <c:v>0</c:v>
                </c:pt>
                <c:pt idx="574">
                  <c:v>1.1497005988023952</c:v>
                </c:pt>
                <c:pt idx="575">
                  <c:v>1.540983606557377</c:v>
                </c:pt>
                <c:pt idx="576">
                  <c:v>2.0245098039215685</c:v>
                </c:pt>
                <c:pt idx="577">
                  <c:v>1.4166666666666667</c:v>
                </c:pt>
                <c:pt idx="578">
                  <c:v>1.0960698689956332</c:v>
                </c:pt>
                <c:pt idx="579">
                  <c:v>1.6170212765957446</c:v>
                </c:pt>
                <c:pt idx="580">
                  <c:v>1.415</c:v>
                </c:pt>
                <c:pt idx="581">
                  <c:v>1.4850299401197604</c:v>
                </c:pt>
                <c:pt idx="582">
                  <c:v>1.446927374301676</c:v>
                </c:pt>
                <c:pt idx="583">
                  <c:v>1.4871794871794872</c:v>
                </c:pt>
                <c:pt idx="584">
                  <c:v>1.4523809523809523</c:v>
                </c:pt>
                <c:pt idx="585">
                  <c:v>1.2972972972972974</c:v>
                </c:pt>
                <c:pt idx="586">
                  <c:v>1.2250000000000001</c:v>
                </c:pt>
                <c:pt idx="587">
                  <c:v>0.46325301204819275</c:v>
                </c:pt>
                <c:pt idx="588">
                  <c:v>0.54740224959828598</c:v>
                </c:pt>
                <c:pt idx="589">
                  <c:v>0.38584353379457159</c:v>
                </c:pt>
                <c:pt idx="590">
                  <c:v>0.53021544929059383</c:v>
                </c:pt>
                <c:pt idx="591">
                  <c:v>0.46379853095487933</c:v>
                </c:pt>
                <c:pt idx="592">
                  <c:v>0.4341164453524004</c:v>
                </c:pt>
                <c:pt idx="593">
                  <c:v>1.4234527687296417</c:v>
                </c:pt>
                <c:pt idx="594">
                  <c:v>1.4969727547931382</c:v>
                </c:pt>
                <c:pt idx="595">
                  <c:v>0.52302805717310752</c:v>
                </c:pt>
                <c:pt idx="596">
                  <c:v>0.62269585253456217</c:v>
                </c:pt>
                <c:pt idx="597">
                  <c:v>0.5958279009126467</c:v>
                </c:pt>
                <c:pt idx="598">
                  <c:v>0.41957511380880119</c:v>
                </c:pt>
                <c:pt idx="599">
                  <c:v>0.57566765578635015</c:v>
                </c:pt>
                <c:pt idx="600">
                  <c:v>0.59894459102902375</c:v>
                </c:pt>
                <c:pt idx="601">
                  <c:v>0.6485981308411215</c:v>
                </c:pt>
                <c:pt idx="602">
                  <c:v>0.6270627062706271</c:v>
                </c:pt>
                <c:pt idx="603">
                  <c:v>0.57434588385449903</c:v>
                </c:pt>
                <c:pt idx="604">
                  <c:v>0.5191873589164786</c:v>
                </c:pt>
                <c:pt idx="605">
                  <c:v>0.52801227935533379</c:v>
                </c:pt>
                <c:pt idx="606">
                  <c:v>1.4493077266636891</c:v>
                </c:pt>
                <c:pt idx="607">
                  <c:v>1.4282480760525125</c:v>
                </c:pt>
                <c:pt idx="608">
                  <c:v>1.3385263157894738</c:v>
                </c:pt>
                <c:pt idx="609">
                  <c:v>0.47160493827160493</c:v>
                </c:pt>
                <c:pt idx="610">
                  <c:v>0.85904761904761906</c:v>
                </c:pt>
                <c:pt idx="611">
                  <c:v>0.68100890207715137</c:v>
                </c:pt>
                <c:pt idx="612">
                  <c:v>0.61829176114890405</c:v>
                </c:pt>
                <c:pt idx="613">
                  <c:v>0.54705882352941182</c:v>
                </c:pt>
                <c:pt idx="614">
                  <c:v>0.4370860927152318</c:v>
                </c:pt>
                <c:pt idx="615">
                  <c:v>0.53257575757575759</c:v>
                </c:pt>
                <c:pt idx="616">
                  <c:v>0.82089552238805974</c:v>
                </c:pt>
                <c:pt idx="617">
                  <c:v>0.5258215962441315</c:v>
                </c:pt>
                <c:pt idx="618">
                  <c:v>0.52608695652173909</c:v>
                </c:pt>
                <c:pt idx="619">
                  <c:v>0.42672413793103448</c:v>
                </c:pt>
                <c:pt idx="620">
                  <c:v>0.47963800904977377</c:v>
                </c:pt>
                <c:pt idx="621">
                  <c:v>0.43127753303964755</c:v>
                </c:pt>
                <c:pt idx="622">
                  <c:v>0.70530303030303032</c:v>
                </c:pt>
                <c:pt idx="623">
                  <c:v>0.85915492957746475</c:v>
                </c:pt>
                <c:pt idx="624">
                  <c:v>0.54298642533936647</c:v>
                </c:pt>
                <c:pt idx="625">
                  <c:v>0.51707317073170733</c:v>
                </c:pt>
                <c:pt idx="626">
                  <c:v>0.92405063291139244</c:v>
                </c:pt>
                <c:pt idx="627">
                  <c:v>0.91715976331360949</c:v>
                </c:pt>
                <c:pt idx="628">
                  <c:v>0.56799999999999995</c:v>
                </c:pt>
                <c:pt idx="629">
                  <c:v>1.267605633802817</c:v>
                </c:pt>
                <c:pt idx="630">
                  <c:v>0.45436241610738254</c:v>
                </c:pt>
                <c:pt idx="631">
                  <c:v>0.64331210191082799</c:v>
                </c:pt>
                <c:pt idx="632">
                  <c:v>0.34262295081967215</c:v>
                </c:pt>
                <c:pt idx="633">
                  <c:v>0.57627118644067798</c:v>
                </c:pt>
                <c:pt idx="634">
                  <c:v>0.37441860465116278</c:v>
                </c:pt>
                <c:pt idx="635">
                  <c:v>0.58461538461538465</c:v>
                </c:pt>
                <c:pt idx="636">
                  <c:v>0.44690721649484538</c:v>
                </c:pt>
                <c:pt idx="637">
                  <c:v>0.22792792792792793</c:v>
                </c:pt>
                <c:pt idx="638">
                  <c:v>0.47962962962962963</c:v>
                </c:pt>
                <c:pt idx="639">
                  <c:v>0.40384615384615385</c:v>
                </c:pt>
                <c:pt idx="640">
                  <c:v>0.46407185628742514</c:v>
                </c:pt>
                <c:pt idx="641">
                  <c:v>0.38090909090909092</c:v>
                </c:pt>
                <c:pt idx="642">
                  <c:v>0.73684210526315785</c:v>
                </c:pt>
                <c:pt idx="643">
                  <c:v>0.56607142857142856</c:v>
                </c:pt>
                <c:pt idx="644">
                  <c:v>0.44782608695652176</c:v>
                </c:pt>
                <c:pt idx="645">
                  <c:v>0.47190476190476188</c:v>
                </c:pt>
                <c:pt idx="646">
                  <c:v>0.86394557823129248</c:v>
                </c:pt>
                <c:pt idx="647">
                  <c:v>1.83</c:v>
                </c:pt>
                <c:pt idx="648">
                  <c:v>0.77222222222222225</c:v>
                </c:pt>
                <c:pt idx="649">
                  <c:v>0.89102564102564108</c:v>
                </c:pt>
                <c:pt idx="650">
                  <c:v>0.4935064935064935</c:v>
                </c:pt>
                <c:pt idx="651">
                  <c:v>1.0495867768595042</c:v>
                </c:pt>
                <c:pt idx="652">
                  <c:v>0.48844884488448848</c:v>
                </c:pt>
                <c:pt idx="653">
                  <c:v>0.93798449612403101</c:v>
                </c:pt>
                <c:pt idx="654">
                  <c:v>0.30952380952380953</c:v>
                </c:pt>
                <c:pt idx="655">
                  <c:v>0.40772532188841204</c:v>
                </c:pt>
                <c:pt idx="656">
                  <c:v>0.46963562753036436</c:v>
                </c:pt>
                <c:pt idx="657">
                  <c:v>0.56923076923076921</c:v>
                </c:pt>
                <c:pt idx="658">
                  <c:v>0.5357142857142857</c:v>
                </c:pt>
                <c:pt idx="659">
                  <c:v>0.58560606060606057</c:v>
                </c:pt>
                <c:pt idx="660">
                  <c:v>0.48817204301075268</c:v>
                </c:pt>
                <c:pt idx="661">
                  <c:v>0.48680203045685277</c:v>
                </c:pt>
                <c:pt idx="662">
                  <c:v>0.7405857740585774</c:v>
                </c:pt>
                <c:pt idx="663">
                  <c:v>0.7946428571428571</c:v>
                </c:pt>
                <c:pt idx="664">
                  <c:v>1.4266487213997308</c:v>
                </c:pt>
                <c:pt idx="665">
                  <c:v>0.63436123348017626</c:v>
                </c:pt>
                <c:pt idx="666">
                  <c:v>0.75568181818181823</c:v>
                </c:pt>
                <c:pt idx="667">
                  <c:v>0.56306306306306309</c:v>
                </c:pt>
                <c:pt idx="668">
                  <c:v>0.80113636363636365</c:v>
                </c:pt>
                <c:pt idx="669">
                  <c:v>0.84946236559139787</c:v>
                </c:pt>
                <c:pt idx="670">
                  <c:v>0.58937198067632846</c:v>
                </c:pt>
                <c:pt idx="671">
                  <c:v>0.46090534979423869</c:v>
                </c:pt>
                <c:pt idx="672">
                  <c:v>0.61165048543689315</c:v>
                </c:pt>
                <c:pt idx="673">
                  <c:v>0.49528301886792453</c:v>
                </c:pt>
                <c:pt idx="674">
                  <c:v>0.81437125748502992</c:v>
                </c:pt>
                <c:pt idx="675">
                  <c:v>0.65</c:v>
                </c:pt>
                <c:pt idx="676">
                  <c:v>0.67619047619047623</c:v>
                </c:pt>
                <c:pt idx="677">
                  <c:v>0.93452380952380953</c:v>
                </c:pt>
                <c:pt idx="678">
                  <c:v>0.79487179487179482</c:v>
                </c:pt>
                <c:pt idx="679">
                  <c:v>0.62790697674418605</c:v>
                </c:pt>
                <c:pt idx="680">
                  <c:v>0.52426035502958579</c:v>
                </c:pt>
                <c:pt idx="681">
                  <c:v>1.2721518987341771</c:v>
                </c:pt>
                <c:pt idx="682">
                  <c:v>0.68902439024390238</c:v>
                </c:pt>
                <c:pt idx="683">
                  <c:v>0.99242424242424243</c:v>
                </c:pt>
                <c:pt idx="684">
                  <c:v>0.55844155844155841</c:v>
                </c:pt>
                <c:pt idx="685">
                  <c:v>1.0578512396694215</c:v>
                </c:pt>
                <c:pt idx="686">
                  <c:v>0.55913978494623651</c:v>
                </c:pt>
                <c:pt idx="687">
                  <c:v>0.62895927601809953</c:v>
                </c:pt>
                <c:pt idx="688">
                  <c:v>0.38060344827586207</c:v>
                </c:pt>
                <c:pt idx="689">
                  <c:v>0.62555066079295152</c:v>
                </c:pt>
                <c:pt idx="690">
                  <c:v>0.44009661835748792</c:v>
                </c:pt>
                <c:pt idx="691">
                  <c:v>0.37934272300469485</c:v>
                </c:pt>
                <c:pt idx="692">
                  <c:v>0.3472972972972973</c:v>
                </c:pt>
                <c:pt idx="693">
                  <c:v>0.66666666666666663</c:v>
                </c:pt>
                <c:pt idx="694">
                  <c:v>0.71065989847715738</c:v>
                </c:pt>
                <c:pt idx="695">
                  <c:v>1.7443181818181819</c:v>
                </c:pt>
                <c:pt idx="696">
                  <c:v>1.4291845493562232</c:v>
                </c:pt>
                <c:pt idx="697">
                  <c:v>0.69565217391304346</c:v>
                </c:pt>
                <c:pt idx="698">
                  <c:v>0.65652173913043477</c:v>
                </c:pt>
                <c:pt idx="699">
                  <c:v>0.91497975708502022</c:v>
                </c:pt>
                <c:pt idx="700">
                  <c:v>1.0411764705882354</c:v>
                </c:pt>
                <c:pt idx="701">
                  <c:v>1.2394366197183098</c:v>
                </c:pt>
                <c:pt idx="702">
                  <c:v>0.55203619909502266</c:v>
                </c:pt>
                <c:pt idx="703">
                  <c:v>0.81</c:v>
                </c:pt>
                <c:pt idx="704">
                  <c:v>0.90476190476190477</c:v>
                </c:pt>
                <c:pt idx="705">
                  <c:v>0.82692307692307687</c:v>
                </c:pt>
                <c:pt idx="706">
                  <c:v>0.56707317073170727</c:v>
                </c:pt>
                <c:pt idx="707">
                  <c:v>0.56896551724137934</c:v>
                </c:pt>
                <c:pt idx="708">
                  <c:v>0.45064102564102559</c:v>
                </c:pt>
                <c:pt idx="709">
                  <c:v>0.6707317073170731</c:v>
                </c:pt>
                <c:pt idx="710">
                  <c:v>0.68292682926829262</c:v>
                </c:pt>
                <c:pt idx="711">
                  <c:v>0.71597633136094674</c:v>
                </c:pt>
                <c:pt idx="712">
                  <c:v>0.49748743718592964</c:v>
                </c:pt>
                <c:pt idx="713">
                  <c:v>0.60919540229885061</c:v>
                </c:pt>
                <c:pt idx="714">
                  <c:v>0.64834437086092722</c:v>
                </c:pt>
                <c:pt idx="715">
                  <c:v>0.59299363057324839</c:v>
                </c:pt>
                <c:pt idx="716">
                  <c:v>0.64550264550264547</c:v>
                </c:pt>
                <c:pt idx="717">
                  <c:v>0.60606060606060608</c:v>
                </c:pt>
                <c:pt idx="718">
                  <c:v>0.70666666666666667</c:v>
                </c:pt>
                <c:pt idx="719">
                  <c:v>0.46202531645569617</c:v>
                </c:pt>
                <c:pt idx="720">
                  <c:v>0.54006968641114983</c:v>
                </c:pt>
                <c:pt idx="721">
                  <c:v>0.39444444444444449</c:v>
                </c:pt>
                <c:pt idx="722">
                  <c:v>0.86124401913875592</c:v>
                </c:pt>
                <c:pt idx="723">
                  <c:v>0.36793478260869567</c:v>
                </c:pt>
                <c:pt idx="724">
                  <c:v>0.40239043824701193</c:v>
                </c:pt>
                <c:pt idx="725">
                  <c:v>0.52689075630252102</c:v>
                </c:pt>
                <c:pt idx="726">
                  <c:v>0.87931034482758608</c:v>
                </c:pt>
                <c:pt idx="727">
                  <c:v>0.81622306717363746</c:v>
                </c:pt>
                <c:pt idx="728">
                  <c:v>0.44531249999999994</c:v>
                </c:pt>
                <c:pt idx="729">
                  <c:v>0.45873015873015877</c:v>
                </c:pt>
                <c:pt idx="730">
                  <c:v>0.47289719626168231</c:v>
                </c:pt>
                <c:pt idx="731">
                  <c:v>0.42459016393442622</c:v>
                </c:pt>
                <c:pt idx="732">
                  <c:v>0.61313868613138689</c:v>
                </c:pt>
                <c:pt idx="733">
                  <c:v>0.65677966101694918</c:v>
                </c:pt>
                <c:pt idx="734">
                  <c:v>0.53717948717948716</c:v>
                </c:pt>
                <c:pt idx="735">
                  <c:v>0.61202185792349717</c:v>
                </c:pt>
                <c:pt idx="736">
                  <c:v>0.57636363636363641</c:v>
                </c:pt>
                <c:pt idx="737">
                  <c:v>0.60233918128654973</c:v>
                </c:pt>
                <c:pt idx="738">
                  <c:v>0.82583333333333331</c:v>
                </c:pt>
                <c:pt idx="739">
                  <c:v>0.67914438502673802</c:v>
                </c:pt>
                <c:pt idx="740">
                  <c:v>1.1057401812688821</c:v>
                </c:pt>
                <c:pt idx="741">
                  <c:v>0.85802469135802473</c:v>
                </c:pt>
                <c:pt idx="742">
                  <c:v>0.62612612612612606</c:v>
                </c:pt>
                <c:pt idx="743">
                  <c:v>0.68263473053892221</c:v>
                </c:pt>
                <c:pt idx="744">
                  <c:v>0.43642611683848798</c:v>
                </c:pt>
                <c:pt idx="745">
                  <c:v>0.56273764258555126</c:v>
                </c:pt>
                <c:pt idx="746">
                  <c:v>0.85211267605633789</c:v>
                </c:pt>
                <c:pt idx="747">
                  <c:v>0.68939393939393945</c:v>
                </c:pt>
                <c:pt idx="748">
                  <c:v>0.5277777777777779</c:v>
                </c:pt>
                <c:pt idx="749">
                  <c:v>0.62702702702702717</c:v>
                </c:pt>
                <c:pt idx="750">
                  <c:v>0.64534883720930236</c:v>
                </c:pt>
                <c:pt idx="751">
                  <c:v>0.60693641618497118</c:v>
                </c:pt>
                <c:pt idx="752">
                  <c:v>0.54436619718309853</c:v>
                </c:pt>
                <c:pt idx="753">
                  <c:v>0.65323741007194247</c:v>
                </c:pt>
                <c:pt idx="754">
                  <c:v>0.52983425414364649</c:v>
                </c:pt>
                <c:pt idx="755">
                  <c:v>1.1644736842105263</c:v>
                </c:pt>
                <c:pt idx="756">
                  <c:v>0.98342541436464082</c:v>
                </c:pt>
                <c:pt idx="757">
                  <c:v>0.79104477611940305</c:v>
                </c:pt>
                <c:pt idx="758">
                  <c:v>0.53136531365313655</c:v>
                </c:pt>
                <c:pt idx="759">
                  <c:v>0.83647798742138368</c:v>
                </c:pt>
                <c:pt idx="760">
                  <c:v>1.0080645161290323</c:v>
                </c:pt>
                <c:pt idx="761">
                  <c:v>0.58024691358024694</c:v>
                </c:pt>
                <c:pt idx="762">
                  <c:v>0.64754098360655732</c:v>
                </c:pt>
                <c:pt idx="763">
                  <c:v>0.67403314917127077</c:v>
                </c:pt>
                <c:pt idx="764">
                  <c:v>0.98245614035087714</c:v>
                </c:pt>
                <c:pt idx="765">
                  <c:v>0.71186440677966101</c:v>
                </c:pt>
                <c:pt idx="766">
                  <c:v>0.78947368421052633</c:v>
                </c:pt>
                <c:pt idx="767">
                  <c:v>0.78160919540229878</c:v>
                </c:pt>
                <c:pt idx="768">
                  <c:v>0.87195121951219512</c:v>
                </c:pt>
                <c:pt idx="769">
                  <c:v>0.96598639455782309</c:v>
                </c:pt>
                <c:pt idx="770">
                  <c:v>1.0064102564102564</c:v>
                </c:pt>
                <c:pt idx="771">
                  <c:v>1.0264900662251655</c:v>
                </c:pt>
                <c:pt idx="772">
                  <c:v>0.86399999999999999</c:v>
                </c:pt>
                <c:pt idx="773">
                  <c:v>0.65147058823529413</c:v>
                </c:pt>
                <c:pt idx="774">
                  <c:v>1.5952380952380953</c:v>
                </c:pt>
                <c:pt idx="775">
                  <c:v>0.73856209150326801</c:v>
                </c:pt>
                <c:pt idx="776">
                  <c:v>0.92907801418439728</c:v>
                </c:pt>
                <c:pt idx="777">
                  <c:v>0.89583333333333337</c:v>
                </c:pt>
                <c:pt idx="778">
                  <c:v>0.94117647058823528</c:v>
                </c:pt>
                <c:pt idx="779">
                  <c:v>0.97196261682243001</c:v>
                </c:pt>
                <c:pt idx="780">
                  <c:v>1.0296296296296297</c:v>
                </c:pt>
                <c:pt idx="781">
                  <c:v>1.0091428571428571</c:v>
                </c:pt>
                <c:pt idx="782">
                  <c:v>1.0597014925373136</c:v>
                </c:pt>
                <c:pt idx="783">
                  <c:v>0.50611111111111118</c:v>
                </c:pt>
                <c:pt idx="784">
                  <c:v>0.65691056910569101</c:v>
                </c:pt>
                <c:pt idx="785">
                  <c:v>0.65897435897435896</c:v>
                </c:pt>
                <c:pt idx="786">
                  <c:v>0.97005988023952094</c:v>
                </c:pt>
                <c:pt idx="787">
                  <c:v>0.72164948453608235</c:v>
                </c:pt>
                <c:pt idx="788">
                  <c:v>1.0406779661016949</c:v>
                </c:pt>
                <c:pt idx="789">
                  <c:v>1.3058823529411763</c:v>
                </c:pt>
                <c:pt idx="790">
                  <c:v>0.92485549132947964</c:v>
                </c:pt>
                <c:pt idx="791">
                  <c:v>0.68949771689497719</c:v>
                </c:pt>
                <c:pt idx="792">
                  <c:v>0.7533333333333333</c:v>
                </c:pt>
                <c:pt idx="793">
                  <c:v>0.61888111888111885</c:v>
                </c:pt>
                <c:pt idx="794">
                  <c:v>0.72131147540983598</c:v>
                </c:pt>
                <c:pt idx="795">
                  <c:v>0.53275109170305679</c:v>
                </c:pt>
                <c:pt idx="796">
                  <c:v>0.52597402597402598</c:v>
                </c:pt>
                <c:pt idx="797">
                  <c:v>0.69270833333333326</c:v>
                </c:pt>
                <c:pt idx="798">
                  <c:v>0.68617021276595735</c:v>
                </c:pt>
                <c:pt idx="799">
                  <c:v>0.70652173913043492</c:v>
                </c:pt>
                <c:pt idx="800">
                  <c:v>0.65263157894736834</c:v>
                </c:pt>
                <c:pt idx="801">
                  <c:v>0.55686274509803924</c:v>
                </c:pt>
                <c:pt idx="802">
                  <c:v>0.8936170212765957</c:v>
                </c:pt>
                <c:pt idx="803">
                  <c:v>0.76444444444444448</c:v>
                </c:pt>
                <c:pt idx="804">
                  <c:v>0.96590909090909094</c:v>
                </c:pt>
                <c:pt idx="805">
                  <c:v>0.62385321100917424</c:v>
                </c:pt>
                <c:pt idx="806">
                  <c:v>1.1785714285714284</c:v>
                </c:pt>
                <c:pt idx="807">
                  <c:v>0.69491525423728806</c:v>
                </c:pt>
                <c:pt idx="808">
                  <c:v>0.54098360655737698</c:v>
                </c:pt>
                <c:pt idx="809">
                  <c:v>0.74885844748858454</c:v>
                </c:pt>
                <c:pt idx="810">
                  <c:v>0.62910798122065725</c:v>
                </c:pt>
                <c:pt idx="811">
                  <c:v>1.4115044247787611</c:v>
                </c:pt>
                <c:pt idx="812">
                  <c:v>1.2166246851385392</c:v>
                </c:pt>
                <c:pt idx="813">
                  <c:v>0.90243902439024393</c:v>
                </c:pt>
                <c:pt idx="814">
                  <c:v>0.98192771084337349</c:v>
                </c:pt>
                <c:pt idx="815">
                  <c:v>1.2727272727272727</c:v>
                </c:pt>
                <c:pt idx="816">
                  <c:v>0.69736842105263164</c:v>
                </c:pt>
                <c:pt idx="817">
                  <c:v>0.65159574468085102</c:v>
                </c:pt>
                <c:pt idx="818">
                  <c:v>1.2685185185185184</c:v>
                </c:pt>
                <c:pt idx="819">
                  <c:v>0.96825396825396826</c:v>
                </c:pt>
                <c:pt idx="820">
                  <c:v>0.94155844155844159</c:v>
                </c:pt>
                <c:pt idx="821">
                  <c:v>0.64935064935064946</c:v>
                </c:pt>
                <c:pt idx="822">
                  <c:v>0.79126213592233008</c:v>
                </c:pt>
                <c:pt idx="823">
                  <c:v>0.91237113402061853</c:v>
                </c:pt>
                <c:pt idx="824">
                  <c:v>0.45896656534954405</c:v>
                </c:pt>
                <c:pt idx="825">
                  <c:v>1.2452830188679245</c:v>
                </c:pt>
                <c:pt idx="826">
                  <c:v>0.7931034482758621</c:v>
                </c:pt>
                <c:pt idx="827">
                  <c:v>0.59363957597173145</c:v>
                </c:pt>
                <c:pt idx="828">
                  <c:v>0.79187817258883253</c:v>
                </c:pt>
                <c:pt idx="829">
                  <c:v>0.73786407766990292</c:v>
                </c:pt>
                <c:pt idx="830">
                  <c:v>0.70170940170940166</c:v>
                </c:pt>
                <c:pt idx="831">
                  <c:v>0.81452991452991452</c:v>
                </c:pt>
                <c:pt idx="832">
                  <c:v>0.83783783783783772</c:v>
                </c:pt>
                <c:pt idx="833">
                  <c:v>1.3093220338983051</c:v>
                </c:pt>
                <c:pt idx="834">
                  <c:v>0.90076335877862601</c:v>
                </c:pt>
                <c:pt idx="835">
                  <c:v>0.61643835616438358</c:v>
                </c:pt>
                <c:pt idx="836">
                  <c:v>0.74111675126903553</c:v>
                </c:pt>
                <c:pt idx="837">
                  <c:v>0.61507936507936511</c:v>
                </c:pt>
                <c:pt idx="838">
                  <c:v>0.93805309734513276</c:v>
                </c:pt>
                <c:pt idx="839">
                  <c:v>0.66806722689075626</c:v>
                </c:pt>
                <c:pt idx="840">
                  <c:v>0.83333333333333326</c:v>
                </c:pt>
                <c:pt idx="841">
                  <c:v>0.62109375</c:v>
                </c:pt>
                <c:pt idx="842">
                  <c:v>0.88018867924528299</c:v>
                </c:pt>
                <c:pt idx="843">
                  <c:v>0.97549019607843146</c:v>
                </c:pt>
                <c:pt idx="844">
                  <c:v>1.3547925608011444</c:v>
                </c:pt>
                <c:pt idx="845">
                  <c:v>1.225806451612903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B49-47B2-9D92-FA92A69B90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6808143"/>
        <c:axId val="1046792335"/>
      </c:scatterChart>
      <c:valAx>
        <c:axId val="10468081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800" dirty="0"/>
                  <a:t>Lithium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6792335"/>
        <c:crosses val="autoZero"/>
        <c:crossBetween val="midCat"/>
      </c:valAx>
      <c:valAx>
        <c:axId val="1046792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2000" dirty="0"/>
                  <a:t>K/Br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680814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K/Br vs Li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'[Data%20for%20conference%20(1)iogas (version 1).xlsx]Sheet17'!$AD$1</c:f>
              <c:strCache>
                <c:ptCount val="1"/>
                <c:pt idx="0">
                  <c:v>K/Br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rgbClr val="00B0F0"/>
              </a:solidFill>
              <a:ln w="9525">
                <a:solidFill>
                  <a:schemeClr val="bg1"/>
                </a:solidFill>
              </a:ln>
              <a:effectLst/>
            </c:spPr>
          </c:marker>
          <c:xVal>
            <c:numRef>
              <c:f>'[Data%20for%20conference%20(1)iogas (version 1).xlsx]Sheet17'!$N$2:$N$847</c:f>
              <c:numCache>
                <c:formatCode>General</c:formatCode>
                <c:ptCount val="846"/>
                <c:pt idx="0">
                  <c:v>51.4</c:v>
                </c:pt>
                <c:pt idx="1">
                  <c:v>59.2</c:v>
                </c:pt>
                <c:pt idx="2">
                  <c:v>61.3</c:v>
                </c:pt>
                <c:pt idx="3">
                  <c:v>66.599999999999994</c:v>
                </c:pt>
                <c:pt idx="4">
                  <c:v>68</c:v>
                </c:pt>
                <c:pt idx="5">
                  <c:v>53</c:v>
                </c:pt>
                <c:pt idx="6">
                  <c:v>83</c:v>
                </c:pt>
                <c:pt idx="7">
                  <c:v>86.4</c:v>
                </c:pt>
                <c:pt idx="8">
                  <c:v>95</c:v>
                </c:pt>
                <c:pt idx="9">
                  <c:v>97.6</c:v>
                </c:pt>
                <c:pt idx="10">
                  <c:v>95.9</c:v>
                </c:pt>
                <c:pt idx="11">
                  <c:v>10.7</c:v>
                </c:pt>
                <c:pt idx="12">
                  <c:v>14.5</c:v>
                </c:pt>
                <c:pt idx="13">
                  <c:v>43.9</c:v>
                </c:pt>
                <c:pt idx="14">
                  <c:v>47.9</c:v>
                </c:pt>
                <c:pt idx="15">
                  <c:v>50.9</c:v>
                </c:pt>
                <c:pt idx="16">
                  <c:v>53.2</c:v>
                </c:pt>
                <c:pt idx="17">
                  <c:v>54.7</c:v>
                </c:pt>
                <c:pt idx="18">
                  <c:v>62.3</c:v>
                </c:pt>
                <c:pt idx="19">
                  <c:v>61.9</c:v>
                </c:pt>
                <c:pt idx="20">
                  <c:v>75.599999999999994</c:v>
                </c:pt>
                <c:pt idx="21">
                  <c:v>82.5</c:v>
                </c:pt>
                <c:pt idx="22">
                  <c:v>93.7</c:v>
                </c:pt>
                <c:pt idx="23">
                  <c:v>93.3</c:v>
                </c:pt>
                <c:pt idx="24">
                  <c:v>97.6</c:v>
                </c:pt>
                <c:pt idx="25">
                  <c:v>97.4</c:v>
                </c:pt>
                <c:pt idx="26">
                  <c:v>28</c:v>
                </c:pt>
                <c:pt idx="27">
                  <c:v>35</c:v>
                </c:pt>
                <c:pt idx="28">
                  <c:v>36</c:v>
                </c:pt>
                <c:pt idx="29">
                  <c:v>39</c:v>
                </c:pt>
                <c:pt idx="30">
                  <c:v>40</c:v>
                </c:pt>
                <c:pt idx="31">
                  <c:v>45</c:v>
                </c:pt>
                <c:pt idx="32">
                  <c:v>51</c:v>
                </c:pt>
                <c:pt idx="33">
                  <c:v>54</c:v>
                </c:pt>
                <c:pt idx="34">
                  <c:v>57</c:v>
                </c:pt>
                <c:pt idx="35">
                  <c:v>60</c:v>
                </c:pt>
                <c:pt idx="36">
                  <c:v>61</c:v>
                </c:pt>
                <c:pt idx="37">
                  <c:v>62</c:v>
                </c:pt>
                <c:pt idx="38">
                  <c:v>79</c:v>
                </c:pt>
                <c:pt idx="39">
                  <c:v>235</c:v>
                </c:pt>
                <c:pt idx="40">
                  <c:v>245</c:v>
                </c:pt>
                <c:pt idx="41">
                  <c:v>249</c:v>
                </c:pt>
                <c:pt idx="42">
                  <c:v>233</c:v>
                </c:pt>
                <c:pt idx="43">
                  <c:v>208</c:v>
                </c:pt>
                <c:pt idx="44">
                  <c:v>263</c:v>
                </c:pt>
                <c:pt idx="45">
                  <c:v>254</c:v>
                </c:pt>
                <c:pt idx="46">
                  <c:v>198</c:v>
                </c:pt>
                <c:pt idx="47">
                  <c:v>103</c:v>
                </c:pt>
                <c:pt idx="48">
                  <c:v>243</c:v>
                </c:pt>
                <c:pt idx="49">
                  <c:v>282</c:v>
                </c:pt>
                <c:pt idx="50">
                  <c:v>254</c:v>
                </c:pt>
                <c:pt idx="51">
                  <c:v>169</c:v>
                </c:pt>
                <c:pt idx="52">
                  <c:v>66.099999999999994</c:v>
                </c:pt>
                <c:pt idx="53">
                  <c:v>62.9</c:v>
                </c:pt>
                <c:pt idx="54">
                  <c:v>65.900000000000006</c:v>
                </c:pt>
                <c:pt idx="55">
                  <c:v>80.599999999999994</c:v>
                </c:pt>
                <c:pt idx="56">
                  <c:v>79.8</c:v>
                </c:pt>
                <c:pt idx="57">
                  <c:v>55.6</c:v>
                </c:pt>
                <c:pt idx="58">
                  <c:v>9.6199999999999992</c:v>
                </c:pt>
                <c:pt idx="59">
                  <c:v>44.5</c:v>
                </c:pt>
                <c:pt idx="60">
                  <c:v>7.39</c:v>
                </c:pt>
                <c:pt idx="61">
                  <c:v>7.1</c:v>
                </c:pt>
                <c:pt idx="62">
                  <c:v>40.700000000000003</c:v>
                </c:pt>
                <c:pt idx="63">
                  <c:v>39.9</c:v>
                </c:pt>
                <c:pt idx="65">
                  <c:v>46</c:v>
                </c:pt>
                <c:pt idx="67">
                  <c:v>34.799999999999997</c:v>
                </c:pt>
                <c:pt idx="68">
                  <c:v>43.1</c:v>
                </c:pt>
                <c:pt idx="69">
                  <c:v>86.1</c:v>
                </c:pt>
                <c:pt idx="70">
                  <c:v>73.599999999999994</c:v>
                </c:pt>
                <c:pt idx="71">
                  <c:v>85.7</c:v>
                </c:pt>
                <c:pt idx="72">
                  <c:v>58.9</c:v>
                </c:pt>
                <c:pt idx="73">
                  <c:v>62.2</c:v>
                </c:pt>
                <c:pt idx="74">
                  <c:v>66.900000000000006</c:v>
                </c:pt>
                <c:pt idx="75">
                  <c:v>46.9</c:v>
                </c:pt>
                <c:pt idx="76">
                  <c:v>42.6</c:v>
                </c:pt>
                <c:pt idx="77">
                  <c:v>60.1</c:v>
                </c:pt>
                <c:pt idx="78">
                  <c:v>48.3</c:v>
                </c:pt>
                <c:pt idx="79">
                  <c:v>30.6</c:v>
                </c:pt>
                <c:pt idx="80">
                  <c:v>47.8</c:v>
                </c:pt>
                <c:pt idx="81">
                  <c:v>28.7</c:v>
                </c:pt>
                <c:pt idx="82">
                  <c:v>46.4</c:v>
                </c:pt>
                <c:pt idx="83">
                  <c:v>10.6</c:v>
                </c:pt>
                <c:pt idx="84">
                  <c:v>11.9</c:v>
                </c:pt>
                <c:pt idx="85">
                  <c:v>8.1999999999999993</c:v>
                </c:pt>
                <c:pt idx="86">
                  <c:v>9.5</c:v>
                </c:pt>
                <c:pt idx="87">
                  <c:v>0.5</c:v>
                </c:pt>
                <c:pt idx="88">
                  <c:v>14.4</c:v>
                </c:pt>
                <c:pt idx="89">
                  <c:v>9</c:v>
                </c:pt>
                <c:pt idx="90">
                  <c:v>10.5</c:v>
                </c:pt>
                <c:pt idx="91">
                  <c:v>9.1</c:v>
                </c:pt>
                <c:pt idx="92">
                  <c:v>9.4</c:v>
                </c:pt>
                <c:pt idx="93">
                  <c:v>11.3</c:v>
                </c:pt>
                <c:pt idx="94">
                  <c:v>12.3</c:v>
                </c:pt>
                <c:pt idx="95">
                  <c:v>15.1</c:v>
                </c:pt>
                <c:pt idx="96">
                  <c:v>16.899999999999999</c:v>
                </c:pt>
                <c:pt idx="97">
                  <c:v>14.1</c:v>
                </c:pt>
                <c:pt idx="98">
                  <c:v>21.6</c:v>
                </c:pt>
                <c:pt idx="99">
                  <c:v>21.1</c:v>
                </c:pt>
                <c:pt idx="100">
                  <c:v>21.8</c:v>
                </c:pt>
                <c:pt idx="101">
                  <c:v>17.600000000000001</c:v>
                </c:pt>
                <c:pt idx="102">
                  <c:v>26.6</c:v>
                </c:pt>
                <c:pt idx="103">
                  <c:v>25.2</c:v>
                </c:pt>
                <c:pt idx="104">
                  <c:v>31.9</c:v>
                </c:pt>
                <c:pt idx="105">
                  <c:v>29.8</c:v>
                </c:pt>
                <c:pt idx="106">
                  <c:v>31.5</c:v>
                </c:pt>
                <c:pt idx="107">
                  <c:v>27.4</c:v>
                </c:pt>
                <c:pt idx="108">
                  <c:v>28.6</c:v>
                </c:pt>
                <c:pt idx="109">
                  <c:v>29.1</c:v>
                </c:pt>
                <c:pt idx="110">
                  <c:v>37.1</c:v>
                </c:pt>
                <c:pt idx="111">
                  <c:v>4.9000000000000004</c:v>
                </c:pt>
                <c:pt idx="112">
                  <c:v>10.8</c:v>
                </c:pt>
                <c:pt idx="113">
                  <c:v>11.4</c:v>
                </c:pt>
                <c:pt idx="114">
                  <c:v>2.4</c:v>
                </c:pt>
                <c:pt idx="115">
                  <c:v>8.4</c:v>
                </c:pt>
                <c:pt idx="116">
                  <c:v>2.6</c:v>
                </c:pt>
                <c:pt idx="117">
                  <c:v>1.2</c:v>
                </c:pt>
                <c:pt idx="118">
                  <c:v>1.7</c:v>
                </c:pt>
                <c:pt idx="119">
                  <c:v>3.3</c:v>
                </c:pt>
                <c:pt idx="120">
                  <c:v>3.6</c:v>
                </c:pt>
                <c:pt idx="121">
                  <c:v>4.7</c:v>
                </c:pt>
                <c:pt idx="122">
                  <c:v>6.3</c:v>
                </c:pt>
                <c:pt idx="123">
                  <c:v>13.1</c:v>
                </c:pt>
                <c:pt idx="124">
                  <c:v>19.3</c:v>
                </c:pt>
                <c:pt idx="125">
                  <c:v>1.74</c:v>
                </c:pt>
                <c:pt idx="126">
                  <c:v>2.44</c:v>
                </c:pt>
                <c:pt idx="127">
                  <c:v>0.88</c:v>
                </c:pt>
                <c:pt idx="128">
                  <c:v>0.56999999999999995</c:v>
                </c:pt>
                <c:pt idx="129">
                  <c:v>0.57999999999999996</c:v>
                </c:pt>
                <c:pt idx="130">
                  <c:v>0.8</c:v>
                </c:pt>
                <c:pt idx="131">
                  <c:v>1.23</c:v>
                </c:pt>
                <c:pt idx="132">
                  <c:v>2.5299999999999998</c:v>
                </c:pt>
                <c:pt idx="133">
                  <c:v>3.56</c:v>
                </c:pt>
                <c:pt idx="134">
                  <c:v>4.74</c:v>
                </c:pt>
                <c:pt idx="135">
                  <c:v>8.6300000000000008</c:v>
                </c:pt>
                <c:pt idx="136">
                  <c:v>2.61</c:v>
                </c:pt>
                <c:pt idx="137">
                  <c:v>4.97</c:v>
                </c:pt>
                <c:pt idx="138">
                  <c:v>7.02</c:v>
                </c:pt>
                <c:pt idx="139">
                  <c:v>3.9</c:v>
                </c:pt>
                <c:pt idx="140">
                  <c:v>5.56</c:v>
                </c:pt>
                <c:pt idx="141">
                  <c:v>4.88</c:v>
                </c:pt>
                <c:pt idx="142">
                  <c:v>1.49</c:v>
                </c:pt>
                <c:pt idx="143">
                  <c:v>7.21</c:v>
                </c:pt>
                <c:pt idx="144">
                  <c:v>8.24</c:v>
                </c:pt>
                <c:pt idx="145">
                  <c:v>5.93</c:v>
                </c:pt>
                <c:pt idx="146">
                  <c:v>4.59</c:v>
                </c:pt>
                <c:pt idx="147">
                  <c:v>10.8</c:v>
                </c:pt>
                <c:pt idx="148">
                  <c:v>9.3699999999999992</c:v>
                </c:pt>
                <c:pt idx="149">
                  <c:v>7.75</c:v>
                </c:pt>
                <c:pt idx="150">
                  <c:v>6.56</c:v>
                </c:pt>
                <c:pt idx="151">
                  <c:v>6.73</c:v>
                </c:pt>
                <c:pt idx="152">
                  <c:v>6</c:v>
                </c:pt>
                <c:pt idx="153" formatCode="0">
                  <c:v>23.526600000000002</c:v>
                </c:pt>
                <c:pt idx="154" formatCode="0">
                  <c:v>20.750600000000002</c:v>
                </c:pt>
                <c:pt idx="155" formatCode="0">
                  <c:v>25.816800000000004</c:v>
                </c:pt>
                <c:pt idx="156" formatCode="0">
                  <c:v>20.334200000000003</c:v>
                </c:pt>
                <c:pt idx="157" formatCode="0">
                  <c:v>20.195400000000003</c:v>
                </c:pt>
                <c:pt idx="158" formatCode="0">
                  <c:v>28.454000000000001</c:v>
                </c:pt>
                <c:pt idx="159" formatCode="0">
                  <c:v>10.895800000000001</c:v>
                </c:pt>
                <c:pt idx="160" formatCode="0">
                  <c:v>19.917800000000003</c:v>
                </c:pt>
                <c:pt idx="161" formatCode="0">
                  <c:v>21.583400000000001</c:v>
                </c:pt>
                <c:pt idx="162" formatCode="0">
                  <c:v>17.627600000000001</c:v>
                </c:pt>
                <c:pt idx="163" formatCode="0">
                  <c:v>16.031400000000001</c:v>
                </c:pt>
                <c:pt idx="164" formatCode="0">
                  <c:v>17.141800000000003</c:v>
                </c:pt>
                <c:pt idx="165" formatCode="0">
                  <c:v>23.110200000000003</c:v>
                </c:pt>
                <c:pt idx="166" formatCode="0">
                  <c:v>21.861000000000001</c:v>
                </c:pt>
                <c:pt idx="167" formatCode="0">
                  <c:v>25.261600000000001</c:v>
                </c:pt>
                <c:pt idx="168" formatCode="0">
                  <c:v>22.2774</c:v>
                </c:pt>
                <c:pt idx="169" formatCode="0">
                  <c:v>22.832600000000003</c:v>
                </c:pt>
                <c:pt idx="170" formatCode="0">
                  <c:v>20.056600000000003</c:v>
                </c:pt>
                <c:pt idx="171" formatCode="0">
                  <c:v>20.473000000000003</c:v>
                </c:pt>
                <c:pt idx="172" formatCode="0">
                  <c:v>24.220600000000005</c:v>
                </c:pt>
                <c:pt idx="173" formatCode="0">
                  <c:v>16.8642</c:v>
                </c:pt>
                <c:pt idx="174" formatCode="0">
                  <c:v>27.551800000000004</c:v>
                </c:pt>
                <c:pt idx="175" formatCode="0">
                  <c:v>6.4472600000000009</c:v>
                </c:pt>
                <c:pt idx="176" formatCode="0">
                  <c:v>28.176399999999997</c:v>
                </c:pt>
                <c:pt idx="177" formatCode="0">
                  <c:v>27.898799999999998</c:v>
                </c:pt>
                <c:pt idx="178" formatCode="0">
                  <c:v>26.163800000000002</c:v>
                </c:pt>
                <c:pt idx="179" formatCode="0">
                  <c:v>28.037600000000001</c:v>
                </c:pt>
                <c:pt idx="180" formatCode="0">
                  <c:v>6.593</c:v>
                </c:pt>
                <c:pt idx="181" formatCode="0">
                  <c:v>13.949399999999999</c:v>
                </c:pt>
                <c:pt idx="182" formatCode="0">
                  <c:v>22.4162</c:v>
                </c:pt>
                <c:pt idx="183" formatCode="0">
                  <c:v>26.996600000000001</c:v>
                </c:pt>
                <c:pt idx="184" formatCode="0">
                  <c:v>26.025000000000002</c:v>
                </c:pt>
                <c:pt idx="185" formatCode="0">
                  <c:v>30.605400000000003</c:v>
                </c:pt>
                <c:pt idx="186" formatCode="0">
                  <c:v>23.249000000000002</c:v>
                </c:pt>
                <c:pt idx="187" formatCode="0">
                  <c:v>22.2774</c:v>
                </c:pt>
                <c:pt idx="188" formatCode="0">
                  <c:v>23.596</c:v>
                </c:pt>
                <c:pt idx="189" formatCode="0">
                  <c:v>24.359400000000001</c:v>
                </c:pt>
                <c:pt idx="190" formatCode="0">
                  <c:v>17.558199999999999</c:v>
                </c:pt>
                <c:pt idx="191" formatCode="0">
                  <c:v>24.0124</c:v>
                </c:pt>
                <c:pt idx="192" formatCode="###0.00;###0.00">
                  <c:v>3.55</c:v>
                </c:pt>
                <c:pt idx="193" formatCode="###0.000;###0.000">
                  <c:v>0.37</c:v>
                </c:pt>
                <c:pt idx="194" formatCode="###0.000;###0.000">
                  <c:v>0.45800000000000002</c:v>
                </c:pt>
                <c:pt idx="195" formatCode="###0.00;###0.00">
                  <c:v>2.46</c:v>
                </c:pt>
                <c:pt idx="196" formatCode="###0.00;###0.00">
                  <c:v>2.73</c:v>
                </c:pt>
                <c:pt idx="197" formatCode="###0.00;###0.00">
                  <c:v>1.84</c:v>
                </c:pt>
                <c:pt idx="198" formatCode="###0.00;###0.00">
                  <c:v>2.64</c:v>
                </c:pt>
                <c:pt idx="199" formatCode="###0.00;###0.00">
                  <c:v>4.47</c:v>
                </c:pt>
                <c:pt idx="200" formatCode="###0.00;###0.00">
                  <c:v>2.52</c:v>
                </c:pt>
                <c:pt idx="201" formatCode="###0.00;###0.00">
                  <c:v>2.63</c:v>
                </c:pt>
                <c:pt idx="202" formatCode="###0.00;###0.00">
                  <c:v>4.04</c:v>
                </c:pt>
                <c:pt idx="203" formatCode="###0.00;###0.00">
                  <c:v>4.1500000000000004</c:v>
                </c:pt>
                <c:pt idx="204" formatCode="###0.00;###0.00">
                  <c:v>8.4499999999999993</c:v>
                </c:pt>
                <c:pt idx="205" formatCode="###0.00;###0.00">
                  <c:v>5.35</c:v>
                </c:pt>
                <c:pt idx="206" formatCode="###0.000;###0.000">
                  <c:v>0.20200000000000001</c:v>
                </c:pt>
                <c:pt idx="207" formatCode="###0;###0">
                  <c:v>104</c:v>
                </c:pt>
                <c:pt idx="208" formatCode="###0;###0">
                  <c:v>176</c:v>
                </c:pt>
                <c:pt idx="209" formatCode="###0.0;###0.0">
                  <c:v>88.7</c:v>
                </c:pt>
                <c:pt idx="210" formatCode="###0.0;###0.0">
                  <c:v>84</c:v>
                </c:pt>
                <c:pt idx="211" formatCode="###0;###0">
                  <c:v>61</c:v>
                </c:pt>
                <c:pt idx="212" formatCode="###0;###0">
                  <c:v>63</c:v>
                </c:pt>
                <c:pt idx="213" formatCode="###0.0;###0.0">
                  <c:v>81.900000000000006</c:v>
                </c:pt>
                <c:pt idx="214" formatCode="###0.0;###0.0">
                  <c:v>69.400000000000006</c:v>
                </c:pt>
                <c:pt idx="215" formatCode="###0.0;###0.0">
                  <c:v>15.9</c:v>
                </c:pt>
                <c:pt idx="216" formatCode="###0.0;###0.0">
                  <c:v>17</c:v>
                </c:pt>
                <c:pt idx="217" formatCode="###0.0;###0.0">
                  <c:v>49.4</c:v>
                </c:pt>
                <c:pt idx="218" formatCode="###0.0;###0.0">
                  <c:v>43.1</c:v>
                </c:pt>
                <c:pt idx="219" formatCode="###0.0;###0.0">
                  <c:v>49.2</c:v>
                </c:pt>
                <c:pt idx="220" formatCode="###0.0;###0.0">
                  <c:v>42.6</c:v>
                </c:pt>
                <c:pt idx="221" formatCode="###0;###0">
                  <c:v>103</c:v>
                </c:pt>
                <c:pt idx="222" formatCode="###0.000;###0.000">
                  <c:v>0.35599999999999998</c:v>
                </c:pt>
                <c:pt idx="223" formatCode="###0;###0">
                  <c:v>108</c:v>
                </c:pt>
                <c:pt idx="224" formatCode="###0;###0">
                  <c:v>58</c:v>
                </c:pt>
                <c:pt idx="225" formatCode="###0.0;###0.0">
                  <c:v>40.799999999999997</c:v>
                </c:pt>
                <c:pt idx="226" formatCode="###0.0;###0.0">
                  <c:v>74.2</c:v>
                </c:pt>
                <c:pt idx="227" formatCode="###0.0;###0.0">
                  <c:v>72</c:v>
                </c:pt>
                <c:pt idx="228" formatCode="###0.0;###0.0">
                  <c:v>37.200000000000003</c:v>
                </c:pt>
                <c:pt idx="229" formatCode="###0.0;###0.0">
                  <c:v>65.3</c:v>
                </c:pt>
                <c:pt idx="230" formatCode="###0.0;###0.0">
                  <c:v>47.7</c:v>
                </c:pt>
                <c:pt idx="231" formatCode="###0.0;###0.0">
                  <c:v>50.4</c:v>
                </c:pt>
                <c:pt idx="232" formatCode="###0.0;###0.0">
                  <c:v>45.9</c:v>
                </c:pt>
                <c:pt idx="233" formatCode="###0.0;###0.0">
                  <c:v>51.3</c:v>
                </c:pt>
                <c:pt idx="234" formatCode="###0.0;###0.0">
                  <c:v>48.2</c:v>
                </c:pt>
                <c:pt idx="235" formatCode="###0.0;###0.0">
                  <c:v>39.700000000000003</c:v>
                </c:pt>
                <c:pt idx="236" formatCode="###0.0;###0.0">
                  <c:v>42.1</c:v>
                </c:pt>
                <c:pt idx="237" formatCode="###0.0;###0.0">
                  <c:v>36.6</c:v>
                </c:pt>
                <c:pt idx="238" formatCode="###0.0;###0.0">
                  <c:v>54.5</c:v>
                </c:pt>
                <c:pt idx="239" formatCode="###0.0;###0.0">
                  <c:v>40.5</c:v>
                </c:pt>
                <c:pt idx="240" formatCode="###0.0;###0.0">
                  <c:v>44.5</c:v>
                </c:pt>
                <c:pt idx="241" formatCode="###0.0;###0.0">
                  <c:v>47.3</c:v>
                </c:pt>
                <c:pt idx="242" formatCode="###0.0;###0.0">
                  <c:v>36.299999999999997</c:v>
                </c:pt>
                <c:pt idx="243" formatCode="###0.0;###0.0">
                  <c:v>40.700000000000003</c:v>
                </c:pt>
                <c:pt idx="244" formatCode="###0.0;###0.0">
                  <c:v>47.4</c:v>
                </c:pt>
                <c:pt idx="245" formatCode="###0.0;###0.0">
                  <c:v>59.8</c:v>
                </c:pt>
                <c:pt idx="246" formatCode="###0.0;###0.0">
                  <c:v>53.6</c:v>
                </c:pt>
                <c:pt idx="247" formatCode="0.0">
                  <c:v>12.124600912373031</c:v>
                </c:pt>
                <c:pt idx="248" formatCode="0.0">
                  <c:v>11.89107221609118</c:v>
                </c:pt>
                <c:pt idx="249" formatCode="0.0">
                  <c:v>13.147536030752853</c:v>
                </c:pt>
                <c:pt idx="250" formatCode="0.0">
                  <c:v>12.884133328103079</c:v>
                </c:pt>
                <c:pt idx="251" formatCode="0.0">
                  <c:v>12.263404243942547</c:v>
                </c:pt>
                <c:pt idx="252" formatCode="0.0">
                  <c:v>12.639117284296555</c:v>
                </c:pt>
                <c:pt idx="253" formatCode="0.0">
                  <c:v>16.354232710910136</c:v>
                </c:pt>
                <c:pt idx="254" formatCode="0.0">
                  <c:v>15.967399832275856</c:v>
                </c:pt>
                <c:pt idx="255" formatCode="0.0">
                  <c:v>16.105690872083585</c:v>
                </c:pt>
                <c:pt idx="256" formatCode="0.0">
                  <c:v>16.248313953278174</c:v>
                </c:pt>
                <c:pt idx="257" formatCode="0.0">
                  <c:v>15.490876594032988</c:v>
                </c:pt>
                <c:pt idx="258" formatCode="0.0">
                  <c:v>15.845645561832368</c:v>
                </c:pt>
                <c:pt idx="259" formatCode="0.0">
                  <c:v>14.836725448082213</c:v>
                </c:pt>
                <c:pt idx="260" formatCode="0.0">
                  <c:v>14.819731078792229</c:v>
                </c:pt>
                <c:pt idx="261" formatCode="0.0">
                  <c:v>10.257007881800462</c:v>
                </c:pt>
                <c:pt idx="262" formatCode="0.0">
                  <c:v>11.228183084762687</c:v>
                </c:pt>
                <c:pt idx="263" formatCode="0.0">
                  <c:v>8.1131994323201209</c:v>
                </c:pt>
                <c:pt idx="264" formatCode="0.0">
                  <c:v>10.360879518637585</c:v>
                </c:pt>
                <c:pt idx="265" formatCode="0.0">
                  <c:v>8.8758562777769967</c:v>
                </c:pt>
                <c:pt idx="266" formatCode="0.0">
                  <c:v>13.502910763114601</c:v>
                </c:pt>
                <c:pt idx="267" formatCode="0.0">
                  <c:v>10.012950508363105</c:v>
                </c:pt>
                <c:pt idx="268" formatCode="0.0">
                  <c:v>12.394830982887045</c:v>
                </c:pt>
                <c:pt idx="269" formatCode="0.0">
                  <c:v>18.3296925</c:v>
                </c:pt>
                <c:pt idx="270" formatCode="0.0">
                  <c:v>8.3719055938697302</c:v>
                </c:pt>
                <c:pt idx="271" formatCode="0.0">
                  <c:v>8.3062916129032267</c:v>
                </c:pt>
                <c:pt idx="272" formatCode="0.0">
                  <c:v>8.8371488435374133</c:v>
                </c:pt>
                <c:pt idx="273" formatCode="0.0">
                  <c:v>14.691214364295879</c:v>
                </c:pt>
                <c:pt idx="274" formatCode="0.0">
                  <c:v>10.011028399999999</c:v>
                </c:pt>
                <c:pt idx="275" formatCode="0.0">
                  <c:v>11.211108091603053</c:v>
                </c:pt>
                <c:pt idx="276" formatCode="0.0">
                  <c:v>9.0472154351544294</c:v>
                </c:pt>
                <c:pt idx="277" formatCode="0.0">
                  <c:v>11.315846177215192</c:v>
                </c:pt>
                <c:pt idx="278" formatCode="0.0">
                  <c:v>9.6044679002876325</c:v>
                </c:pt>
                <c:pt idx="279" formatCode="0.0">
                  <c:v>2.9315761999999999</c:v>
                </c:pt>
                <c:pt idx="280" formatCode="0.0">
                  <c:v>12.293145385211114</c:v>
                </c:pt>
                <c:pt idx="281" formatCode="0.0">
                  <c:v>10.683953939393939</c:v>
                </c:pt>
                <c:pt idx="282" formatCode="0.0">
                  <c:v>10.387768039215688</c:v>
                </c:pt>
                <c:pt idx="283" formatCode="0.0">
                  <c:v>13.360576704545457</c:v>
                </c:pt>
                <c:pt idx="284" formatCode="0.0">
                  <c:v>13.279238354430378</c:v>
                </c:pt>
                <c:pt idx="285" formatCode="0.0">
                  <c:v>12.871905882352941</c:v>
                </c:pt>
                <c:pt idx="286" formatCode="0.0">
                  <c:v>13.643016470588236</c:v>
                </c:pt>
                <c:pt idx="287" formatCode="0.0">
                  <c:v>14.517859876543209</c:v>
                </c:pt>
                <c:pt idx="288" formatCode="0.0">
                  <c:v>11.514785714285715</c:v>
                </c:pt>
                <c:pt idx="289" formatCode="0.0">
                  <c:v>15.274972959084131</c:v>
                </c:pt>
                <c:pt idx="290" formatCode="0.0">
                  <c:v>13.178666103297193</c:v>
                </c:pt>
                <c:pt idx="291" formatCode="0.0">
                  <c:v>14.238460327868852</c:v>
                </c:pt>
                <c:pt idx="292" formatCode="0.0">
                  <c:v>13.466511068702291</c:v>
                </c:pt>
                <c:pt idx="293" formatCode="0.0">
                  <c:v>9.3823049999999988</c:v>
                </c:pt>
                <c:pt idx="294" formatCode="0.0">
                  <c:v>14.099820392499309</c:v>
                </c:pt>
                <c:pt idx="295" formatCode="0.0">
                  <c:v>15.460234785204586</c:v>
                </c:pt>
                <c:pt idx="296" formatCode="0.0">
                  <c:v>15.635305350468908</c:v>
                </c:pt>
                <c:pt idx="297" formatCode="0.0">
                  <c:v>6.7447916279069764</c:v>
                </c:pt>
                <c:pt idx="298" formatCode="0.0">
                  <c:v>8.5231689240506316</c:v>
                </c:pt>
                <c:pt idx="299" formatCode="0.0">
                  <c:v>9.4642547320061272</c:v>
                </c:pt>
                <c:pt idx="300" formatCode="0.0">
                  <c:v>6.2615810688140554</c:v>
                </c:pt>
                <c:pt idx="301" formatCode="0.0">
                  <c:v>8.8455332374100735</c:v>
                </c:pt>
                <c:pt idx="302" formatCode="0.0">
                  <c:v>14.688581162746003</c:v>
                </c:pt>
                <c:pt idx="303" formatCode="0.0">
                  <c:v>15.442489361059309</c:v>
                </c:pt>
                <c:pt idx="304" formatCode="0.0">
                  <c:v>9.5172156890459352</c:v>
                </c:pt>
                <c:pt idx="305" formatCode="0.0">
                  <c:v>14.092162589928055</c:v>
                </c:pt>
                <c:pt idx="306" formatCode="0.0">
                  <c:v>12.947506363636364</c:v>
                </c:pt>
                <c:pt idx="307" formatCode="0.0">
                  <c:v>13.248329769230768</c:v>
                </c:pt>
                <c:pt idx="308" formatCode="0.0">
                  <c:v>5.579201830065359</c:v>
                </c:pt>
                <c:pt idx="309" formatCode="0.0">
                  <c:v>9.2265463157894718</c:v>
                </c:pt>
                <c:pt idx="310" formatCode="0.0">
                  <c:v>9.6246598198198186</c:v>
                </c:pt>
                <c:pt idx="311" formatCode="0.0">
                  <c:v>8.6737434482758609</c:v>
                </c:pt>
                <c:pt idx="312" formatCode="0.0">
                  <c:v>7.2706163535911612</c:v>
                </c:pt>
                <c:pt idx="313" formatCode="0.0">
                  <c:v>7.6985114465408806</c:v>
                </c:pt>
                <c:pt idx="314" formatCode="0.0">
                  <c:v>13.23985954751131</c:v>
                </c:pt>
                <c:pt idx="315" formatCode="0.0">
                  <c:v>14.045040000000002</c:v>
                </c:pt>
                <c:pt idx="316" formatCode="0.0">
                  <c:v>12.901265789473682</c:v>
                </c:pt>
                <c:pt idx="317" formatCode="0.0">
                  <c:v>17.658470899879077</c:v>
                </c:pt>
                <c:pt idx="318" formatCode="0.0">
                  <c:v>18.484843416491703</c:v>
                </c:pt>
                <c:pt idx="319" formatCode="0.0">
                  <c:v>12.98325011627907</c:v>
                </c:pt>
                <c:pt idx="320" formatCode="0.0">
                  <c:v>12.167002747252749</c:v>
                </c:pt>
                <c:pt idx="323" formatCode="0.0">
                  <c:v>10.46813995575803</c:v>
                </c:pt>
                <c:pt idx="329" formatCode="0.0">
                  <c:v>9.8965382029591744</c:v>
                </c:pt>
                <c:pt idx="330" formatCode="0.0">
                  <c:v>18.707866279069766</c:v>
                </c:pt>
                <c:pt idx="331" formatCode="0.0">
                  <c:v>19.251823336283643</c:v>
                </c:pt>
                <c:pt idx="332" formatCode="0.0">
                  <c:v>4.7146053968253971</c:v>
                </c:pt>
                <c:pt idx="333" formatCode="0.0">
                  <c:v>6.9045177011494259</c:v>
                </c:pt>
                <c:pt idx="334" formatCode="0.0">
                  <c:v>14.07126057248384</c:v>
                </c:pt>
                <c:pt idx="335" formatCode="0.0">
                  <c:v>5.7475978676470589</c:v>
                </c:pt>
                <c:pt idx="336" formatCode="0.0">
                  <c:v>6.8462570940170933</c:v>
                </c:pt>
                <c:pt idx="337" formatCode="0.0">
                  <c:v>8.2386456603773564</c:v>
                </c:pt>
                <c:pt idx="338" formatCode="0.0">
                  <c:v>5.0275420903954799</c:v>
                </c:pt>
                <c:pt idx="339" formatCode="0.0">
                  <c:v>6.8323848648648653</c:v>
                </c:pt>
                <c:pt idx="340" formatCode="0.0">
                  <c:v>15.551609635308145</c:v>
                </c:pt>
                <c:pt idx="341" formatCode="0.0">
                  <c:v>9.875751238095237</c:v>
                </c:pt>
                <c:pt idx="342" formatCode="0.0">
                  <c:v>16.571241929960266</c:v>
                </c:pt>
                <c:pt idx="343" formatCode="0.0">
                  <c:v>12.132563296398894</c:v>
                </c:pt>
                <c:pt idx="344" formatCode="0.0">
                  <c:v>22.567449312456965</c:v>
                </c:pt>
                <c:pt idx="345" formatCode="0.0">
                  <c:v>11.51581453831041</c:v>
                </c:pt>
                <c:pt idx="346" formatCode="0.0">
                  <c:v>12.491167845993756</c:v>
                </c:pt>
                <c:pt idx="347" formatCode="0.0">
                  <c:v>6.406436238244515</c:v>
                </c:pt>
                <c:pt idx="348" formatCode="0.0">
                  <c:v>4.2227062962962973</c:v>
                </c:pt>
                <c:pt idx="349" formatCode="0.0">
                  <c:v>12.727933654773386</c:v>
                </c:pt>
                <c:pt idx="350" formatCode="0.0">
                  <c:v>13.556711706349208</c:v>
                </c:pt>
                <c:pt idx="351" formatCode="0.0">
                  <c:v>18.445053621450644</c:v>
                </c:pt>
                <c:pt idx="352" formatCode="0.0">
                  <c:v>20.291114330269377</c:v>
                </c:pt>
                <c:pt idx="353" formatCode="0.0">
                  <c:v>18.733343376919699</c:v>
                </c:pt>
                <c:pt idx="354" formatCode="0.0">
                  <c:v>20.425592780817777</c:v>
                </c:pt>
                <c:pt idx="355" formatCode="0.0">
                  <c:v>19.146621144231201</c:v>
                </c:pt>
                <c:pt idx="356" formatCode="0.0">
                  <c:v>18.740152539309069</c:v>
                </c:pt>
                <c:pt idx="357" formatCode="0.0">
                  <c:v>25.360956508892741</c:v>
                </c:pt>
                <c:pt idx="358" formatCode="0.0">
                  <c:v>20.176476224101769</c:v>
                </c:pt>
                <c:pt idx="359" formatCode="0.0">
                  <c:v>8.5959524271844661</c:v>
                </c:pt>
                <c:pt idx="360" formatCode="0.0">
                  <c:v>18.13618585193321</c:v>
                </c:pt>
                <c:pt idx="361" formatCode="0.0">
                  <c:v>12.990979902912621</c:v>
                </c:pt>
                <c:pt idx="362" formatCode="0.0">
                  <c:v>21.127475563909773</c:v>
                </c:pt>
                <c:pt idx="363" formatCode="0.0">
                  <c:v>14.467299502487561</c:v>
                </c:pt>
                <c:pt idx="364" formatCode="0.0">
                  <c:v>11.854598076923077</c:v>
                </c:pt>
                <c:pt idx="365" formatCode="0.0">
                  <c:v>14.316416805170823</c:v>
                </c:pt>
                <c:pt idx="366" formatCode="0.0">
                  <c:v>11.226439609756099</c:v>
                </c:pt>
                <c:pt idx="367" formatCode="0.0">
                  <c:v>11.571584694932783</c:v>
                </c:pt>
                <c:pt idx="368" formatCode="0.0">
                  <c:v>21.244374767166544</c:v>
                </c:pt>
                <c:pt idx="369" formatCode="0.0">
                  <c:v>9.6505384615384635</c:v>
                </c:pt>
                <c:pt idx="370" formatCode="0.0">
                  <c:v>10.804029472140764</c:v>
                </c:pt>
                <c:pt idx="371" formatCode="0.0">
                  <c:v>11.433988862745098</c:v>
                </c:pt>
                <c:pt idx="372" formatCode="0.0">
                  <c:v>13.370495708406816</c:v>
                </c:pt>
                <c:pt idx="373" formatCode="0.0">
                  <c:v>8.6547003513996437</c:v>
                </c:pt>
                <c:pt idx="374" formatCode="0.0">
                  <c:v>9.2189190909090897</c:v>
                </c:pt>
                <c:pt idx="375" formatCode="0.0">
                  <c:v>8.3103971859296468</c:v>
                </c:pt>
                <c:pt idx="376" formatCode="0.0">
                  <c:v>17.61760758293839</c:v>
                </c:pt>
                <c:pt idx="377" formatCode="0.0">
                  <c:v>16.730013365384618</c:v>
                </c:pt>
                <c:pt idx="378" formatCode="0.0">
                  <c:v>24.076544074577296</c:v>
                </c:pt>
                <c:pt idx="379" formatCode="0.0">
                  <c:v>15.038321410818718</c:v>
                </c:pt>
                <c:pt idx="380" formatCode="0.0">
                  <c:v>13.417641788908767</c:v>
                </c:pt>
                <c:pt idx="381" formatCode="0.0">
                  <c:v>13.034863636363635</c:v>
                </c:pt>
                <c:pt idx="382" formatCode="0.0">
                  <c:v>8.2749658064516129</c:v>
                </c:pt>
                <c:pt idx="383" formatCode="0.0">
                  <c:v>17.21413293293293</c:v>
                </c:pt>
                <c:pt idx="384" formatCode="0.0">
                  <c:v>11.199298594719167</c:v>
                </c:pt>
                <c:pt idx="385" formatCode="0.0">
                  <c:v>17.642791262135926</c:v>
                </c:pt>
                <c:pt idx="386" formatCode="0.0">
                  <c:v>17.018345276058962</c:v>
                </c:pt>
                <c:pt idx="387" formatCode="0.0">
                  <c:v>13.533425920649112</c:v>
                </c:pt>
                <c:pt idx="388" formatCode="0.0">
                  <c:v>19.539908219746351</c:v>
                </c:pt>
                <c:pt idx="389" formatCode="0.0">
                  <c:v>18.076239211188607</c:v>
                </c:pt>
                <c:pt idx="390" formatCode="0.0">
                  <c:v>25.663228186813182</c:v>
                </c:pt>
                <c:pt idx="391" formatCode="0.0">
                  <c:v>16.442737722296606</c:v>
                </c:pt>
                <c:pt idx="392" formatCode="0.0">
                  <c:v>16.792325137195114</c:v>
                </c:pt>
                <c:pt idx="393" formatCode="0.0">
                  <c:v>13.407545717035612</c:v>
                </c:pt>
                <c:pt idx="394" formatCode="0.0">
                  <c:v>16.876508309990662</c:v>
                </c:pt>
                <c:pt idx="395" formatCode="0.0">
                  <c:v>33.332212958484668</c:v>
                </c:pt>
                <c:pt idx="396" formatCode="0.0">
                  <c:v>18.355453101240659</c:v>
                </c:pt>
                <c:pt idx="397" formatCode="0.0">
                  <c:v>25.630533783783783</c:v>
                </c:pt>
                <c:pt idx="398" formatCode="0.0">
                  <c:v>20.650211377594715</c:v>
                </c:pt>
                <c:pt idx="399" formatCode="0.0">
                  <c:v>24.665511545454549</c:v>
                </c:pt>
                <c:pt idx="400" formatCode="0.0">
                  <c:v>23.903989792059548</c:v>
                </c:pt>
                <c:pt idx="401" formatCode="0.0">
                  <c:v>22.062552653275098</c:v>
                </c:pt>
                <c:pt idx="402" formatCode="0.0">
                  <c:v>22.756435376688923</c:v>
                </c:pt>
                <c:pt idx="403" formatCode="0.0">
                  <c:v>30.335082951838793</c:v>
                </c:pt>
                <c:pt idx="404" formatCode="0.0">
                  <c:v>27.323996810325273</c:v>
                </c:pt>
                <c:pt idx="405" formatCode="0.0">
                  <c:v>38.038535835991851</c:v>
                </c:pt>
                <c:pt idx="406" formatCode="0.0">
                  <c:v>39.276553002126981</c:v>
                </c:pt>
                <c:pt idx="407" formatCode="0.0">
                  <c:v>27.590094863181278</c:v>
                </c:pt>
                <c:pt idx="408" formatCode="0.0">
                  <c:v>27.262810751052324</c:v>
                </c:pt>
                <c:pt idx="409" formatCode="0.0">
                  <c:v>35.881235451261105</c:v>
                </c:pt>
                <c:pt idx="410" formatCode="0.0">
                  <c:v>38.022685932472093</c:v>
                </c:pt>
                <c:pt idx="411" formatCode="0.0">
                  <c:v>27.859577228534455</c:v>
                </c:pt>
                <c:pt idx="412" formatCode="0.0">
                  <c:v>28.449645672643957</c:v>
                </c:pt>
                <c:pt idx="413" formatCode="0.0">
                  <c:v>29.611588852077571</c:v>
                </c:pt>
                <c:pt idx="414" formatCode="0.0">
                  <c:v>8.0510058248178158</c:v>
                </c:pt>
                <c:pt idx="415" formatCode="0.0">
                  <c:v>14.069988695164737</c:v>
                </c:pt>
                <c:pt idx="416" formatCode="0.0">
                  <c:v>4.6292054042892854</c:v>
                </c:pt>
                <c:pt idx="417" formatCode="0.0">
                  <c:v>10.182284982063445</c:v>
                </c:pt>
                <c:pt idx="418" formatCode="0.0">
                  <c:v>10.976034177171075</c:v>
                </c:pt>
                <c:pt idx="419" formatCode="0.0">
                  <c:v>27.626963183826859</c:v>
                </c:pt>
                <c:pt idx="420" formatCode="0.0">
                  <c:v>3.0080827645179333</c:v>
                </c:pt>
                <c:pt idx="421" formatCode="0.0">
                  <c:v>10.399843925713855</c:v>
                </c:pt>
                <c:pt idx="422" formatCode="0.0">
                  <c:v>19.092632788292892</c:v>
                </c:pt>
                <c:pt idx="423" formatCode="0.0">
                  <c:v>18.929729304427358</c:v>
                </c:pt>
                <c:pt idx="424" formatCode="0.0">
                  <c:v>27.856110574054235</c:v>
                </c:pt>
                <c:pt idx="425" formatCode="0.0">
                  <c:v>24.428360996452614</c:v>
                </c:pt>
                <c:pt idx="426">
                  <c:v>187</c:v>
                </c:pt>
                <c:pt idx="427">
                  <c:v>132</c:v>
                </c:pt>
                <c:pt idx="428">
                  <c:v>423</c:v>
                </c:pt>
                <c:pt idx="429">
                  <c:v>370</c:v>
                </c:pt>
                <c:pt idx="430">
                  <c:v>364</c:v>
                </c:pt>
                <c:pt idx="431">
                  <c:v>338</c:v>
                </c:pt>
                <c:pt idx="432">
                  <c:v>316</c:v>
                </c:pt>
                <c:pt idx="433">
                  <c:v>371</c:v>
                </c:pt>
                <c:pt idx="434">
                  <c:v>126</c:v>
                </c:pt>
                <c:pt idx="435">
                  <c:v>149</c:v>
                </c:pt>
                <c:pt idx="436">
                  <c:v>136</c:v>
                </c:pt>
                <c:pt idx="437">
                  <c:v>327</c:v>
                </c:pt>
                <c:pt idx="438">
                  <c:v>244</c:v>
                </c:pt>
                <c:pt idx="439">
                  <c:v>288</c:v>
                </c:pt>
                <c:pt idx="440">
                  <c:v>116</c:v>
                </c:pt>
                <c:pt idx="441">
                  <c:v>269</c:v>
                </c:pt>
                <c:pt idx="442">
                  <c:v>165</c:v>
                </c:pt>
                <c:pt idx="443">
                  <c:v>228</c:v>
                </c:pt>
                <c:pt idx="444">
                  <c:v>223</c:v>
                </c:pt>
                <c:pt idx="445">
                  <c:v>227</c:v>
                </c:pt>
                <c:pt idx="446">
                  <c:v>76</c:v>
                </c:pt>
                <c:pt idx="447">
                  <c:v>74</c:v>
                </c:pt>
                <c:pt idx="448">
                  <c:v>67</c:v>
                </c:pt>
                <c:pt idx="449">
                  <c:v>186</c:v>
                </c:pt>
                <c:pt idx="450">
                  <c:v>191</c:v>
                </c:pt>
                <c:pt idx="451">
                  <c:v>172</c:v>
                </c:pt>
                <c:pt idx="452">
                  <c:v>107</c:v>
                </c:pt>
                <c:pt idx="453">
                  <c:v>109</c:v>
                </c:pt>
                <c:pt idx="454">
                  <c:v>122</c:v>
                </c:pt>
                <c:pt idx="455">
                  <c:v>162</c:v>
                </c:pt>
                <c:pt idx="456">
                  <c:v>144</c:v>
                </c:pt>
                <c:pt idx="457">
                  <c:v>169</c:v>
                </c:pt>
                <c:pt idx="458">
                  <c:v>105</c:v>
                </c:pt>
                <c:pt idx="459">
                  <c:v>72</c:v>
                </c:pt>
                <c:pt idx="460">
                  <c:v>90</c:v>
                </c:pt>
                <c:pt idx="461">
                  <c:v>177</c:v>
                </c:pt>
                <c:pt idx="462">
                  <c:v>179</c:v>
                </c:pt>
                <c:pt idx="463">
                  <c:v>179</c:v>
                </c:pt>
                <c:pt idx="464">
                  <c:v>36</c:v>
                </c:pt>
                <c:pt idx="465">
                  <c:v>34</c:v>
                </c:pt>
                <c:pt idx="466">
                  <c:v>24</c:v>
                </c:pt>
                <c:pt idx="467">
                  <c:v>234</c:v>
                </c:pt>
                <c:pt idx="468">
                  <c:v>115</c:v>
                </c:pt>
                <c:pt idx="469">
                  <c:v>59</c:v>
                </c:pt>
                <c:pt idx="470">
                  <c:v>126</c:v>
                </c:pt>
                <c:pt idx="471">
                  <c:v>145</c:v>
                </c:pt>
                <c:pt idx="472">
                  <c:v>199</c:v>
                </c:pt>
                <c:pt idx="473">
                  <c:v>97</c:v>
                </c:pt>
                <c:pt idx="474">
                  <c:v>97</c:v>
                </c:pt>
                <c:pt idx="475">
                  <c:v>95</c:v>
                </c:pt>
                <c:pt idx="476">
                  <c:v>89</c:v>
                </c:pt>
                <c:pt idx="477">
                  <c:v>64</c:v>
                </c:pt>
                <c:pt idx="478">
                  <c:v>79</c:v>
                </c:pt>
                <c:pt idx="479">
                  <c:v>37</c:v>
                </c:pt>
                <c:pt idx="480">
                  <c:v>97</c:v>
                </c:pt>
                <c:pt idx="481">
                  <c:v>98</c:v>
                </c:pt>
                <c:pt idx="482">
                  <c:v>98</c:v>
                </c:pt>
                <c:pt idx="483">
                  <c:v>80</c:v>
                </c:pt>
                <c:pt idx="484">
                  <c:v>72</c:v>
                </c:pt>
                <c:pt idx="485">
                  <c:v>3</c:v>
                </c:pt>
                <c:pt idx="486">
                  <c:v>95</c:v>
                </c:pt>
                <c:pt idx="487">
                  <c:v>107</c:v>
                </c:pt>
                <c:pt idx="488">
                  <c:v>76</c:v>
                </c:pt>
                <c:pt idx="489">
                  <c:v>85</c:v>
                </c:pt>
                <c:pt idx="490">
                  <c:v>47</c:v>
                </c:pt>
                <c:pt idx="491">
                  <c:v>10</c:v>
                </c:pt>
                <c:pt idx="492">
                  <c:v>11</c:v>
                </c:pt>
                <c:pt idx="493">
                  <c:v>11</c:v>
                </c:pt>
                <c:pt idx="494">
                  <c:v>12</c:v>
                </c:pt>
                <c:pt idx="495">
                  <c:v>11</c:v>
                </c:pt>
                <c:pt idx="496">
                  <c:v>12</c:v>
                </c:pt>
                <c:pt idx="497">
                  <c:v>22</c:v>
                </c:pt>
                <c:pt idx="498">
                  <c:v>21</c:v>
                </c:pt>
                <c:pt idx="499">
                  <c:v>24</c:v>
                </c:pt>
                <c:pt idx="500">
                  <c:v>24</c:v>
                </c:pt>
                <c:pt idx="501">
                  <c:v>37</c:v>
                </c:pt>
                <c:pt idx="502">
                  <c:v>53</c:v>
                </c:pt>
                <c:pt idx="503">
                  <c:v>110</c:v>
                </c:pt>
                <c:pt idx="504">
                  <c:v>74</c:v>
                </c:pt>
                <c:pt idx="505">
                  <c:v>97</c:v>
                </c:pt>
                <c:pt idx="506">
                  <c:v>44</c:v>
                </c:pt>
                <c:pt idx="507">
                  <c:v>117</c:v>
                </c:pt>
                <c:pt idx="508">
                  <c:v>102</c:v>
                </c:pt>
                <c:pt idx="509">
                  <c:v>111</c:v>
                </c:pt>
                <c:pt idx="510">
                  <c:v>110</c:v>
                </c:pt>
                <c:pt idx="511">
                  <c:v>103</c:v>
                </c:pt>
                <c:pt idx="512">
                  <c:v>11</c:v>
                </c:pt>
                <c:pt idx="513">
                  <c:v>54.7</c:v>
                </c:pt>
                <c:pt idx="514">
                  <c:v>47.7</c:v>
                </c:pt>
                <c:pt idx="515">
                  <c:v>74.7</c:v>
                </c:pt>
                <c:pt idx="516">
                  <c:v>72.7</c:v>
                </c:pt>
                <c:pt idx="517">
                  <c:v>64.099999999999994</c:v>
                </c:pt>
                <c:pt idx="518">
                  <c:v>73.5</c:v>
                </c:pt>
                <c:pt idx="519">
                  <c:v>57</c:v>
                </c:pt>
                <c:pt idx="520">
                  <c:v>33.299999999999997</c:v>
                </c:pt>
                <c:pt idx="521">
                  <c:v>37.4</c:v>
                </c:pt>
                <c:pt idx="522">
                  <c:v>29.2</c:v>
                </c:pt>
                <c:pt idx="523">
                  <c:v>35.1</c:v>
                </c:pt>
                <c:pt idx="524">
                  <c:v>35.9</c:v>
                </c:pt>
                <c:pt idx="525">
                  <c:v>35.4</c:v>
                </c:pt>
                <c:pt idx="526">
                  <c:v>36.4</c:v>
                </c:pt>
                <c:pt idx="527">
                  <c:v>35</c:v>
                </c:pt>
                <c:pt idx="528">
                  <c:v>15.9</c:v>
                </c:pt>
                <c:pt idx="529">
                  <c:v>16.8</c:v>
                </c:pt>
                <c:pt idx="530">
                  <c:v>30.5</c:v>
                </c:pt>
                <c:pt idx="531">
                  <c:v>18.899999999999999</c:v>
                </c:pt>
                <c:pt idx="532">
                  <c:v>34.200000000000003</c:v>
                </c:pt>
                <c:pt idx="533">
                  <c:v>74.099999999999994</c:v>
                </c:pt>
                <c:pt idx="534">
                  <c:v>70.8</c:v>
                </c:pt>
                <c:pt idx="535">
                  <c:v>74.2</c:v>
                </c:pt>
                <c:pt idx="536">
                  <c:v>66.400000000000006</c:v>
                </c:pt>
                <c:pt idx="537">
                  <c:v>66.400000000000006</c:v>
                </c:pt>
                <c:pt idx="538">
                  <c:v>33.6</c:v>
                </c:pt>
                <c:pt idx="539">
                  <c:v>35.9</c:v>
                </c:pt>
                <c:pt idx="540">
                  <c:v>35.299999999999997</c:v>
                </c:pt>
                <c:pt idx="541">
                  <c:v>28.3</c:v>
                </c:pt>
                <c:pt idx="542">
                  <c:v>38.299999999999997</c:v>
                </c:pt>
                <c:pt idx="543">
                  <c:v>31.1</c:v>
                </c:pt>
                <c:pt idx="544">
                  <c:v>11.6</c:v>
                </c:pt>
                <c:pt idx="545">
                  <c:v>16.8</c:v>
                </c:pt>
                <c:pt idx="546">
                  <c:v>10</c:v>
                </c:pt>
                <c:pt idx="547">
                  <c:v>7.95</c:v>
                </c:pt>
                <c:pt idx="548">
                  <c:v>8.08</c:v>
                </c:pt>
                <c:pt idx="549">
                  <c:v>10.9</c:v>
                </c:pt>
                <c:pt idx="550">
                  <c:v>12.2</c:v>
                </c:pt>
                <c:pt idx="551">
                  <c:v>14.6</c:v>
                </c:pt>
                <c:pt idx="552">
                  <c:v>10.7</c:v>
                </c:pt>
                <c:pt idx="553">
                  <c:v>11</c:v>
                </c:pt>
                <c:pt idx="554">
                  <c:v>6.65</c:v>
                </c:pt>
                <c:pt idx="555">
                  <c:v>8.1</c:v>
                </c:pt>
                <c:pt idx="556">
                  <c:v>9.02</c:v>
                </c:pt>
                <c:pt idx="557">
                  <c:v>8.08</c:v>
                </c:pt>
                <c:pt idx="558">
                  <c:v>7.41</c:v>
                </c:pt>
                <c:pt idx="559">
                  <c:v>9.4600000000000009</c:v>
                </c:pt>
                <c:pt idx="560">
                  <c:v>14.4</c:v>
                </c:pt>
                <c:pt idx="561">
                  <c:v>13.4</c:v>
                </c:pt>
                <c:pt idx="562">
                  <c:v>11</c:v>
                </c:pt>
                <c:pt idx="564">
                  <c:v>4.91</c:v>
                </c:pt>
                <c:pt idx="565">
                  <c:v>9.75</c:v>
                </c:pt>
                <c:pt idx="566">
                  <c:v>19.2</c:v>
                </c:pt>
                <c:pt idx="567">
                  <c:v>9.1199999999999992</c:v>
                </c:pt>
                <c:pt idx="568">
                  <c:v>9.5500000000000007</c:v>
                </c:pt>
                <c:pt idx="569">
                  <c:v>6.48</c:v>
                </c:pt>
                <c:pt idx="570">
                  <c:v>9.4</c:v>
                </c:pt>
                <c:pt idx="571">
                  <c:v>3.65</c:v>
                </c:pt>
                <c:pt idx="572">
                  <c:v>10.1</c:v>
                </c:pt>
                <c:pt idx="573">
                  <c:v>14.6</c:v>
                </c:pt>
                <c:pt idx="574">
                  <c:v>11.7</c:v>
                </c:pt>
                <c:pt idx="575">
                  <c:v>8.3800000000000008</c:v>
                </c:pt>
                <c:pt idx="576">
                  <c:v>17.100000000000001</c:v>
                </c:pt>
                <c:pt idx="577">
                  <c:v>10.3</c:v>
                </c:pt>
                <c:pt idx="578">
                  <c:v>10.5</c:v>
                </c:pt>
                <c:pt idx="579">
                  <c:v>13</c:v>
                </c:pt>
                <c:pt idx="580">
                  <c:v>15.6</c:v>
                </c:pt>
                <c:pt idx="581">
                  <c:v>6.31</c:v>
                </c:pt>
                <c:pt idx="582">
                  <c:v>9.82</c:v>
                </c:pt>
                <c:pt idx="583">
                  <c:v>7.32</c:v>
                </c:pt>
                <c:pt idx="584">
                  <c:v>13</c:v>
                </c:pt>
                <c:pt idx="585">
                  <c:v>10</c:v>
                </c:pt>
                <c:pt idx="586">
                  <c:v>10.7</c:v>
                </c:pt>
                <c:pt idx="587">
                  <c:v>43.32</c:v>
                </c:pt>
                <c:pt idx="588">
                  <c:v>62.72</c:v>
                </c:pt>
                <c:pt idx="589">
                  <c:v>52.62</c:v>
                </c:pt>
                <c:pt idx="590">
                  <c:v>62.46</c:v>
                </c:pt>
                <c:pt idx="591">
                  <c:v>59.84</c:v>
                </c:pt>
                <c:pt idx="592">
                  <c:v>62.19</c:v>
                </c:pt>
                <c:pt idx="593">
                  <c:v>43.35</c:v>
                </c:pt>
                <c:pt idx="594">
                  <c:v>53.45</c:v>
                </c:pt>
                <c:pt idx="595">
                  <c:v>69.12</c:v>
                </c:pt>
                <c:pt idx="596">
                  <c:v>77.599999999999994</c:v>
                </c:pt>
                <c:pt idx="597">
                  <c:v>60.8</c:v>
                </c:pt>
                <c:pt idx="598">
                  <c:v>41.37</c:v>
                </c:pt>
                <c:pt idx="599">
                  <c:v>34.6</c:v>
                </c:pt>
                <c:pt idx="600">
                  <c:v>39.33</c:v>
                </c:pt>
                <c:pt idx="601">
                  <c:v>62.07</c:v>
                </c:pt>
                <c:pt idx="602">
                  <c:v>54.71</c:v>
                </c:pt>
                <c:pt idx="603">
                  <c:v>57.71</c:v>
                </c:pt>
                <c:pt idx="604">
                  <c:v>30.61</c:v>
                </c:pt>
                <c:pt idx="605">
                  <c:v>75.989999999999995</c:v>
                </c:pt>
                <c:pt idx="606">
                  <c:v>95.86</c:v>
                </c:pt>
                <c:pt idx="607">
                  <c:v>97.31</c:v>
                </c:pt>
                <c:pt idx="608">
                  <c:v>91.2</c:v>
                </c:pt>
                <c:pt idx="609">
                  <c:v>81.2</c:v>
                </c:pt>
                <c:pt idx="610">
                  <c:v>41.75</c:v>
                </c:pt>
                <c:pt idx="611">
                  <c:v>99.64</c:v>
                </c:pt>
                <c:pt idx="612">
                  <c:v>100.13</c:v>
                </c:pt>
                <c:pt idx="613">
                  <c:v>21</c:v>
                </c:pt>
                <c:pt idx="614">
                  <c:v>71</c:v>
                </c:pt>
                <c:pt idx="615">
                  <c:v>61</c:v>
                </c:pt>
                <c:pt idx="616">
                  <c:v>61</c:v>
                </c:pt>
                <c:pt idx="617">
                  <c:v>90</c:v>
                </c:pt>
                <c:pt idx="618">
                  <c:v>60</c:v>
                </c:pt>
                <c:pt idx="619">
                  <c:v>55</c:v>
                </c:pt>
                <c:pt idx="620">
                  <c:v>55</c:v>
                </c:pt>
                <c:pt idx="621">
                  <c:v>55</c:v>
                </c:pt>
                <c:pt idx="622">
                  <c:v>22</c:v>
                </c:pt>
                <c:pt idx="623">
                  <c:v>20</c:v>
                </c:pt>
                <c:pt idx="624">
                  <c:v>25</c:v>
                </c:pt>
                <c:pt idx="625">
                  <c:v>66</c:v>
                </c:pt>
                <c:pt idx="626">
                  <c:v>65</c:v>
                </c:pt>
                <c:pt idx="627">
                  <c:v>74</c:v>
                </c:pt>
                <c:pt idx="628">
                  <c:v>35</c:v>
                </c:pt>
                <c:pt idx="629">
                  <c:v>35</c:v>
                </c:pt>
                <c:pt idx="630">
                  <c:v>90</c:v>
                </c:pt>
                <c:pt idx="631">
                  <c:v>40</c:v>
                </c:pt>
                <c:pt idx="632">
                  <c:v>45</c:v>
                </c:pt>
                <c:pt idx="633">
                  <c:v>45</c:v>
                </c:pt>
                <c:pt idx="634">
                  <c:v>45</c:v>
                </c:pt>
                <c:pt idx="635">
                  <c:v>45</c:v>
                </c:pt>
                <c:pt idx="636">
                  <c:v>42</c:v>
                </c:pt>
                <c:pt idx="637">
                  <c:v>25</c:v>
                </c:pt>
                <c:pt idx="638">
                  <c:v>23</c:v>
                </c:pt>
                <c:pt idx="639">
                  <c:v>27</c:v>
                </c:pt>
                <c:pt idx="640">
                  <c:v>22</c:v>
                </c:pt>
                <c:pt idx="641">
                  <c:v>25</c:v>
                </c:pt>
                <c:pt idx="642">
                  <c:v>23</c:v>
                </c:pt>
                <c:pt idx="643">
                  <c:v>29</c:v>
                </c:pt>
                <c:pt idx="644">
                  <c:v>33</c:v>
                </c:pt>
                <c:pt idx="645">
                  <c:v>25</c:v>
                </c:pt>
                <c:pt idx="646">
                  <c:v>25</c:v>
                </c:pt>
                <c:pt idx="647">
                  <c:v>23</c:v>
                </c:pt>
                <c:pt idx="648">
                  <c:v>26</c:v>
                </c:pt>
                <c:pt idx="649">
                  <c:v>25</c:v>
                </c:pt>
                <c:pt idx="650">
                  <c:v>19</c:v>
                </c:pt>
                <c:pt idx="651">
                  <c:v>13</c:v>
                </c:pt>
                <c:pt idx="652">
                  <c:v>95</c:v>
                </c:pt>
                <c:pt idx="653">
                  <c:v>38</c:v>
                </c:pt>
                <c:pt idx="654">
                  <c:v>80</c:v>
                </c:pt>
                <c:pt idx="655">
                  <c:v>35</c:v>
                </c:pt>
                <c:pt idx="656">
                  <c:v>65</c:v>
                </c:pt>
                <c:pt idx="657">
                  <c:v>89</c:v>
                </c:pt>
                <c:pt idx="658">
                  <c:v>86</c:v>
                </c:pt>
                <c:pt idx="659">
                  <c:v>35</c:v>
                </c:pt>
                <c:pt idx="660">
                  <c:v>50</c:v>
                </c:pt>
                <c:pt idx="661">
                  <c:v>55</c:v>
                </c:pt>
                <c:pt idx="662">
                  <c:v>68.400000000000006</c:v>
                </c:pt>
                <c:pt idx="663">
                  <c:v>37.4</c:v>
                </c:pt>
                <c:pt idx="664">
                  <c:v>18.5</c:v>
                </c:pt>
                <c:pt idx="665">
                  <c:v>66.599999999999994</c:v>
                </c:pt>
                <c:pt idx="666">
                  <c:v>54.3</c:v>
                </c:pt>
                <c:pt idx="667">
                  <c:v>38.200000000000003</c:v>
                </c:pt>
                <c:pt idx="668">
                  <c:v>50</c:v>
                </c:pt>
                <c:pt idx="669">
                  <c:v>50</c:v>
                </c:pt>
                <c:pt idx="670">
                  <c:v>60</c:v>
                </c:pt>
                <c:pt idx="671">
                  <c:v>32</c:v>
                </c:pt>
                <c:pt idx="672">
                  <c:v>65</c:v>
                </c:pt>
                <c:pt idx="673">
                  <c:v>110</c:v>
                </c:pt>
                <c:pt idx="674">
                  <c:v>22</c:v>
                </c:pt>
                <c:pt idx="675">
                  <c:v>25</c:v>
                </c:pt>
                <c:pt idx="676">
                  <c:v>25</c:v>
                </c:pt>
                <c:pt idx="677">
                  <c:v>29</c:v>
                </c:pt>
                <c:pt idx="678">
                  <c:v>45</c:v>
                </c:pt>
                <c:pt idx="679">
                  <c:v>45</c:v>
                </c:pt>
                <c:pt idx="680">
                  <c:v>74</c:v>
                </c:pt>
                <c:pt idx="681">
                  <c:v>65</c:v>
                </c:pt>
                <c:pt idx="682">
                  <c:v>66</c:v>
                </c:pt>
                <c:pt idx="683">
                  <c:v>35</c:v>
                </c:pt>
                <c:pt idx="684">
                  <c:v>19</c:v>
                </c:pt>
                <c:pt idx="685">
                  <c:v>13</c:v>
                </c:pt>
                <c:pt idx="686">
                  <c:v>50</c:v>
                </c:pt>
                <c:pt idx="687">
                  <c:v>55</c:v>
                </c:pt>
                <c:pt idx="688">
                  <c:v>55</c:v>
                </c:pt>
                <c:pt idx="689">
                  <c:v>55</c:v>
                </c:pt>
                <c:pt idx="690">
                  <c:v>60</c:v>
                </c:pt>
                <c:pt idx="691">
                  <c:v>90</c:v>
                </c:pt>
                <c:pt idx="692">
                  <c:v>25</c:v>
                </c:pt>
                <c:pt idx="693">
                  <c:v>32</c:v>
                </c:pt>
                <c:pt idx="694">
                  <c:v>55</c:v>
                </c:pt>
                <c:pt idx="695">
                  <c:v>50</c:v>
                </c:pt>
                <c:pt idx="696">
                  <c:v>35</c:v>
                </c:pt>
                <c:pt idx="697">
                  <c:v>33</c:v>
                </c:pt>
                <c:pt idx="698">
                  <c:v>60</c:v>
                </c:pt>
                <c:pt idx="699">
                  <c:v>65</c:v>
                </c:pt>
                <c:pt idx="700">
                  <c:v>21</c:v>
                </c:pt>
                <c:pt idx="701">
                  <c:v>20</c:v>
                </c:pt>
                <c:pt idx="702">
                  <c:v>25</c:v>
                </c:pt>
                <c:pt idx="703">
                  <c:v>23</c:v>
                </c:pt>
                <c:pt idx="704">
                  <c:v>25</c:v>
                </c:pt>
                <c:pt idx="705">
                  <c:v>25</c:v>
                </c:pt>
                <c:pt idx="706">
                  <c:v>53.697500000000005</c:v>
                </c:pt>
                <c:pt idx="707">
                  <c:v>34.526800000000001</c:v>
                </c:pt>
                <c:pt idx="708">
                  <c:v>48.696999999999996</c:v>
                </c:pt>
                <c:pt idx="709">
                  <c:v>83.619700000000009</c:v>
                </c:pt>
                <c:pt idx="710">
                  <c:v>87.075000000000003</c:v>
                </c:pt>
                <c:pt idx="711">
                  <c:v>95.775999999999996</c:v>
                </c:pt>
                <c:pt idx="712">
                  <c:v>62.236999999999995</c:v>
                </c:pt>
                <c:pt idx="713">
                  <c:v>58.478999999999999</c:v>
                </c:pt>
                <c:pt idx="714">
                  <c:v>48.905999999999992</c:v>
                </c:pt>
                <c:pt idx="715">
                  <c:v>49.025700000000001</c:v>
                </c:pt>
                <c:pt idx="716">
                  <c:v>33.852799999999995</c:v>
                </c:pt>
                <c:pt idx="717">
                  <c:v>30.939999999999998</c:v>
                </c:pt>
                <c:pt idx="718">
                  <c:v>20.720000000000002</c:v>
                </c:pt>
                <c:pt idx="719">
                  <c:v>67.307500000000005</c:v>
                </c:pt>
                <c:pt idx="720">
                  <c:v>64.759500000000003</c:v>
                </c:pt>
                <c:pt idx="721">
                  <c:v>73.623499999999993</c:v>
                </c:pt>
                <c:pt idx="722">
                  <c:v>93.4084</c:v>
                </c:pt>
                <c:pt idx="723">
                  <c:v>64.269000000000005</c:v>
                </c:pt>
                <c:pt idx="724">
                  <c:v>78.613299999999995</c:v>
                </c:pt>
                <c:pt idx="725">
                  <c:v>37.695</c:v>
                </c:pt>
                <c:pt idx="726">
                  <c:v>44.376999999999995</c:v>
                </c:pt>
                <c:pt idx="727">
                  <c:v>20.739000000000001</c:v>
                </c:pt>
                <c:pt idx="728">
                  <c:v>93.147999999999996</c:v>
                </c:pt>
                <c:pt idx="729">
                  <c:v>18.584500000000002</c:v>
                </c:pt>
                <c:pt idx="730">
                  <c:v>12.811000000000002</c:v>
                </c:pt>
                <c:pt idx="731">
                  <c:v>20.382000000000001</c:v>
                </c:pt>
                <c:pt idx="732">
                  <c:v>24.725099999999998</c:v>
                </c:pt>
                <c:pt idx="733">
                  <c:v>23.754000000000001</c:v>
                </c:pt>
                <c:pt idx="734">
                  <c:v>25.5825</c:v>
                </c:pt>
                <c:pt idx="735">
                  <c:v>40.1706</c:v>
                </c:pt>
                <c:pt idx="736">
                  <c:v>22.286999999999999</c:v>
                </c:pt>
                <c:pt idx="737">
                  <c:v>24.133199999999999</c:v>
                </c:pt>
                <c:pt idx="738">
                  <c:v>24.230999999999998</c:v>
                </c:pt>
                <c:pt idx="739">
                  <c:v>32.010999999999996</c:v>
                </c:pt>
                <c:pt idx="740">
                  <c:v>172.512</c:v>
                </c:pt>
                <c:pt idx="741">
                  <c:v>59.468700000000005</c:v>
                </c:pt>
                <c:pt idx="742">
                  <c:v>62.067999999999998</c:v>
                </c:pt>
                <c:pt idx="743">
                  <c:v>58.9176</c:v>
                </c:pt>
                <c:pt idx="744">
                  <c:v>67.712700000000012</c:v>
                </c:pt>
                <c:pt idx="745">
                  <c:v>52.316000000000003</c:v>
                </c:pt>
                <c:pt idx="746">
                  <c:v>28.328399999999998</c:v>
                </c:pt>
                <c:pt idx="747">
                  <c:v>22.606399999999997</c:v>
                </c:pt>
                <c:pt idx="748">
                  <c:v>24.312999999999999</c:v>
                </c:pt>
                <c:pt idx="749">
                  <c:v>25.249200000000002</c:v>
                </c:pt>
                <c:pt idx="750">
                  <c:v>29.288800000000002</c:v>
                </c:pt>
                <c:pt idx="751">
                  <c:v>30.207999999999998</c:v>
                </c:pt>
                <c:pt idx="752">
                  <c:v>21.467599999999997</c:v>
                </c:pt>
                <c:pt idx="753">
                  <c:v>22.5565</c:v>
                </c:pt>
                <c:pt idx="754">
                  <c:v>24.075800000000001</c:v>
                </c:pt>
                <c:pt idx="755">
                  <c:v>54.965900000000005</c:v>
                </c:pt>
                <c:pt idx="756">
                  <c:v>85.425999999999988</c:v>
                </c:pt>
                <c:pt idx="757">
                  <c:v>63.008399999999995</c:v>
                </c:pt>
                <c:pt idx="758">
                  <c:v>72.900700000000001</c:v>
                </c:pt>
                <c:pt idx="759">
                  <c:v>39.410799999999995</c:v>
                </c:pt>
                <c:pt idx="760">
                  <c:v>40.041599999999995</c:v>
                </c:pt>
                <c:pt idx="761">
                  <c:v>47.677199999999999</c:v>
                </c:pt>
                <c:pt idx="762">
                  <c:v>38.535199999999996</c:v>
                </c:pt>
                <c:pt idx="763">
                  <c:v>43.476200000000006</c:v>
                </c:pt>
                <c:pt idx="764">
                  <c:v>54.292000000000002</c:v>
                </c:pt>
                <c:pt idx="765">
                  <c:v>24.252800000000001</c:v>
                </c:pt>
                <c:pt idx="766">
                  <c:v>24.5718</c:v>
                </c:pt>
                <c:pt idx="767">
                  <c:v>41.545400000000008</c:v>
                </c:pt>
                <c:pt idx="768">
                  <c:v>43.888199999999998</c:v>
                </c:pt>
                <c:pt idx="769">
                  <c:v>43.929599999999994</c:v>
                </c:pt>
                <c:pt idx="770">
                  <c:v>44.121600000000001</c:v>
                </c:pt>
                <c:pt idx="771">
                  <c:v>44.044999999999995</c:v>
                </c:pt>
                <c:pt idx="772">
                  <c:v>34.496000000000002</c:v>
                </c:pt>
                <c:pt idx="773">
                  <c:v>39.358799999999995</c:v>
                </c:pt>
                <c:pt idx="774">
                  <c:v>88.3476</c:v>
                </c:pt>
                <c:pt idx="775">
                  <c:v>34.486200000000004</c:v>
                </c:pt>
                <c:pt idx="776">
                  <c:v>64.865599999999986</c:v>
                </c:pt>
                <c:pt idx="777">
                  <c:v>72.449999999999989</c:v>
                </c:pt>
                <c:pt idx="778">
                  <c:v>63.7819</c:v>
                </c:pt>
                <c:pt idx="779">
                  <c:v>56.224000000000011</c:v>
                </c:pt>
                <c:pt idx="780">
                  <c:v>78.424500000000009</c:v>
                </c:pt>
                <c:pt idx="781">
                  <c:v>45.503399999999999</c:v>
                </c:pt>
                <c:pt idx="782">
                  <c:v>103.2936</c:v>
                </c:pt>
                <c:pt idx="783">
                  <c:v>24.075800000000001</c:v>
                </c:pt>
                <c:pt idx="784">
                  <c:v>19.627199999999995</c:v>
                </c:pt>
                <c:pt idx="785">
                  <c:v>21.723000000000003</c:v>
                </c:pt>
                <c:pt idx="786">
                  <c:v>32.275800000000004</c:v>
                </c:pt>
                <c:pt idx="787">
                  <c:v>86.803799999999995</c:v>
                </c:pt>
                <c:pt idx="788">
                  <c:v>112.08120000000001</c:v>
                </c:pt>
                <c:pt idx="789">
                  <c:v>115.286</c:v>
                </c:pt>
                <c:pt idx="790">
                  <c:v>80.173400000000001</c:v>
                </c:pt>
                <c:pt idx="791">
                  <c:v>87.657600000000002</c:v>
                </c:pt>
                <c:pt idx="792">
                  <c:v>74.006399999999999</c:v>
                </c:pt>
                <c:pt idx="793">
                  <c:v>78.0274</c:v>
                </c:pt>
                <c:pt idx="794">
                  <c:v>94.742999999999995</c:v>
                </c:pt>
                <c:pt idx="795">
                  <c:v>76.982399999999998</c:v>
                </c:pt>
                <c:pt idx="796">
                  <c:v>65.445600000000013</c:v>
                </c:pt>
                <c:pt idx="797">
                  <c:v>53.416999999999994</c:v>
                </c:pt>
                <c:pt idx="798">
                  <c:v>53.534399999999998</c:v>
                </c:pt>
                <c:pt idx="799">
                  <c:v>53.469000000000001</c:v>
                </c:pt>
                <c:pt idx="800">
                  <c:v>58.180800000000005</c:v>
                </c:pt>
                <c:pt idx="801">
                  <c:v>79.162199999999999</c:v>
                </c:pt>
                <c:pt idx="802">
                  <c:v>73.296300000000002</c:v>
                </c:pt>
                <c:pt idx="803">
                  <c:v>99.387</c:v>
                </c:pt>
                <c:pt idx="804">
                  <c:v>70.189199999999985</c:v>
                </c:pt>
                <c:pt idx="805">
                  <c:v>83.593599999999995</c:v>
                </c:pt>
                <c:pt idx="806">
                  <c:v>86.756999999999991</c:v>
                </c:pt>
                <c:pt idx="807">
                  <c:v>87.878799999999984</c:v>
                </c:pt>
                <c:pt idx="808">
                  <c:v>93.344400000000007</c:v>
                </c:pt>
                <c:pt idx="809">
                  <c:v>77.457599999999999</c:v>
                </c:pt>
                <c:pt idx="810">
                  <c:v>50.375599999999999</c:v>
                </c:pt>
                <c:pt idx="811">
                  <c:v>120.74930000000001</c:v>
                </c:pt>
                <c:pt idx="812">
                  <c:v>106.01280000000001</c:v>
                </c:pt>
                <c:pt idx="813">
                  <c:v>43.013199999999998</c:v>
                </c:pt>
                <c:pt idx="814">
                  <c:v>99.221399999999988</c:v>
                </c:pt>
                <c:pt idx="815">
                  <c:v>74.890799999999999</c:v>
                </c:pt>
                <c:pt idx="816">
                  <c:v>73.986000000000004</c:v>
                </c:pt>
                <c:pt idx="817">
                  <c:v>91.240600000000001</c:v>
                </c:pt>
                <c:pt idx="818">
                  <c:v>86.398499999999999</c:v>
                </c:pt>
                <c:pt idx="819">
                  <c:v>79.788000000000011</c:v>
                </c:pt>
                <c:pt idx="820">
                  <c:v>56.074199999999998</c:v>
                </c:pt>
                <c:pt idx="821">
                  <c:v>66.856399999999994</c:v>
                </c:pt>
                <c:pt idx="822">
                  <c:v>73.437399999999997</c:v>
                </c:pt>
                <c:pt idx="823">
                  <c:v>53.414999999999999</c:v>
                </c:pt>
                <c:pt idx="824">
                  <c:v>61.775999999999996</c:v>
                </c:pt>
                <c:pt idx="825">
                  <c:v>69.973199999999991</c:v>
                </c:pt>
                <c:pt idx="826">
                  <c:v>70.087800000000001</c:v>
                </c:pt>
                <c:pt idx="827">
                  <c:v>66.296400000000006</c:v>
                </c:pt>
                <c:pt idx="828">
                  <c:v>65.111199999999997</c:v>
                </c:pt>
                <c:pt idx="829">
                  <c:v>70.98</c:v>
                </c:pt>
                <c:pt idx="830">
                  <c:v>60.080500000000001</c:v>
                </c:pt>
                <c:pt idx="831">
                  <c:v>60.256</c:v>
                </c:pt>
                <c:pt idx="832">
                  <c:v>39.319200000000002</c:v>
                </c:pt>
                <c:pt idx="833">
                  <c:v>73.676999999999992</c:v>
                </c:pt>
                <c:pt idx="834">
                  <c:v>69.802499999999995</c:v>
                </c:pt>
                <c:pt idx="835">
                  <c:v>20.591999999999999</c:v>
                </c:pt>
                <c:pt idx="836">
                  <c:v>49.405000000000001</c:v>
                </c:pt>
                <c:pt idx="837">
                  <c:v>47.957599999999999</c:v>
                </c:pt>
                <c:pt idx="838">
                  <c:v>41.402999999999999</c:v>
                </c:pt>
                <c:pt idx="839">
                  <c:v>35.897599999999997</c:v>
                </c:pt>
                <c:pt idx="840">
                  <c:v>48.923400000000008</c:v>
                </c:pt>
                <c:pt idx="841">
                  <c:v>48.476399999999998</c:v>
                </c:pt>
                <c:pt idx="842">
                  <c:v>26.173999999999999</c:v>
                </c:pt>
                <c:pt idx="843">
                  <c:v>39.018900000000002</c:v>
                </c:pt>
                <c:pt idx="844">
                  <c:v>23.462399999999999</c:v>
                </c:pt>
                <c:pt idx="845">
                  <c:v>40.198399999999999</c:v>
                </c:pt>
              </c:numCache>
            </c:numRef>
          </c:xVal>
          <c:yVal>
            <c:numRef>
              <c:f>'[Data%20for%20conference%20(1)iogas (version 1).xlsx]Sheet17'!$AD$2:$AD$847</c:f>
              <c:numCache>
                <c:formatCode>General</c:formatCode>
                <c:ptCount val="846"/>
                <c:pt idx="0">
                  <c:v>0.87859424920127793</c:v>
                </c:pt>
                <c:pt idx="1">
                  <c:v>0.42512908777969016</c:v>
                </c:pt>
                <c:pt idx="2">
                  <c:v>0.47513812154696133</c:v>
                </c:pt>
                <c:pt idx="3">
                  <c:v>0.56120527306967982</c:v>
                </c:pt>
                <c:pt idx="4">
                  <c:v>0.50822368421052633</c:v>
                </c:pt>
                <c:pt idx="5">
                  <c:v>1.65075034106412</c:v>
                </c:pt>
                <c:pt idx="6">
                  <c:v>0.46107784431137727</c:v>
                </c:pt>
                <c:pt idx="7">
                  <c:v>0.47480916030534354</c:v>
                </c:pt>
                <c:pt idx="8">
                  <c:v>0.28820512820512822</c:v>
                </c:pt>
                <c:pt idx="9">
                  <c:v>0.24607843137254901</c:v>
                </c:pt>
                <c:pt idx="10">
                  <c:v>0.29561671763506625</c:v>
                </c:pt>
                <c:pt idx="11">
                  <c:v>0.31504065040650409</c:v>
                </c:pt>
                <c:pt idx="12">
                  <c:v>1.0171428571428571</c:v>
                </c:pt>
                <c:pt idx="13">
                  <c:v>0.46846846846846846</c:v>
                </c:pt>
                <c:pt idx="14">
                  <c:v>0.45121951219512196</c:v>
                </c:pt>
                <c:pt idx="15">
                  <c:v>0.46680080482897385</c:v>
                </c:pt>
                <c:pt idx="16">
                  <c:v>0.42696629213483145</c:v>
                </c:pt>
                <c:pt idx="17">
                  <c:v>0.4119718309859155</c:v>
                </c:pt>
                <c:pt idx="18">
                  <c:v>0.43707482993197277</c:v>
                </c:pt>
                <c:pt idx="19">
                  <c:v>0.41412520064205455</c:v>
                </c:pt>
                <c:pt idx="20">
                  <c:v>0.36541143654114366</c:v>
                </c:pt>
                <c:pt idx="21">
                  <c:v>0.33415536374845867</c:v>
                </c:pt>
                <c:pt idx="22">
                  <c:v>0.3501259445843829</c:v>
                </c:pt>
                <c:pt idx="23">
                  <c:v>0.32597266035751843</c:v>
                </c:pt>
                <c:pt idx="24">
                  <c:v>0.32769556025369978</c:v>
                </c:pt>
                <c:pt idx="25">
                  <c:v>0.33862433862433861</c:v>
                </c:pt>
                <c:pt idx="26">
                  <c:v>0.45229681978798586</c:v>
                </c:pt>
                <c:pt idx="27">
                  <c:v>0.39459459459459462</c:v>
                </c:pt>
                <c:pt idx="28">
                  <c:v>0.40105540897097625</c:v>
                </c:pt>
                <c:pt idx="29">
                  <c:v>0.40601503759398494</c:v>
                </c:pt>
                <c:pt idx="30">
                  <c:v>0.41809290953545231</c:v>
                </c:pt>
                <c:pt idx="31">
                  <c:v>0.41365461847389556</c:v>
                </c:pt>
                <c:pt idx="32">
                  <c:v>0.42781690140845069</c:v>
                </c:pt>
                <c:pt idx="33">
                  <c:v>0.41833333333333333</c:v>
                </c:pt>
                <c:pt idx="34">
                  <c:v>0.41977309562398701</c:v>
                </c:pt>
                <c:pt idx="35">
                  <c:v>0.4</c:v>
                </c:pt>
                <c:pt idx="36">
                  <c:v>0.3896296296296296</c:v>
                </c:pt>
                <c:pt idx="37">
                  <c:v>0.40058910162002948</c:v>
                </c:pt>
                <c:pt idx="38">
                  <c:v>0.37529411764705883</c:v>
                </c:pt>
                <c:pt idx="39">
                  <c:v>0.30136986301369861</c:v>
                </c:pt>
                <c:pt idx="40">
                  <c:v>0.40136054421768708</c:v>
                </c:pt>
                <c:pt idx="41">
                  <c:v>0.35664335664335667</c:v>
                </c:pt>
                <c:pt idx="42">
                  <c:v>0.30714285714285716</c:v>
                </c:pt>
                <c:pt idx="43">
                  <c:v>0.25233644859813081</c:v>
                </c:pt>
                <c:pt idx="44">
                  <c:v>0.36363636363636365</c:v>
                </c:pt>
                <c:pt idx="45">
                  <c:v>0.43119266055045874</c:v>
                </c:pt>
                <c:pt idx="46">
                  <c:v>0.30769230769230771</c:v>
                </c:pt>
                <c:pt idx="47">
                  <c:v>0.23684210526315788</c:v>
                </c:pt>
                <c:pt idx="48">
                  <c:v>0.42307692307692307</c:v>
                </c:pt>
                <c:pt idx="49">
                  <c:v>0.50806451612903225</c:v>
                </c:pt>
                <c:pt idx="50">
                  <c:v>0.30645161290322581</c:v>
                </c:pt>
                <c:pt idx="51">
                  <c:v>0.21978021978021978</c:v>
                </c:pt>
                <c:pt idx="52">
                  <c:v>7.8028503562945364</c:v>
                </c:pt>
                <c:pt idx="53">
                  <c:v>7.9393939393939394</c:v>
                </c:pt>
                <c:pt idx="54">
                  <c:v>8.0745341614906838</c:v>
                </c:pt>
                <c:pt idx="55">
                  <c:v>7.329598506069094</c:v>
                </c:pt>
                <c:pt idx="56">
                  <c:v>7.2845227062094535</c:v>
                </c:pt>
                <c:pt idx="57">
                  <c:v>8.477218225419664</c:v>
                </c:pt>
                <c:pt idx="58">
                  <c:v>5.9322033898305087</c:v>
                </c:pt>
                <c:pt idx="59">
                  <c:v>5.8554729011689695</c:v>
                </c:pt>
                <c:pt idx="60">
                  <c:v>6.7088607594936711</c:v>
                </c:pt>
                <c:pt idx="61">
                  <c:v>6.709677419354839</c:v>
                </c:pt>
                <c:pt idx="62">
                  <c:v>5.3785310734463279</c:v>
                </c:pt>
                <c:pt idx="63">
                  <c:v>5.533642691415313</c:v>
                </c:pt>
                <c:pt idx="64">
                  <c:v>0</c:v>
                </c:pt>
                <c:pt idx="65">
                  <c:v>7.4805771365149836</c:v>
                </c:pt>
                <c:pt idx="66">
                  <c:v>0</c:v>
                </c:pt>
                <c:pt idx="67">
                  <c:v>6.8883878241262684</c:v>
                </c:pt>
                <c:pt idx="68">
                  <c:v>5.2774631936579839</c:v>
                </c:pt>
                <c:pt idx="69">
                  <c:v>8.0745341614906838</c:v>
                </c:pt>
                <c:pt idx="70">
                  <c:v>7.6273022751895994</c:v>
                </c:pt>
                <c:pt idx="71">
                  <c:v>7.5991861648016279</c:v>
                </c:pt>
                <c:pt idx="72">
                  <c:v>7.9725085910652922</c:v>
                </c:pt>
                <c:pt idx="73">
                  <c:v>7.7489177489177488</c:v>
                </c:pt>
                <c:pt idx="74">
                  <c:v>7.5258799171842652</c:v>
                </c:pt>
                <c:pt idx="75">
                  <c:v>6.6737739872068227</c:v>
                </c:pt>
                <c:pt idx="76">
                  <c:v>6.9702970297029703</c:v>
                </c:pt>
                <c:pt idx="77">
                  <c:v>7.7814207650273222</c:v>
                </c:pt>
                <c:pt idx="78">
                  <c:v>7.369791666666667</c:v>
                </c:pt>
                <c:pt idx="79">
                  <c:v>6.67953667953668</c:v>
                </c:pt>
                <c:pt idx="80">
                  <c:v>6.7591424968474145</c:v>
                </c:pt>
                <c:pt idx="81">
                  <c:v>6.7203219315895373</c:v>
                </c:pt>
                <c:pt idx="82">
                  <c:v>7.8973717146433042</c:v>
                </c:pt>
                <c:pt idx="83">
                  <c:v>2.4545454545454546</c:v>
                </c:pt>
                <c:pt idx="84">
                  <c:v>2.5563909774436091</c:v>
                </c:pt>
                <c:pt idx="85">
                  <c:v>2.91044776119403</c:v>
                </c:pt>
                <c:pt idx="86">
                  <c:v>2.562814070351759</c:v>
                </c:pt>
                <c:pt idx="87">
                  <c:v>0.6</c:v>
                </c:pt>
                <c:pt idx="88">
                  <c:v>2.103321033210332</c:v>
                </c:pt>
                <c:pt idx="89">
                  <c:v>1.5577889447236182</c:v>
                </c:pt>
                <c:pt idx="90">
                  <c:v>2.481203007518797</c:v>
                </c:pt>
                <c:pt idx="91">
                  <c:v>1.9883040935672514</c:v>
                </c:pt>
                <c:pt idx="92">
                  <c:v>1.9191919191919191</c:v>
                </c:pt>
                <c:pt idx="93">
                  <c:v>2.2222222222222223</c:v>
                </c:pt>
                <c:pt idx="94">
                  <c:v>2.5396825396825395</c:v>
                </c:pt>
                <c:pt idx="95">
                  <c:v>2.4747474747474749</c:v>
                </c:pt>
                <c:pt idx="96">
                  <c:v>2.6595744680851063</c:v>
                </c:pt>
                <c:pt idx="97">
                  <c:v>2.8019323671497585</c:v>
                </c:pt>
                <c:pt idx="98">
                  <c:v>2.8</c:v>
                </c:pt>
                <c:pt idx="99">
                  <c:v>3.3163265306122449</c:v>
                </c:pt>
                <c:pt idx="100">
                  <c:v>2.1666666666666665</c:v>
                </c:pt>
                <c:pt idx="101">
                  <c:v>2.8685258964143427</c:v>
                </c:pt>
                <c:pt idx="102">
                  <c:v>2.5161290322580645</c:v>
                </c:pt>
                <c:pt idx="103">
                  <c:v>2.4242424242424243</c:v>
                </c:pt>
                <c:pt idx="104">
                  <c:v>2.6</c:v>
                </c:pt>
                <c:pt idx="105">
                  <c:v>3.1724137931034484</c:v>
                </c:pt>
                <c:pt idx="106">
                  <c:v>3.8589211618257262</c:v>
                </c:pt>
                <c:pt idx="107">
                  <c:v>4</c:v>
                </c:pt>
                <c:pt idx="108">
                  <c:v>3.3333333333333335</c:v>
                </c:pt>
                <c:pt idx="109">
                  <c:v>4.6428571428571432</c:v>
                </c:pt>
                <c:pt idx="110">
                  <c:v>3.7142857142857144</c:v>
                </c:pt>
                <c:pt idx="111">
                  <c:v>0.90909090909090906</c:v>
                </c:pt>
                <c:pt idx="112">
                  <c:v>1.8333333333333333</c:v>
                </c:pt>
                <c:pt idx="113">
                  <c:v>1.9473684210526316</c:v>
                </c:pt>
                <c:pt idx="114">
                  <c:v>1.25</c:v>
                </c:pt>
                <c:pt idx="115">
                  <c:v>1.5833333333333333</c:v>
                </c:pt>
                <c:pt idx="116">
                  <c:v>2.2727272727272728E-2</c:v>
                </c:pt>
                <c:pt idx="117">
                  <c:v>0.35</c:v>
                </c:pt>
                <c:pt idx="118">
                  <c:v>0.5</c:v>
                </c:pt>
                <c:pt idx="119">
                  <c:v>0.33333333333333331</c:v>
                </c:pt>
                <c:pt idx="120">
                  <c:v>0.5</c:v>
                </c:pt>
                <c:pt idx="121">
                  <c:v>0.45</c:v>
                </c:pt>
                <c:pt idx="122">
                  <c:v>1.1578947368421053</c:v>
                </c:pt>
                <c:pt idx="123">
                  <c:v>1.0909090909090908</c:v>
                </c:pt>
                <c:pt idx="124">
                  <c:v>2.4521072796934864</c:v>
                </c:pt>
                <c:pt idx="125">
                  <c:v>1.0276243093922652</c:v>
                </c:pt>
                <c:pt idx="126">
                  <c:v>1.2008281573498965</c:v>
                </c:pt>
                <c:pt idx="127">
                  <c:v>1.1886792452830188</c:v>
                </c:pt>
                <c:pt idx="128">
                  <c:v>0.75221238938053103</c:v>
                </c:pt>
                <c:pt idx="129">
                  <c:v>0.56835637480798773</c:v>
                </c:pt>
                <c:pt idx="130">
                  <c:v>1.1226611226611227</c:v>
                </c:pt>
                <c:pt idx="131">
                  <c:v>1.6634799235181645</c:v>
                </c:pt>
                <c:pt idx="132">
                  <c:v>2.0173535791757051</c:v>
                </c:pt>
                <c:pt idx="133">
                  <c:v>0.59027777777777779</c:v>
                </c:pt>
                <c:pt idx="134">
                  <c:v>1.0833333333333333</c:v>
                </c:pt>
                <c:pt idx="135">
                  <c:v>1.075</c:v>
                </c:pt>
                <c:pt idx="136">
                  <c:v>0.61038961038961037</c:v>
                </c:pt>
                <c:pt idx="137">
                  <c:v>1.2205882352941178</c:v>
                </c:pt>
                <c:pt idx="138">
                  <c:v>1.1014492753623188</c:v>
                </c:pt>
                <c:pt idx="139">
                  <c:v>0.70175438596491224</c:v>
                </c:pt>
                <c:pt idx="140">
                  <c:v>1.3061224489795917</c:v>
                </c:pt>
                <c:pt idx="141">
                  <c:v>0.94512195121951215</c:v>
                </c:pt>
                <c:pt idx="142">
                  <c:v>1.1172161172161172</c:v>
                </c:pt>
                <c:pt idx="143">
                  <c:v>0.64242424242424245</c:v>
                </c:pt>
                <c:pt idx="144">
                  <c:v>1.1344086021505377</c:v>
                </c:pt>
                <c:pt idx="145">
                  <c:v>0.90625</c:v>
                </c:pt>
                <c:pt idx="146">
                  <c:v>1.8181818181818181</c:v>
                </c:pt>
                <c:pt idx="147">
                  <c:v>0.85380116959064323</c:v>
                </c:pt>
                <c:pt idx="148">
                  <c:v>1.10752688172043</c:v>
                </c:pt>
                <c:pt idx="149">
                  <c:v>1.0285714285714285</c:v>
                </c:pt>
                <c:pt idx="150">
                  <c:v>1.0888888888888888</c:v>
                </c:pt>
                <c:pt idx="151">
                  <c:v>0.90625</c:v>
                </c:pt>
                <c:pt idx="152">
                  <c:v>0.73103448275862071</c:v>
                </c:pt>
                <c:pt idx="153">
                  <c:v>0.78897090751194099</c:v>
                </c:pt>
                <c:pt idx="154">
                  <c:v>0.85663732472243115</c:v>
                </c:pt>
                <c:pt idx="155">
                  <c:v>0.98164496665608125</c:v>
                </c:pt>
                <c:pt idx="156">
                  <c:v>0.92527775760656439</c:v>
                </c:pt>
                <c:pt idx="157">
                  <c:v>0.90316020025031263</c:v>
                </c:pt>
                <c:pt idx="158">
                  <c:v>1.1589486858573215</c:v>
                </c:pt>
                <c:pt idx="159">
                  <c:v>1.0549354726194626</c:v>
                </c:pt>
                <c:pt idx="160">
                  <c:v>1.1381366860090261</c:v>
                </c:pt>
                <c:pt idx="161">
                  <c:v>0.69191207552486955</c:v>
                </c:pt>
                <c:pt idx="162">
                  <c:v>0.92706855791962173</c:v>
                </c:pt>
                <c:pt idx="163">
                  <c:v>0.88211122271938625</c:v>
                </c:pt>
                <c:pt idx="164">
                  <c:v>0.98082366907131757</c:v>
                </c:pt>
                <c:pt idx="165">
                  <c:v>1.0602836879432624</c:v>
                </c:pt>
                <c:pt idx="166">
                  <c:v>1.1488657179089754</c:v>
                </c:pt>
                <c:pt idx="167">
                  <c:v>0.96817113035499225</c:v>
                </c:pt>
                <c:pt idx="168">
                  <c:v>0.64028633923245171</c:v>
                </c:pt>
                <c:pt idx="169">
                  <c:v>0.89973194840006698</c:v>
                </c:pt>
                <c:pt idx="170">
                  <c:v>0.8401059263994155</c:v>
                </c:pt>
                <c:pt idx="171">
                  <c:v>0.76730014459822349</c:v>
                </c:pt>
                <c:pt idx="172">
                  <c:v>4.2943986105080327</c:v>
                </c:pt>
                <c:pt idx="173">
                  <c:v>0.61023989149783842</c:v>
                </c:pt>
                <c:pt idx="174">
                  <c:v>0.72716949557733679</c:v>
                </c:pt>
                <c:pt idx="175">
                  <c:v>1.0725735937044594</c:v>
                </c:pt>
                <c:pt idx="176">
                  <c:v>0.72713066474335852</c:v>
                </c:pt>
                <c:pt idx="177">
                  <c:v>0.88597654799172276</c:v>
                </c:pt>
                <c:pt idx="178">
                  <c:v>0.78086419753086411</c:v>
                </c:pt>
                <c:pt idx="179">
                  <c:v>0.76623740201567747</c:v>
                </c:pt>
                <c:pt idx="180">
                  <c:v>1.5135855302999717</c:v>
                </c:pt>
                <c:pt idx="181">
                  <c:v>0.68268978198056207</c:v>
                </c:pt>
                <c:pt idx="182">
                  <c:v>0.75734549138804452</c:v>
                </c:pt>
                <c:pt idx="183">
                  <c:v>0.69591047250621718</c:v>
                </c:pt>
                <c:pt idx="184">
                  <c:v>1.137098646034816</c:v>
                </c:pt>
                <c:pt idx="185">
                  <c:v>0.84503180522044319</c:v>
                </c:pt>
                <c:pt idx="186">
                  <c:v>0.74483095050470949</c:v>
                </c:pt>
                <c:pt idx="187">
                  <c:v>1.3198552132073804</c:v>
                </c:pt>
                <c:pt idx="188">
                  <c:v>0.80311513794156564</c:v>
                </c:pt>
                <c:pt idx="189">
                  <c:v>1.0502810116419106</c:v>
                </c:pt>
                <c:pt idx="190">
                  <c:v>0.81443768996960497</c:v>
                </c:pt>
                <c:pt idx="191">
                  <c:v>0.71439664544183867</c:v>
                </c:pt>
                <c:pt idx="192">
                  <c:v>0.21428571428571427</c:v>
                </c:pt>
                <c:pt idx="193">
                  <c:v>0.1043360433604336</c:v>
                </c:pt>
                <c:pt idx="194">
                  <c:v>0.27903225806451615</c:v>
                </c:pt>
                <c:pt idx="195">
                  <c:v>0.243202416918429</c:v>
                </c:pt>
                <c:pt idx="196">
                  <c:v>0.22692307692307692</c:v>
                </c:pt>
                <c:pt idx="197">
                  <c:v>0.18666666666666668</c:v>
                </c:pt>
                <c:pt idx="198">
                  <c:v>0.1641025641025641</c:v>
                </c:pt>
                <c:pt idx="199">
                  <c:v>0.1700356718192628</c:v>
                </c:pt>
                <c:pt idx="200">
                  <c:v>0.21965317919075145</c:v>
                </c:pt>
                <c:pt idx="201">
                  <c:v>0.27830188679245282</c:v>
                </c:pt>
                <c:pt idx="202">
                  <c:v>0.23404255319148937</c:v>
                </c:pt>
                <c:pt idx="203">
                  <c:v>0.20645161290322581</c:v>
                </c:pt>
                <c:pt idx="204">
                  <c:v>0.14566929133858267</c:v>
                </c:pt>
                <c:pt idx="205">
                  <c:v>0.17106652587117213</c:v>
                </c:pt>
                <c:pt idx="206">
                  <c:v>0.26601562499999998</c:v>
                </c:pt>
                <c:pt idx="207">
                  <c:v>0.26077348066298345</c:v>
                </c:pt>
                <c:pt idx="208">
                  <c:v>0.43</c:v>
                </c:pt>
                <c:pt idx="209">
                  <c:v>0.89830508474576276</c:v>
                </c:pt>
                <c:pt idx="210">
                  <c:v>0.88495575221238942</c:v>
                </c:pt>
                <c:pt idx="211">
                  <c:v>1.8687499999999999</c:v>
                </c:pt>
                <c:pt idx="212">
                  <c:v>1.8846153846153846</c:v>
                </c:pt>
                <c:pt idx="213">
                  <c:v>0.65416666666666667</c:v>
                </c:pt>
                <c:pt idx="214">
                  <c:v>0.90209790209790208</c:v>
                </c:pt>
                <c:pt idx="215">
                  <c:v>0.49906542056074765</c:v>
                </c:pt>
                <c:pt idx="216">
                  <c:v>0.52924528301886797</c:v>
                </c:pt>
                <c:pt idx="217">
                  <c:v>0.90066225165562919</c:v>
                </c:pt>
                <c:pt idx="218">
                  <c:v>0.84172661870503596</c:v>
                </c:pt>
                <c:pt idx="219">
                  <c:v>0.55151515151515151</c:v>
                </c:pt>
                <c:pt idx="220">
                  <c:v>0.86238532110091748</c:v>
                </c:pt>
                <c:pt idx="221">
                  <c:v>1</c:v>
                </c:pt>
                <c:pt idx="222">
                  <c:v>0.44242424242424239</c:v>
                </c:pt>
                <c:pt idx="223">
                  <c:v>0.90163934426229508</c:v>
                </c:pt>
                <c:pt idx="224">
                  <c:v>0.66112956810631229</c:v>
                </c:pt>
                <c:pt idx="225">
                  <c:v>0.99137931034482762</c:v>
                </c:pt>
                <c:pt idx="226">
                  <c:v>0.859375</c:v>
                </c:pt>
                <c:pt idx="227">
                  <c:v>0.4558252427184466</c:v>
                </c:pt>
                <c:pt idx="228">
                  <c:v>0.32288557213930347</c:v>
                </c:pt>
                <c:pt idx="229">
                  <c:v>0.59285714285714286</c:v>
                </c:pt>
                <c:pt idx="230">
                  <c:v>0.37675675675675674</c:v>
                </c:pt>
                <c:pt idx="231">
                  <c:v>0.35502392344497608</c:v>
                </c:pt>
                <c:pt idx="232">
                  <c:v>0.38770949720670389</c:v>
                </c:pt>
                <c:pt idx="233">
                  <c:v>0.4</c:v>
                </c:pt>
                <c:pt idx="234">
                  <c:v>0.34951923076923075</c:v>
                </c:pt>
                <c:pt idx="235">
                  <c:v>0.27899543378995434</c:v>
                </c:pt>
                <c:pt idx="236">
                  <c:v>0.30645161290322581</c:v>
                </c:pt>
                <c:pt idx="237">
                  <c:v>0.30299999999999999</c:v>
                </c:pt>
                <c:pt idx="238">
                  <c:v>0.40483091787439612</c:v>
                </c:pt>
                <c:pt idx="239">
                  <c:v>0.50655021834061131</c:v>
                </c:pt>
                <c:pt idx="240">
                  <c:v>0.39702970297029705</c:v>
                </c:pt>
                <c:pt idx="241">
                  <c:v>0.38118811881188119</c:v>
                </c:pt>
                <c:pt idx="242">
                  <c:v>0.33862433862433861</c:v>
                </c:pt>
                <c:pt idx="243">
                  <c:v>0.36799999999999999</c:v>
                </c:pt>
                <c:pt idx="244">
                  <c:v>0.52604166666666663</c:v>
                </c:pt>
                <c:pt idx="245">
                  <c:v>0.44861111111111113</c:v>
                </c:pt>
                <c:pt idx="246">
                  <c:v>0.41620370370370369</c:v>
                </c:pt>
                <c:pt idx="247">
                  <c:v>0.84724238026124821</c:v>
                </c:pt>
                <c:pt idx="248">
                  <c:v>0.74366872005475693</c:v>
                </c:pt>
                <c:pt idx="249">
                  <c:v>1.0892307692307692</c:v>
                </c:pt>
                <c:pt idx="250">
                  <c:v>0.99324125771378213</c:v>
                </c:pt>
                <c:pt idx="251">
                  <c:v>0.70492371705963952</c:v>
                </c:pt>
                <c:pt idx="252">
                  <c:v>1.0036704730831976</c:v>
                </c:pt>
                <c:pt idx="253">
                  <c:v>0.67907330041777436</c:v>
                </c:pt>
                <c:pt idx="254">
                  <c:v>0.83280507131537229</c:v>
                </c:pt>
                <c:pt idx="255">
                  <c:v>0.93168232280102492</c:v>
                </c:pt>
                <c:pt idx="256">
                  <c:v>0.82048240411229723</c:v>
                </c:pt>
                <c:pt idx="257">
                  <c:v>1.0136752136752136</c:v>
                </c:pt>
                <c:pt idx="258">
                  <c:v>0.99476650563607072</c:v>
                </c:pt>
                <c:pt idx="259">
                  <c:v>0.72324603944390553</c:v>
                </c:pt>
                <c:pt idx="260">
                  <c:v>0.62311204776958207</c:v>
                </c:pt>
                <c:pt idx="261">
                  <c:v>1.2487030820872751</c:v>
                </c:pt>
                <c:pt idx="262">
                  <c:v>1.1833457804331593</c:v>
                </c:pt>
                <c:pt idx="263">
                  <c:v>0.8595782862270076</c:v>
                </c:pt>
                <c:pt idx="264">
                  <c:v>0.85</c:v>
                </c:pt>
                <c:pt idx="265">
                  <c:v>0.59058231488138024</c:v>
                </c:pt>
                <c:pt idx="266">
                  <c:v>0.85029940119760483</c:v>
                </c:pt>
                <c:pt idx="267">
                  <c:v>0.75282592313489072</c:v>
                </c:pt>
                <c:pt idx="268">
                  <c:v>1.233240997229917</c:v>
                </c:pt>
                <c:pt idx="269">
                  <c:v>1.1142768659027562</c:v>
                </c:pt>
                <c:pt idx="270">
                  <c:v>0.90677303300484913</c:v>
                </c:pt>
                <c:pt idx="271">
                  <c:v>0.9079379990605918</c:v>
                </c:pt>
                <c:pt idx="272">
                  <c:v>0.98893805309734517</c:v>
                </c:pt>
                <c:pt idx="273">
                  <c:v>0.79976162097735404</c:v>
                </c:pt>
                <c:pt idx="274">
                  <c:v>0.95629865534324121</c:v>
                </c:pt>
                <c:pt idx="275">
                  <c:v>0.92543859649122806</c:v>
                </c:pt>
                <c:pt idx="276">
                  <c:v>0.65006610841780521</c:v>
                </c:pt>
                <c:pt idx="277">
                  <c:v>0.99910410320731047</c:v>
                </c:pt>
                <c:pt idx="278">
                  <c:v>0.89977002683020302</c:v>
                </c:pt>
                <c:pt idx="279">
                  <c:v>1.1233317993557295</c:v>
                </c:pt>
                <c:pt idx="280">
                  <c:v>0.55571565802113354</c:v>
                </c:pt>
                <c:pt idx="281">
                  <c:v>0.81055690072639219</c:v>
                </c:pt>
                <c:pt idx="282">
                  <c:v>0.87635719033902071</c:v>
                </c:pt>
                <c:pt idx="283">
                  <c:v>1.1058504221954162</c:v>
                </c:pt>
                <c:pt idx="284">
                  <c:v>0.9807540621549139</c:v>
                </c:pt>
                <c:pt idx="285">
                  <c:v>0.9136010799865002</c:v>
                </c:pt>
                <c:pt idx="286">
                  <c:v>0.9563557010365521</c:v>
                </c:pt>
                <c:pt idx="287">
                  <c:v>1.287269372693727</c:v>
                </c:pt>
                <c:pt idx="288">
                  <c:v>0.85479129923574371</c:v>
                </c:pt>
                <c:pt idx="289">
                  <c:v>1.0091324200913245</c:v>
                </c:pt>
                <c:pt idx="290">
                  <c:v>0.98193369068890213</c:v>
                </c:pt>
                <c:pt idx="291">
                  <c:v>1.1723277415777067</c:v>
                </c:pt>
                <c:pt idx="292">
                  <c:v>1.2294372294372293</c:v>
                </c:pt>
                <c:pt idx="293">
                  <c:v>1.0440963538238779</c:v>
                </c:pt>
                <c:pt idx="294">
                  <c:v>0.78667827601218987</c:v>
                </c:pt>
                <c:pt idx="295">
                  <c:v>0.68257261410788383</c:v>
                </c:pt>
                <c:pt idx="296">
                  <c:v>0.6545924967658473</c:v>
                </c:pt>
                <c:pt idx="297">
                  <c:v>1.0397266620338199</c:v>
                </c:pt>
                <c:pt idx="298">
                  <c:v>0.9174565560821486</c:v>
                </c:pt>
                <c:pt idx="299">
                  <c:v>0.94958615500376231</c:v>
                </c:pt>
                <c:pt idx="300">
                  <c:v>1.0908394020697585</c:v>
                </c:pt>
                <c:pt idx="301">
                  <c:v>1.0202521971723348</c:v>
                </c:pt>
                <c:pt idx="302">
                  <c:v>0.81325301204819278</c:v>
                </c:pt>
                <c:pt idx="303">
                  <c:v>0.69282619162253245</c:v>
                </c:pt>
                <c:pt idx="304">
                  <c:v>1.0608899297423886</c:v>
                </c:pt>
                <c:pt idx="305">
                  <c:v>1.0114780507450665</c:v>
                </c:pt>
                <c:pt idx="306">
                  <c:v>0.85052549630206309</c:v>
                </c:pt>
                <c:pt idx="307">
                  <c:v>0.83651551312649153</c:v>
                </c:pt>
                <c:pt idx="308">
                  <c:v>1.0068645958469196</c:v>
                </c:pt>
                <c:pt idx="309">
                  <c:v>0.83907295576954455</c:v>
                </c:pt>
                <c:pt idx="310">
                  <c:v>0.83640321500334902</c:v>
                </c:pt>
                <c:pt idx="311">
                  <c:v>0.89798969928559558</c:v>
                </c:pt>
                <c:pt idx="312">
                  <c:v>0.93921802970804169</c:v>
                </c:pt>
                <c:pt idx="313">
                  <c:v>0.81204569055036346</c:v>
                </c:pt>
                <c:pt idx="314">
                  <c:v>0.83943089430894302</c:v>
                </c:pt>
                <c:pt idx="315">
                  <c:v>1.0606060606060606</c:v>
                </c:pt>
                <c:pt idx="316">
                  <c:v>0.84039379474940334</c:v>
                </c:pt>
                <c:pt idx="317">
                  <c:v>0.84401375429821823</c:v>
                </c:pt>
                <c:pt idx="318">
                  <c:v>0.85178369195922987</c:v>
                </c:pt>
                <c:pt idx="319">
                  <c:v>0.94322519083969458</c:v>
                </c:pt>
                <c:pt idx="320">
                  <c:v>0.91577261809447552</c:v>
                </c:pt>
                <c:pt idx="321">
                  <c:v>0.58260869565217399</c:v>
                </c:pt>
                <c:pt idx="322">
                  <c:v>0.55258126195028678</c:v>
                </c:pt>
                <c:pt idx="323">
                  <c:v>0.6606217616580311</c:v>
                </c:pt>
                <c:pt idx="324">
                  <c:v>0.88479890933878658</c:v>
                </c:pt>
                <c:pt idx="325">
                  <c:v>0.65805168986083507</c:v>
                </c:pt>
                <c:pt idx="326">
                  <c:v>0.80860311750599512</c:v>
                </c:pt>
                <c:pt idx="327">
                  <c:v>0.63899803536345767</c:v>
                </c:pt>
                <c:pt idx="328">
                  <c:v>0.57429829389102915</c:v>
                </c:pt>
                <c:pt idx="329">
                  <c:v>0.46471016250303182</c:v>
                </c:pt>
                <c:pt idx="330">
                  <c:v>0.87967190935227457</c:v>
                </c:pt>
                <c:pt idx="331">
                  <c:v>0.67205349679576487</c:v>
                </c:pt>
                <c:pt idx="332">
                  <c:v>0.40810966100303697</c:v>
                </c:pt>
                <c:pt idx="333">
                  <c:v>0.83639251676667847</c:v>
                </c:pt>
                <c:pt idx="334">
                  <c:v>0.89895076674737673</c:v>
                </c:pt>
                <c:pt idx="335">
                  <c:v>0.72737322094790646</c:v>
                </c:pt>
                <c:pt idx="336">
                  <c:v>0.81172839506172834</c:v>
                </c:pt>
                <c:pt idx="337">
                  <c:v>0.5886334136844058</c:v>
                </c:pt>
                <c:pt idx="338">
                  <c:v>0.94642560955382304</c:v>
                </c:pt>
                <c:pt idx="339">
                  <c:v>0.87177087233245976</c:v>
                </c:pt>
                <c:pt idx="340">
                  <c:v>0</c:v>
                </c:pt>
                <c:pt idx="341">
                  <c:v>0.78009922437286006</c:v>
                </c:pt>
                <c:pt idx="342">
                  <c:v>0.88844444444444437</c:v>
                </c:pt>
                <c:pt idx="343">
                  <c:v>0.59297343616109688</c:v>
                </c:pt>
                <c:pt idx="344">
                  <c:v>0.99864498644986444</c:v>
                </c:pt>
                <c:pt idx="345">
                  <c:v>0.65854714064914988</c:v>
                </c:pt>
                <c:pt idx="346">
                  <c:v>0.65826294409697594</c:v>
                </c:pt>
                <c:pt idx="347">
                  <c:v>0.6774373259052926</c:v>
                </c:pt>
                <c:pt idx="348">
                  <c:v>0.72417664670658688</c:v>
                </c:pt>
                <c:pt idx="349">
                  <c:v>0.67237494366831918</c:v>
                </c:pt>
                <c:pt idx="350">
                  <c:v>0.62158000710647876</c:v>
                </c:pt>
                <c:pt idx="351">
                  <c:v>1.1869901367315159</c:v>
                </c:pt>
                <c:pt idx="352">
                  <c:v>1.1852672100145984</c:v>
                </c:pt>
                <c:pt idx="353">
                  <c:v>1.1911267186819519</c:v>
                </c:pt>
                <c:pt idx="354">
                  <c:v>0.88481906443071501</c:v>
                </c:pt>
                <c:pt idx="355">
                  <c:v>0.88481262327416166</c:v>
                </c:pt>
                <c:pt idx="356">
                  <c:v>0.84980356603203377</c:v>
                </c:pt>
                <c:pt idx="357">
                  <c:v>0.83901073261782555</c:v>
                </c:pt>
                <c:pt idx="358">
                  <c:v>0.96183206106870212</c:v>
                </c:pt>
                <c:pt idx="359">
                  <c:v>0.91634241245136183</c:v>
                </c:pt>
                <c:pt idx="360">
                  <c:v>0.78469301934398639</c:v>
                </c:pt>
                <c:pt idx="361">
                  <c:v>0.90826621841157273</c:v>
                </c:pt>
                <c:pt idx="362">
                  <c:v>1.1103120854569575</c:v>
                </c:pt>
                <c:pt idx="363">
                  <c:v>1.1434899678624166</c:v>
                </c:pt>
                <c:pt idx="364">
                  <c:v>0.92508445945945961</c:v>
                </c:pt>
                <c:pt idx="365">
                  <c:v>1.0134197483797178</c:v>
                </c:pt>
                <c:pt idx="366">
                  <c:v>0.87242833052276558</c:v>
                </c:pt>
                <c:pt idx="367">
                  <c:v>0.87512882171075201</c:v>
                </c:pt>
                <c:pt idx="368">
                  <c:v>0.84936440677966096</c:v>
                </c:pt>
                <c:pt idx="369">
                  <c:v>1.3517196625567816</c:v>
                </c:pt>
                <c:pt idx="370">
                  <c:v>0.71633670847816233</c:v>
                </c:pt>
                <c:pt idx="371">
                  <c:v>0.71829886851346081</c:v>
                </c:pt>
                <c:pt idx="372">
                  <c:v>0.63280610853558772</c:v>
                </c:pt>
                <c:pt idx="373">
                  <c:v>0.68308482033732576</c:v>
                </c:pt>
                <c:pt idx="374">
                  <c:v>0.67941307247665628</c:v>
                </c:pt>
                <c:pt idx="375">
                  <c:v>0.68271540469973879</c:v>
                </c:pt>
                <c:pt idx="376">
                  <c:v>1.0280308826598039</c:v>
                </c:pt>
                <c:pt idx="377">
                  <c:v>0.97518977967043141</c:v>
                </c:pt>
                <c:pt idx="378">
                  <c:v>0.90253366811230307</c:v>
                </c:pt>
                <c:pt idx="379">
                  <c:v>0.7808423406634365</c:v>
                </c:pt>
                <c:pt idx="380">
                  <c:v>0.78634498196741687</c:v>
                </c:pt>
                <c:pt idx="381">
                  <c:v>0.8819883966244727</c:v>
                </c:pt>
                <c:pt idx="382">
                  <c:v>0.84013944223107562</c:v>
                </c:pt>
                <c:pt idx="383">
                  <c:v>0.86793465756576416</c:v>
                </c:pt>
                <c:pt idx="384">
                  <c:v>0.72281449893390193</c:v>
                </c:pt>
                <c:pt idx="385">
                  <c:v>0.98226544622425604</c:v>
                </c:pt>
                <c:pt idx="386">
                  <c:v>0.82759795570698469</c:v>
                </c:pt>
                <c:pt idx="387">
                  <c:v>0.79257210588700111</c:v>
                </c:pt>
                <c:pt idx="388">
                  <c:v>0.78461350293542076</c:v>
                </c:pt>
                <c:pt idx="389">
                  <c:v>0.95292439372325255</c:v>
                </c:pt>
                <c:pt idx="390">
                  <c:v>1.0889348500517064</c:v>
                </c:pt>
                <c:pt idx="391">
                  <c:v>0.79157894736842105</c:v>
                </c:pt>
                <c:pt idx="392">
                  <c:v>0.98706227358978782</c:v>
                </c:pt>
                <c:pt idx="393">
                  <c:v>0.94738435914906516</c:v>
                </c:pt>
                <c:pt idx="394">
                  <c:v>1.1915500611329983</c:v>
                </c:pt>
                <c:pt idx="395">
                  <c:v>0.82195731590078824</c:v>
                </c:pt>
                <c:pt idx="396">
                  <c:v>0.78320037541060528</c:v>
                </c:pt>
                <c:pt idx="397">
                  <c:v>1.1150492797573923</c:v>
                </c:pt>
                <c:pt idx="398">
                  <c:v>0.89308380797396247</c:v>
                </c:pt>
                <c:pt idx="399">
                  <c:v>1.115037342548211</c:v>
                </c:pt>
                <c:pt idx="400">
                  <c:v>0.91108742004264409</c:v>
                </c:pt>
                <c:pt idx="401">
                  <c:v>0.9439981638742253</c:v>
                </c:pt>
                <c:pt idx="402">
                  <c:v>0.82410600834997283</c:v>
                </c:pt>
                <c:pt idx="403">
                  <c:v>1.0376115597110072</c:v>
                </c:pt>
                <c:pt idx="404">
                  <c:v>0.98137863443319173</c:v>
                </c:pt>
                <c:pt idx="405">
                  <c:v>1.1524328002722015</c:v>
                </c:pt>
                <c:pt idx="406">
                  <c:v>1.1192295933965148</c:v>
                </c:pt>
                <c:pt idx="407">
                  <c:v>0.79508587786259532</c:v>
                </c:pt>
                <c:pt idx="408">
                  <c:v>0.92336940625914021</c:v>
                </c:pt>
                <c:pt idx="409">
                  <c:v>1.4294294294294294</c:v>
                </c:pt>
                <c:pt idx="410">
                  <c:v>1.0797790733353787</c:v>
                </c:pt>
                <c:pt idx="411">
                  <c:v>0.79036685799850259</c:v>
                </c:pt>
                <c:pt idx="412">
                  <c:v>1.0487858719646799</c:v>
                </c:pt>
                <c:pt idx="413">
                  <c:v>0.96471885336273433</c:v>
                </c:pt>
                <c:pt idx="414">
                  <c:v>0.67846058348851646</c:v>
                </c:pt>
                <c:pt idx="415">
                  <c:v>0.69718886462882101</c:v>
                </c:pt>
                <c:pt idx="416">
                  <c:v>0.87159043222828358</c:v>
                </c:pt>
                <c:pt idx="417">
                  <c:v>0.61904131355932202</c:v>
                </c:pt>
                <c:pt idx="418">
                  <c:v>0.8979591836734695</c:v>
                </c:pt>
                <c:pt idx="419">
                  <c:v>0.73375227385480402</c:v>
                </c:pt>
                <c:pt idx="420">
                  <c:v>0</c:v>
                </c:pt>
                <c:pt idx="421">
                  <c:v>0.65692007797270957</c:v>
                </c:pt>
                <c:pt idx="422">
                  <c:v>1.0986842105263155</c:v>
                </c:pt>
                <c:pt idx="423">
                  <c:v>1.1631663974151858</c:v>
                </c:pt>
                <c:pt idx="424">
                  <c:v>0.75812419562419553</c:v>
                </c:pt>
                <c:pt idx="425">
                  <c:v>1.1090116279069768</c:v>
                </c:pt>
                <c:pt idx="426">
                  <c:v>0.42707117852975496</c:v>
                </c:pt>
                <c:pt idx="427">
                  <c:v>0.39766794291681168</c:v>
                </c:pt>
                <c:pt idx="428">
                  <c:v>1.6604303086997194</c:v>
                </c:pt>
                <c:pt idx="429">
                  <c:v>1.6391257995735609</c:v>
                </c:pt>
                <c:pt idx="430">
                  <c:v>0.71736280202285074</c:v>
                </c:pt>
                <c:pt idx="431">
                  <c:v>0.67881131691430896</c:v>
                </c:pt>
                <c:pt idx="432">
                  <c:v>0.63861805849936415</c:v>
                </c:pt>
                <c:pt idx="433">
                  <c:v>1.3422507185496353</c:v>
                </c:pt>
                <c:pt idx="434">
                  <c:v>0.3125</c:v>
                </c:pt>
                <c:pt idx="435">
                  <c:v>0.27920012119375853</c:v>
                </c:pt>
                <c:pt idx="436">
                  <c:v>0.30836737781812679</c:v>
                </c:pt>
                <c:pt idx="437">
                  <c:v>0.78861033735685548</c:v>
                </c:pt>
                <c:pt idx="438">
                  <c:v>0.55555555555555558</c:v>
                </c:pt>
                <c:pt idx="439">
                  <c:v>0.82417582417582413</c:v>
                </c:pt>
                <c:pt idx="440">
                  <c:v>0.33162393162393161</c:v>
                </c:pt>
                <c:pt idx="441">
                  <c:v>0.64029151483602287</c:v>
                </c:pt>
                <c:pt idx="442">
                  <c:v>0.42725598526703501</c:v>
                </c:pt>
                <c:pt idx="443">
                  <c:v>0.50391835246947325</c:v>
                </c:pt>
                <c:pt idx="444">
                  <c:v>0.49244378916328785</c:v>
                </c:pt>
                <c:pt idx="445">
                  <c:v>0.51189395315053565</c:v>
                </c:pt>
                <c:pt idx="446">
                  <c:v>0.25419430355052675</c:v>
                </c:pt>
                <c:pt idx="447">
                  <c:v>0.25350021213406876</c:v>
                </c:pt>
                <c:pt idx="448">
                  <c:v>0.2443814095570587</c:v>
                </c:pt>
                <c:pt idx="449">
                  <c:v>0.42819054390330608</c:v>
                </c:pt>
                <c:pt idx="450">
                  <c:v>0.76246882793017456</c:v>
                </c:pt>
                <c:pt idx="451">
                  <c:v>0.36794825727632052</c:v>
                </c:pt>
                <c:pt idx="452">
                  <c:v>0.23938384679433805</c:v>
                </c:pt>
                <c:pt idx="453">
                  <c:v>0.301759410801964</c:v>
                </c:pt>
                <c:pt idx="454">
                  <c:v>0.31016042780748665</c:v>
                </c:pt>
                <c:pt idx="455">
                  <c:v>0.404659717964439</c:v>
                </c:pt>
                <c:pt idx="456">
                  <c:v>0.36862408915559364</c:v>
                </c:pt>
                <c:pt idx="457">
                  <c:v>0.38281884646628755</c:v>
                </c:pt>
                <c:pt idx="458">
                  <c:v>0.37402821767923983</c:v>
                </c:pt>
                <c:pt idx="459">
                  <c:v>0.27091362502833827</c:v>
                </c:pt>
                <c:pt idx="460">
                  <c:v>0.23126585197140881</c:v>
                </c:pt>
                <c:pt idx="461">
                  <c:v>0.39804722979109902</c:v>
                </c:pt>
                <c:pt idx="462">
                  <c:v>0.39738693467336683</c:v>
                </c:pt>
                <c:pt idx="463">
                  <c:v>0.40584003385526873</c:v>
                </c:pt>
                <c:pt idx="464">
                  <c:v>0.28717789506364483</c:v>
                </c:pt>
                <c:pt idx="465">
                  <c:v>0.32534356024288913</c:v>
                </c:pt>
                <c:pt idx="466">
                  <c:v>0.31653477717617662</c:v>
                </c:pt>
                <c:pt idx="467">
                  <c:v>0.46166794185156845</c:v>
                </c:pt>
                <c:pt idx="468">
                  <c:v>0</c:v>
                </c:pt>
                <c:pt idx="469">
                  <c:v>0.15862377122430743</c:v>
                </c:pt>
                <c:pt idx="470">
                  <c:v>0.32552776299450065</c:v>
                </c:pt>
                <c:pt idx="471">
                  <c:v>0.38532533456391327</c:v>
                </c:pt>
                <c:pt idx="472">
                  <c:v>0.45700086430423509</c:v>
                </c:pt>
                <c:pt idx="473">
                  <c:v>0.31686046511627908</c:v>
                </c:pt>
                <c:pt idx="474">
                  <c:v>0.32886963371406064</c:v>
                </c:pt>
                <c:pt idx="475">
                  <c:v>0.34192269573835482</c:v>
                </c:pt>
                <c:pt idx="476">
                  <c:v>0.33762057877813506</c:v>
                </c:pt>
                <c:pt idx="477">
                  <c:v>0.2926225449744182</c:v>
                </c:pt>
                <c:pt idx="478">
                  <c:v>0.28814359943316015</c:v>
                </c:pt>
                <c:pt idx="479">
                  <c:v>0.13434632164886415</c:v>
                </c:pt>
                <c:pt idx="480">
                  <c:v>0.28775286184726362</c:v>
                </c:pt>
                <c:pt idx="481">
                  <c:v>0.28954122553737566</c:v>
                </c:pt>
                <c:pt idx="482">
                  <c:v>0.29698375870069604</c:v>
                </c:pt>
                <c:pt idx="483">
                  <c:v>0</c:v>
                </c:pt>
                <c:pt idx="484">
                  <c:v>0.28365960846983618</c:v>
                </c:pt>
                <c:pt idx="485">
                  <c:v>0.29724770642201837</c:v>
                </c:pt>
                <c:pt idx="486">
                  <c:v>0.30325288562434416</c:v>
                </c:pt>
                <c:pt idx="487">
                  <c:v>0.31049422336328625</c:v>
                </c:pt>
                <c:pt idx="488">
                  <c:v>0.25783182192910142</c:v>
                </c:pt>
                <c:pt idx="489">
                  <c:v>0.26706467661691541</c:v>
                </c:pt>
                <c:pt idx="490">
                  <c:v>0.29475197699496763</c:v>
                </c:pt>
                <c:pt idx="491">
                  <c:v>0.21067821067821069</c:v>
                </c:pt>
                <c:pt idx="492">
                  <c:v>0.29869236063317273</c:v>
                </c:pt>
                <c:pt idx="493">
                  <c:v>0.25873129009265861</c:v>
                </c:pt>
                <c:pt idx="494">
                  <c:v>0.23935091277890466</c:v>
                </c:pt>
                <c:pt idx="495">
                  <c:v>0.15665091154625252</c:v>
                </c:pt>
                <c:pt idx="496">
                  <c:v>0.15198956294846705</c:v>
                </c:pt>
                <c:pt idx="497">
                  <c:v>0.34755829300483942</c:v>
                </c:pt>
                <c:pt idx="498">
                  <c:v>0.25385312783318226</c:v>
                </c:pt>
                <c:pt idx="499">
                  <c:v>0.29641693811074921</c:v>
                </c:pt>
                <c:pt idx="500">
                  <c:v>0</c:v>
                </c:pt>
                <c:pt idx="501">
                  <c:v>0.2391130109537804</c:v>
                </c:pt>
                <c:pt idx="502">
                  <c:v>0.27587450414713305</c:v>
                </c:pt>
                <c:pt idx="503">
                  <c:v>0.42701599183395711</c:v>
                </c:pt>
                <c:pt idx="504">
                  <c:v>0.66034271725826188</c:v>
                </c:pt>
                <c:pt idx="505">
                  <c:v>0.65186182144459404</c:v>
                </c:pt>
                <c:pt idx="506">
                  <c:v>0.44352617079889806</c:v>
                </c:pt>
                <c:pt idx="507">
                  <c:v>0.2994170641229465</c:v>
                </c:pt>
                <c:pt idx="508">
                  <c:v>0.27691875175709868</c:v>
                </c:pt>
                <c:pt idx="509">
                  <c:v>0.36494351249572066</c:v>
                </c:pt>
                <c:pt idx="510">
                  <c:v>0.34288326729655594</c:v>
                </c:pt>
                <c:pt idx="511">
                  <c:v>0.21202916160388821</c:v>
                </c:pt>
                <c:pt idx="512">
                  <c:v>0.46175537539654565</c:v>
                </c:pt>
                <c:pt idx="513">
                  <c:v>4.88</c:v>
                </c:pt>
                <c:pt idx="514">
                  <c:v>6.3272727272727272</c:v>
                </c:pt>
                <c:pt idx="515">
                  <c:v>6.7471264367816088</c:v>
                </c:pt>
                <c:pt idx="516">
                  <c:v>7.2023809523809526</c:v>
                </c:pt>
                <c:pt idx="517">
                  <c:v>4.8454545454545457</c:v>
                </c:pt>
                <c:pt idx="518">
                  <c:v>7.2298850574712645</c:v>
                </c:pt>
                <c:pt idx="519">
                  <c:v>3.9166666666666665</c:v>
                </c:pt>
                <c:pt idx="520">
                  <c:v>2.1355685131195337</c:v>
                </c:pt>
                <c:pt idx="521">
                  <c:v>2.1359223300970873</c:v>
                </c:pt>
                <c:pt idx="522">
                  <c:v>2.3587443946188342</c:v>
                </c:pt>
                <c:pt idx="523">
                  <c:v>2.7721518987341773</c:v>
                </c:pt>
                <c:pt idx="524">
                  <c:v>5.1944444444444446</c:v>
                </c:pt>
                <c:pt idx="525">
                  <c:v>5</c:v>
                </c:pt>
                <c:pt idx="526">
                  <c:v>5</c:v>
                </c:pt>
                <c:pt idx="527">
                  <c:v>5</c:v>
                </c:pt>
                <c:pt idx="528">
                  <c:v>2.7441860465116279</c:v>
                </c:pt>
                <c:pt idx="529">
                  <c:v>3.1707317073170733</c:v>
                </c:pt>
                <c:pt idx="530">
                  <c:v>5.1736111111111107</c:v>
                </c:pt>
                <c:pt idx="531">
                  <c:v>3.3189655172413794</c:v>
                </c:pt>
                <c:pt idx="532">
                  <c:v>6.2972972972972974</c:v>
                </c:pt>
                <c:pt idx="533">
                  <c:v>7.2093023255813957</c:v>
                </c:pt>
                <c:pt idx="534">
                  <c:v>7.4024390243902438</c:v>
                </c:pt>
                <c:pt idx="535">
                  <c:v>7.375</c:v>
                </c:pt>
                <c:pt idx="536">
                  <c:v>7.3780487804878048</c:v>
                </c:pt>
                <c:pt idx="537">
                  <c:v>6.666666666666667</c:v>
                </c:pt>
                <c:pt idx="538">
                  <c:v>3.8308457711442787</c:v>
                </c:pt>
                <c:pt idx="539">
                  <c:v>3.6503067484662575</c:v>
                </c:pt>
                <c:pt idx="540">
                  <c:v>6.0592255125284735</c:v>
                </c:pt>
                <c:pt idx="541">
                  <c:v>5</c:v>
                </c:pt>
                <c:pt idx="542">
                  <c:v>5.1567944250871083</c:v>
                </c:pt>
                <c:pt idx="543">
                  <c:v>4.5424836601307188</c:v>
                </c:pt>
                <c:pt idx="544">
                  <c:v>4.25</c:v>
                </c:pt>
                <c:pt idx="545">
                  <c:v>5.1428571428571432</c:v>
                </c:pt>
                <c:pt idx="546">
                  <c:v>1.2581967213114753</c:v>
                </c:pt>
                <c:pt idx="547">
                  <c:v>1.358288770053476</c:v>
                </c:pt>
                <c:pt idx="548">
                  <c:v>0.86802030456852797</c:v>
                </c:pt>
                <c:pt idx="549">
                  <c:v>1.1295336787564767</c:v>
                </c:pt>
                <c:pt idx="550">
                  <c:v>1.3899082568807339</c:v>
                </c:pt>
                <c:pt idx="551">
                  <c:v>1.3069767441860465</c:v>
                </c:pt>
                <c:pt idx="552">
                  <c:v>1.296116504854369</c:v>
                </c:pt>
                <c:pt idx="553">
                  <c:v>1.1145374449339207</c:v>
                </c:pt>
                <c:pt idx="554">
                  <c:v>0.91469194312796209</c:v>
                </c:pt>
                <c:pt idx="555">
                  <c:v>1.1527093596059113</c:v>
                </c:pt>
                <c:pt idx="556">
                  <c:v>1.3021978021978022</c:v>
                </c:pt>
                <c:pt idx="557">
                  <c:v>1.4157303370786516</c:v>
                </c:pt>
                <c:pt idx="558">
                  <c:v>1.406060606060606</c:v>
                </c:pt>
                <c:pt idx="559">
                  <c:v>0.98086124401913877</c:v>
                </c:pt>
                <c:pt idx="560">
                  <c:v>1.2753036437246963</c:v>
                </c:pt>
                <c:pt idx="561">
                  <c:v>1.0168776371308017</c:v>
                </c:pt>
                <c:pt idx="562">
                  <c:v>1.7488151658767772</c:v>
                </c:pt>
                <c:pt idx="563">
                  <c:v>0</c:v>
                </c:pt>
                <c:pt idx="564">
                  <c:v>1.2867132867132867</c:v>
                </c:pt>
                <c:pt idx="565">
                  <c:v>1.3173076923076923</c:v>
                </c:pt>
                <c:pt idx="566">
                  <c:v>2.6666666666666665</c:v>
                </c:pt>
                <c:pt idx="567">
                  <c:v>1.7806122448979591</c:v>
                </c:pt>
                <c:pt idx="568">
                  <c:v>1.3698630136986301</c:v>
                </c:pt>
                <c:pt idx="569">
                  <c:v>0.95199999999999996</c:v>
                </c:pt>
                <c:pt idx="570">
                  <c:v>1.8823529411764706</c:v>
                </c:pt>
                <c:pt idx="571">
                  <c:v>1.51</c:v>
                </c:pt>
                <c:pt idx="572">
                  <c:v>1.6</c:v>
                </c:pt>
                <c:pt idx="573">
                  <c:v>0</c:v>
                </c:pt>
                <c:pt idx="574">
                  <c:v>1.1497005988023952</c:v>
                </c:pt>
                <c:pt idx="575">
                  <c:v>1.540983606557377</c:v>
                </c:pt>
                <c:pt idx="576">
                  <c:v>2.0245098039215685</c:v>
                </c:pt>
                <c:pt idx="577">
                  <c:v>1.4166666666666667</c:v>
                </c:pt>
                <c:pt idx="578">
                  <c:v>1.0960698689956332</c:v>
                </c:pt>
                <c:pt idx="579">
                  <c:v>1.6170212765957446</c:v>
                </c:pt>
                <c:pt idx="580">
                  <c:v>1.415</c:v>
                </c:pt>
                <c:pt idx="581">
                  <c:v>1.4850299401197604</c:v>
                </c:pt>
                <c:pt idx="582">
                  <c:v>1.446927374301676</c:v>
                </c:pt>
                <c:pt idx="583">
                  <c:v>1.4871794871794872</c:v>
                </c:pt>
                <c:pt idx="584">
                  <c:v>1.4523809523809523</c:v>
                </c:pt>
                <c:pt idx="585">
                  <c:v>1.2972972972972974</c:v>
                </c:pt>
                <c:pt idx="586">
                  <c:v>1.2250000000000001</c:v>
                </c:pt>
                <c:pt idx="587">
                  <c:v>0.46325301204819275</c:v>
                </c:pt>
                <c:pt idx="588">
                  <c:v>0.54740224959828598</c:v>
                </c:pt>
                <c:pt idx="589">
                  <c:v>0.38584353379457159</c:v>
                </c:pt>
                <c:pt idx="590">
                  <c:v>0.53021544929059383</c:v>
                </c:pt>
                <c:pt idx="591">
                  <c:v>0.46379853095487933</c:v>
                </c:pt>
                <c:pt idx="592">
                  <c:v>0.4341164453524004</c:v>
                </c:pt>
                <c:pt idx="593">
                  <c:v>1.4234527687296417</c:v>
                </c:pt>
                <c:pt idx="594">
                  <c:v>1.4969727547931382</c:v>
                </c:pt>
                <c:pt idx="595">
                  <c:v>0.52302805717310752</c:v>
                </c:pt>
                <c:pt idx="596">
                  <c:v>0.62269585253456217</c:v>
                </c:pt>
                <c:pt idx="597">
                  <c:v>0.5958279009126467</c:v>
                </c:pt>
                <c:pt idx="598">
                  <c:v>0.41957511380880119</c:v>
                </c:pt>
                <c:pt idx="599">
                  <c:v>0.57566765578635015</c:v>
                </c:pt>
                <c:pt idx="600">
                  <c:v>0.59894459102902375</c:v>
                </c:pt>
                <c:pt idx="601">
                  <c:v>0.6485981308411215</c:v>
                </c:pt>
                <c:pt idx="602">
                  <c:v>0.6270627062706271</c:v>
                </c:pt>
                <c:pt idx="603">
                  <c:v>0.57434588385449903</c:v>
                </c:pt>
                <c:pt idx="604">
                  <c:v>0.5191873589164786</c:v>
                </c:pt>
                <c:pt idx="605">
                  <c:v>0.52801227935533379</c:v>
                </c:pt>
                <c:pt idx="606">
                  <c:v>1.4493077266636891</c:v>
                </c:pt>
                <c:pt idx="607">
                  <c:v>1.4282480760525125</c:v>
                </c:pt>
                <c:pt idx="608">
                  <c:v>1.3385263157894738</c:v>
                </c:pt>
                <c:pt idx="609">
                  <c:v>0.47160493827160493</c:v>
                </c:pt>
                <c:pt idx="610">
                  <c:v>0.85904761904761906</c:v>
                </c:pt>
                <c:pt idx="611">
                  <c:v>0.68100890207715137</c:v>
                </c:pt>
                <c:pt idx="612">
                  <c:v>0.61829176114890405</c:v>
                </c:pt>
                <c:pt idx="613">
                  <c:v>0.54705882352941182</c:v>
                </c:pt>
                <c:pt idx="614">
                  <c:v>0.4370860927152318</c:v>
                </c:pt>
                <c:pt idx="615">
                  <c:v>0.53257575757575759</c:v>
                </c:pt>
                <c:pt idx="616">
                  <c:v>0.82089552238805974</c:v>
                </c:pt>
                <c:pt idx="617">
                  <c:v>0.5258215962441315</c:v>
                </c:pt>
                <c:pt idx="618">
                  <c:v>0.52608695652173909</c:v>
                </c:pt>
                <c:pt idx="619">
                  <c:v>0.42672413793103448</c:v>
                </c:pt>
                <c:pt idx="620">
                  <c:v>0.47963800904977377</c:v>
                </c:pt>
                <c:pt idx="621">
                  <c:v>0.43127753303964755</c:v>
                </c:pt>
                <c:pt idx="622">
                  <c:v>0.70530303030303032</c:v>
                </c:pt>
                <c:pt idx="623">
                  <c:v>0.85915492957746475</c:v>
                </c:pt>
                <c:pt idx="624">
                  <c:v>0.54298642533936647</c:v>
                </c:pt>
                <c:pt idx="625">
                  <c:v>0.51707317073170733</c:v>
                </c:pt>
                <c:pt idx="626">
                  <c:v>0.92405063291139244</c:v>
                </c:pt>
                <c:pt idx="627">
                  <c:v>0.91715976331360949</c:v>
                </c:pt>
                <c:pt idx="628">
                  <c:v>0.56799999999999995</c:v>
                </c:pt>
                <c:pt idx="629">
                  <c:v>1.267605633802817</c:v>
                </c:pt>
                <c:pt idx="630">
                  <c:v>0.45436241610738254</c:v>
                </c:pt>
                <c:pt idx="631">
                  <c:v>0.64331210191082799</c:v>
                </c:pt>
                <c:pt idx="632">
                  <c:v>0.34262295081967215</c:v>
                </c:pt>
                <c:pt idx="633">
                  <c:v>0.57627118644067798</c:v>
                </c:pt>
                <c:pt idx="634">
                  <c:v>0.37441860465116278</c:v>
                </c:pt>
                <c:pt idx="635">
                  <c:v>0.58461538461538465</c:v>
                </c:pt>
                <c:pt idx="636">
                  <c:v>0.44690721649484538</c:v>
                </c:pt>
                <c:pt idx="637">
                  <c:v>0.22792792792792793</c:v>
                </c:pt>
                <c:pt idx="638">
                  <c:v>0.47962962962962963</c:v>
                </c:pt>
                <c:pt idx="639">
                  <c:v>0.40384615384615385</c:v>
                </c:pt>
                <c:pt idx="640">
                  <c:v>0.46407185628742514</c:v>
                </c:pt>
                <c:pt idx="641">
                  <c:v>0.38090909090909092</c:v>
                </c:pt>
                <c:pt idx="642">
                  <c:v>0.73684210526315785</c:v>
                </c:pt>
                <c:pt idx="643">
                  <c:v>0.56607142857142856</c:v>
                </c:pt>
                <c:pt idx="644">
                  <c:v>0.44782608695652176</c:v>
                </c:pt>
                <c:pt idx="645">
                  <c:v>0.47190476190476188</c:v>
                </c:pt>
                <c:pt idx="646">
                  <c:v>0.86394557823129248</c:v>
                </c:pt>
                <c:pt idx="647">
                  <c:v>1.83</c:v>
                </c:pt>
                <c:pt idx="648">
                  <c:v>0.77222222222222225</c:v>
                </c:pt>
                <c:pt idx="649">
                  <c:v>0.89102564102564108</c:v>
                </c:pt>
                <c:pt idx="650">
                  <c:v>0.4935064935064935</c:v>
                </c:pt>
                <c:pt idx="651">
                  <c:v>1.0495867768595042</c:v>
                </c:pt>
                <c:pt idx="652">
                  <c:v>0.48844884488448848</c:v>
                </c:pt>
                <c:pt idx="653">
                  <c:v>0.93798449612403101</c:v>
                </c:pt>
                <c:pt idx="654">
                  <c:v>0.30952380952380953</c:v>
                </c:pt>
                <c:pt idx="655">
                  <c:v>0.40772532188841204</c:v>
                </c:pt>
                <c:pt idx="656">
                  <c:v>0.46963562753036436</c:v>
                </c:pt>
                <c:pt idx="657">
                  <c:v>0.56923076923076921</c:v>
                </c:pt>
                <c:pt idx="658">
                  <c:v>0.5357142857142857</c:v>
                </c:pt>
                <c:pt idx="659">
                  <c:v>0.58560606060606057</c:v>
                </c:pt>
                <c:pt idx="660">
                  <c:v>0.48817204301075268</c:v>
                </c:pt>
                <c:pt idx="661">
                  <c:v>0.48680203045685277</c:v>
                </c:pt>
                <c:pt idx="662">
                  <c:v>0.7405857740585774</c:v>
                </c:pt>
                <c:pt idx="663">
                  <c:v>0.7946428571428571</c:v>
                </c:pt>
                <c:pt idx="664">
                  <c:v>1.4266487213997308</c:v>
                </c:pt>
                <c:pt idx="665">
                  <c:v>0.63436123348017626</c:v>
                </c:pt>
                <c:pt idx="666">
                  <c:v>0.75568181818181823</c:v>
                </c:pt>
                <c:pt idx="667">
                  <c:v>0.56306306306306309</c:v>
                </c:pt>
                <c:pt idx="668">
                  <c:v>0.80113636363636365</c:v>
                </c:pt>
                <c:pt idx="669">
                  <c:v>0.84946236559139787</c:v>
                </c:pt>
                <c:pt idx="670">
                  <c:v>0.58937198067632846</c:v>
                </c:pt>
                <c:pt idx="671">
                  <c:v>0.46090534979423869</c:v>
                </c:pt>
                <c:pt idx="672">
                  <c:v>0.61165048543689315</c:v>
                </c:pt>
                <c:pt idx="673">
                  <c:v>0.49528301886792453</c:v>
                </c:pt>
                <c:pt idx="674">
                  <c:v>0.81437125748502992</c:v>
                </c:pt>
                <c:pt idx="675">
                  <c:v>0.65</c:v>
                </c:pt>
                <c:pt idx="676">
                  <c:v>0.67619047619047623</c:v>
                </c:pt>
                <c:pt idx="677">
                  <c:v>0.93452380952380953</c:v>
                </c:pt>
                <c:pt idx="678">
                  <c:v>0.79487179487179482</c:v>
                </c:pt>
                <c:pt idx="679">
                  <c:v>0.62790697674418605</c:v>
                </c:pt>
                <c:pt idx="680">
                  <c:v>0.52426035502958579</c:v>
                </c:pt>
                <c:pt idx="681">
                  <c:v>1.2721518987341771</c:v>
                </c:pt>
                <c:pt idx="682">
                  <c:v>0.68902439024390238</c:v>
                </c:pt>
                <c:pt idx="683">
                  <c:v>0.99242424242424243</c:v>
                </c:pt>
                <c:pt idx="684">
                  <c:v>0.55844155844155841</c:v>
                </c:pt>
                <c:pt idx="685">
                  <c:v>1.0578512396694215</c:v>
                </c:pt>
                <c:pt idx="686">
                  <c:v>0.55913978494623651</c:v>
                </c:pt>
                <c:pt idx="687">
                  <c:v>0.62895927601809953</c:v>
                </c:pt>
                <c:pt idx="688">
                  <c:v>0.38060344827586207</c:v>
                </c:pt>
                <c:pt idx="689">
                  <c:v>0.62555066079295152</c:v>
                </c:pt>
                <c:pt idx="690">
                  <c:v>0.44009661835748792</c:v>
                </c:pt>
                <c:pt idx="691">
                  <c:v>0.37934272300469485</c:v>
                </c:pt>
                <c:pt idx="692">
                  <c:v>0.3472972972972973</c:v>
                </c:pt>
                <c:pt idx="693">
                  <c:v>0.66666666666666663</c:v>
                </c:pt>
                <c:pt idx="694">
                  <c:v>0.71065989847715738</c:v>
                </c:pt>
                <c:pt idx="695">
                  <c:v>1.7443181818181819</c:v>
                </c:pt>
                <c:pt idx="696">
                  <c:v>1.4291845493562232</c:v>
                </c:pt>
                <c:pt idx="697">
                  <c:v>0.69565217391304346</c:v>
                </c:pt>
                <c:pt idx="698">
                  <c:v>0.65652173913043477</c:v>
                </c:pt>
                <c:pt idx="699">
                  <c:v>0.91497975708502022</c:v>
                </c:pt>
                <c:pt idx="700">
                  <c:v>1.0411764705882354</c:v>
                </c:pt>
                <c:pt idx="701">
                  <c:v>1.2394366197183098</c:v>
                </c:pt>
                <c:pt idx="702">
                  <c:v>0.55203619909502266</c:v>
                </c:pt>
                <c:pt idx="703">
                  <c:v>0.81</c:v>
                </c:pt>
                <c:pt idx="704">
                  <c:v>0.90476190476190477</c:v>
                </c:pt>
                <c:pt idx="705">
                  <c:v>0.82692307692307687</c:v>
                </c:pt>
                <c:pt idx="706">
                  <c:v>0.56707317073170727</c:v>
                </c:pt>
                <c:pt idx="707">
                  <c:v>0.56896551724137934</c:v>
                </c:pt>
                <c:pt idx="708">
                  <c:v>0.45064102564102559</c:v>
                </c:pt>
                <c:pt idx="709">
                  <c:v>0.6707317073170731</c:v>
                </c:pt>
                <c:pt idx="710">
                  <c:v>0.68292682926829262</c:v>
                </c:pt>
                <c:pt idx="711">
                  <c:v>0.71597633136094674</c:v>
                </c:pt>
                <c:pt idx="712">
                  <c:v>0.49748743718592964</c:v>
                </c:pt>
                <c:pt idx="713">
                  <c:v>0.60919540229885061</c:v>
                </c:pt>
                <c:pt idx="714">
                  <c:v>0.64834437086092722</c:v>
                </c:pt>
                <c:pt idx="715">
                  <c:v>0.59299363057324839</c:v>
                </c:pt>
                <c:pt idx="716">
                  <c:v>0.64550264550264547</c:v>
                </c:pt>
                <c:pt idx="717">
                  <c:v>0.60606060606060608</c:v>
                </c:pt>
                <c:pt idx="718">
                  <c:v>0.70666666666666667</c:v>
                </c:pt>
                <c:pt idx="719">
                  <c:v>0.46202531645569617</c:v>
                </c:pt>
                <c:pt idx="720">
                  <c:v>0.54006968641114983</c:v>
                </c:pt>
                <c:pt idx="721">
                  <c:v>0.39444444444444449</c:v>
                </c:pt>
                <c:pt idx="722">
                  <c:v>0.86124401913875592</c:v>
                </c:pt>
                <c:pt idx="723">
                  <c:v>0.36793478260869567</c:v>
                </c:pt>
                <c:pt idx="724">
                  <c:v>0.40239043824701193</c:v>
                </c:pt>
                <c:pt idx="725">
                  <c:v>0.52689075630252102</c:v>
                </c:pt>
                <c:pt idx="726">
                  <c:v>0.87931034482758608</c:v>
                </c:pt>
                <c:pt idx="727">
                  <c:v>0.81622306717363746</c:v>
                </c:pt>
                <c:pt idx="728">
                  <c:v>0.44531249999999994</c:v>
                </c:pt>
                <c:pt idx="729">
                  <c:v>0.45873015873015877</c:v>
                </c:pt>
                <c:pt idx="730">
                  <c:v>0.47289719626168231</c:v>
                </c:pt>
                <c:pt idx="731">
                  <c:v>0.42459016393442622</c:v>
                </c:pt>
                <c:pt idx="732">
                  <c:v>0.61313868613138689</c:v>
                </c:pt>
                <c:pt idx="733">
                  <c:v>0.65677966101694918</c:v>
                </c:pt>
                <c:pt idx="734">
                  <c:v>0.53717948717948716</c:v>
                </c:pt>
                <c:pt idx="735">
                  <c:v>0.61202185792349717</c:v>
                </c:pt>
                <c:pt idx="736">
                  <c:v>0.57636363636363641</c:v>
                </c:pt>
                <c:pt idx="737">
                  <c:v>0.60233918128654973</c:v>
                </c:pt>
                <c:pt idx="738">
                  <c:v>0.82583333333333331</c:v>
                </c:pt>
                <c:pt idx="739">
                  <c:v>0.67914438502673802</c:v>
                </c:pt>
                <c:pt idx="740">
                  <c:v>1.1057401812688821</c:v>
                </c:pt>
                <c:pt idx="741">
                  <c:v>0.85802469135802473</c:v>
                </c:pt>
                <c:pt idx="742">
                  <c:v>0.62612612612612606</c:v>
                </c:pt>
                <c:pt idx="743">
                  <c:v>0.68263473053892221</c:v>
                </c:pt>
                <c:pt idx="744">
                  <c:v>0.43642611683848798</c:v>
                </c:pt>
                <c:pt idx="745">
                  <c:v>0.56273764258555126</c:v>
                </c:pt>
                <c:pt idx="746">
                  <c:v>0.85211267605633789</c:v>
                </c:pt>
                <c:pt idx="747">
                  <c:v>0.68939393939393945</c:v>
                </c:pt>
                <c:pt idx="748">
                  <c:v>0.5277777777777779</c:v>
                </c:pt>
                <c:pt idx="749">
                  <c:v>0.62702702702702717</c:v>
                </c:pt>
                <c:pt idx="750">
                  <c:v>0.64534883720930236</c:v>
                </c:pt>
                <c:pt idx="751">
                  <c:v>0.60693641618497118</c:v>
                </c:pt>
                <c:pt idx="752">
                  <c:v>0.54436619718309853</c:v>
                </c:pt>
                <c:pt idx="753">
                  <c:v>0.65323741007194247</c:v>
                </c:pt>
                <c:pt idx="754">
                  <c:v>0.52983425414364649</c:v>
                </c:pt>
                <c:pt idx="755">
                  <c:v>1.1644736842105263</c:v>
                </c:pt>
                <c:pt idx="756">
                  <c:v>0.98342541436464082</c:v>
                </c:pt>
                <c:pt idx="757">
                  <c:v>0.79104477611940305</c:v>
                </c:pt>
                <c:pt idx="758">
                  <c:v>0.53136531365313655</c:v>
                </c:pt>
                <c:pt idx="759">
                  <c:v>0.83647798742138368</c:v>
                </c:pt>
                <c:pt idx="760">
                  <c:v>1.0080645161290323</c:v>
                </c:pt>
                <c:pt idx="761">
                  <c:v>0.58024691358024694</c:v>
                </c:pt>
                <c:pt idx="762">
                  <c:v>0.64754098360655732</c:v>
                </c:pt>
                <c:pt idx="763">
                  <c:v>0.67403314917127077</c:v>
                </c:pt>
                <c:pt idx="764">
                  <c:v>0.98245614035087714</c:v>
                </c:pt>
                <c:pt idx="765">
                  <c:v>0.71186440677966101</c:v>
                </c:pt>
                <c:pt idx="766">
                  <c:v>0.78947368421052633</c:v>
                </c:pt>
                <c:pt idx="767">
                  <c:v>0.78160919540229878</c:v>
                </c:pt>
                <c:pt idx="768">
                  <c:v>0.87195121951219512</c:v>
                </c:pt>
                <c:pt idx="769">
                  <c:v>0.96598639455782309</c:v>
                </c:pt>
                <c:pt idx="770">
                  <c:v>1.0064102564102564</c:v>
                </c:pt>
                <c:pt idx="771">
                  <c:v>1.0264900662251655</c:v>
                </c:pt>
                <c:pt idx="772">
                  <c:v>0.86399999999999999</c:v>
                </c:pt>
                <c:pt idx="773">
                  <c:v>0.65147058823529413</c:v>
                </c:pt>
                <c:pt idx="774">
                  <c:v>1.5952380952380953</c:v>
                </c:pt>
                <c:pt idx="775">
                  <c:v>0.73856209150326801</c:v>
                </c:pt>
                <c:pt idx="776">
                  <c:v>0.92907801418439728</c:v>
                </c:pt>
                <c:pt idx="777">
                  <c:v>0.89583333333333337</c:v>
                </c:pt>
                <c:pt idx="778">
                  <c:v>0.94117647058823528</c:v>
                </c:pt>
                <c:pt idx="779">
                  <c:v>0.97196261682243001</c:v>
                </c:pt>
                <c:pt idx="780">
                  <c:v>1.0296296296296297</c:v>
                </c:pt>
                <c:pt idx="781">
                  <c:v>1.0091428571428571</c:v>
                </c:pt>
                <c:pt idx="782">
                  <c:v>1.0597014925373136</c:v>
                </c:pt>
                <c:pt idx="783">
                  <c:v>0.50611111111111118</c:v>
                </c:pt>
                <c:pt idx="784">
                  <c:v>0.65691056910569101</c:v>
                </c:pt>
                <c:pt idx="785">
                  <c:v>0.65897435897435896</c:v>
                </c:pt>
                <c:pt idx="786">
                  <c:v>0.97005988023952094</c:v>
                </c:pt>
                <c:pt idx="787">
                  <c:v>0.72164948453608235</c:v>
                </c:pt>
                <c:pt idx="788">
                  <c:v>1.0406779661016949</c:v>
                </c:pt>
                <c:pt idx="789">
                  <c:v>1.3058823529411763</c:v>
                </c:pt>
                <c:pt idx="790">
                  <c:v>0.92485549132947964</c:v>
                </c:pt>
                <c:pt idx="791">
                  <c:v>0.68949771689497719</c:v>
                </c:pt>
                <c:pt idx="792">
                  <c:v>0.7533333333333333</c:v>
                </c:pt>
                <c:pt idx="793">
                  <c:v>0.61888111888111885</c:v>
                </c:pt>
                <c:pt idx="794">
                  <c:v>0.72131147540983598</c:v>
                </c:pt>
                <c:pt idx="795">
                  <c:v>0.53275109170305679</c:v>
                </c:pt>
                <c:pt idx="796">
                  <c:v>0.52597402597402598</c:v>
                </c:pt>
                <c:pt idx="797">
                  <c:v>0.69270833333333326</c:v>
                </c:pt>
                <c:pt idx="798">
                  <c:v>0.68617021276595735</c:v>
                </c:pt>
                <c:pt idx="799">
                  <c:v>0.70652173913043492</c:v>
                </c:pt>
                <c:pt idx="800">
                  <c:v>0.65263157894736834</c:v>
                </c:pt>
                <c:pt idx="801">
                  <c:v>0.55686274509803924</c:v>
                </c:pt>
                <c:pt idx="802">
                  <c:v>0.8936170212765957</c:v>
                </c:pt>
                <c:pt idx="803">
                  <c:v>0.76444444444444448</c:v>
                </c:pt>
                <c:pt idx="804">
                  <c:v>0.96590909090909094</c:v>
                </c:pt>
                <c:pt idx="805">
                  <c:v>0.62385321100917424</c:v>
                </c:pt>
                <c:pt idx="806">
                  <c:v>1.1785714285714284</c:v>
                </c:pt>
                <c:pt idx="807">
                  <c:v>0.69491525423728806</c:v>
                </c:pt>
                <c:pt idx="808">
                  <c:v>0.54098360655737698</c:v>
                </c:pt>
                <c:pt idx="809">
                  <c:v>0.74885844748858454</c:v>
                </c:pt>
                <c:pt idx="810">
                  <c:v>0.62910798122065725</c:v>
                </c:pt>
                <c:pt idx="811">
                  <c:v>1.4115044247787611</c:v>
                </c:pt>
                <c:pt idx="812">
                  <c:v>1.2166246851385392</c:v>
                </c:pt>
                <c:pt idx="813">
                  <c:v>0.90243902439024393</c:v>
                </c:pt>
                <c:pt idx="814">
                  <c:v>0.98192771084337349</c:v>
                </c:pt>
                <c:pt idx="815">
                  <c:v>1.2727272727272727</c:v>
                </c:pt>
                <c:pt idx="816">
                  <c:v>0.69736842105263164</c:v>
                </c:pt>
                <c:pt idx="817">
                  <c:v>0.65159574468085102</c:v>
                </c:pt>
                <c:pt idx="818">
                  <c:v>1.2685185185185184</c:v>
                </c:pt>
                <c:pt idx="819">
                  <c:v>0.96825396825396826</c:v>
                </c:pt>
                <c:pt idx="820">
                  <c:v>0.94155844155844159</c:v>
                </c:pt>
                <c:pt idx="821">
                  <c:v>0.64935064935064946</c:v>
                </c:pt>
                <c:pt idx="822">
                  <c:v>0.79126213592233008</c:v>
                </c:pt>
                <c:pt idx="823">
                  <c:v>0.91237113402061853</c:v>
                </c:pt>
                <c:pt idx="824">
                  <c:v>0.45896656534954405</c:v>
                </c:pt>
                <c:pt idx="825">
                  <c:v>1.2452830188679245</c:v>
                </c:pt>
                <c:pt idx="826">
                  <c:v>0.7931034482758621</c:v>
                </c:pt>
                <c:pt idx="827">
                  <c:v>0.59363957597173145</c:v>
                </c:pt>
                <c:pt idx="828">
                  <c:v>0.79187817258883253</c:v>
                </c:pt>
                <c:pt idx="829">
                  <c:v>0.73786407766990292</c:v>
                </c:pt>
                <c:pt idx="830">
                  <c:v>0.70170940170940166</c:v>
                </c:pt>
                <c:pt idx="831">
                  <c:v>0.81452991452991452</c:v>
                </c:pt>
                <c:pt idx="832">
                  <c:v>0.83783783783783772</c:v>
                </c:pt>
                <c:pt idx="833">
                  <c:v>1.3093220338983051</c:v>
                </c:pt>
                <c:pt idx="834">
                  <c:v>0.90076335877862601</c:v>
                </c:pt>
                <c:pt idx="835">
                  <c:v>0.61643835616438358</c:v>
                </c:pt>
                <c:pt idx="836">
                  <c:v>0.74111675126903553</c:v>
                </c:pt>
                <c:pt idx="837">
                  <c:v>0.61507936507936511</c:v>
                </c:pt>
                <c:pt idx="838">
                  <c:v>0.93805309734513276</c:v>
                </c:pt>
                <c:pt idx="839">
                  <c:v>0.66806722689075626</c:v>
                </c:pt>
                <c:pt idx="840">
                  <c:v>0.83333333333333326</c:v>
                </c:pt>
                <c:pt idx="841">
                  <c:v>0.62109375</c:v>
                </c:pt>
                <c:pt idx="842">
                  <c:v>0.88018867924528299</c:v>
                </c:pt>
                <c:pt idx="843">
                  <c:v>0.97549019607843146</c:v>
                </c:pt>
                <c:pt idx="844">
                  <c:v>1.3547925608011444</c:v>
                </c:pt>
                <c:pt idx="845">
                  <c:v>1.225806451612903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B49-47B2-9D92-FA92A69B90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6808143"/>
        <c:axId val="1046792335"/>
      </c:scatterChart>
      <c:valAx>
        <c:axId val="10468081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800" dirty="0"/>
                  <a:t>Lithium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6792335"/>
        <c:crosses val="autoZero"/>
        <c:crossBetween val="midCat"/>
      </c:valAx>
      <c:valAx>
        <c:axId val="1046792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2000" dirty="0"/>
                  <a:t>K/Br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680814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K vs Li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'[Data%20for%20conference%20(1)iogas (version 1).xlsx]Sheet17'!$O$1</c:f>
              <c:strCache>
                <c:ptCount val="1"/>
                <c:pt idx="0">
                  <c:v>Li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00B0F0"/>
              </a:solidFill>
              <a:ln w="9525">
                <a:solidFill>
                  <a:schemeClr val="bg1"/>
                </a:solidFill>
              </a:ln>
              <a:effectLst/>
            </c:spPr>
          </c:marker>
          <c:xVal>
            <c:numRef>
              <c:f>'[Data%20for%20conference%20(1)iogas (version 1).xlsx]Sheet17'!$O$2:$O$844</c:f>
              <c:numCache>
                <c:formatCode>General</c:formatCode>
                <c:ptCount val="843"/>
                <c:pt idx="0">
                  <c:v>51.4</c:v>
                </c:pt>
                <c:pt idx="1">
                  <c:v>59.2</c:v>
                </c:pt>
                <c:pt idx="2">
                  <c:v>61.3</c:v>
                </c:pt>
                <c:pt idx="3">
                  <c:v>66.599999999999994</c:v>
                </c:pt>
                <c:pt idx="4">
                  <c:v>68</c:v>
                </c:pt>
                <c:pt idx="5">
                  <c:v>53</c:v>
                </c:pt>
                <c:pt idx="6">
                  <c:v>83</c:v>
                </c:pt>
                <c:pt idx="7">
                  <c:v>86.4</c:v>
                </c:pt>
                <c:pt idx="8">
                  <c:v>95</c:v>
                </c:pt>
                <c:pt idx="9">
                  <c:v>97.6</c:v>
                </c:pt>
                <c:pt idx="10">
                  <c:v>95.9</c:v>
                </c:pt>
                <c:pt idx="11">
                  <c:v>10.7</c:v>
                </c:pt>
                <c:pt idx="12">
                  <c:v>14.5</c:v>
                </c:pt>
                <c:pt idx="13">
                  <c:v>43.9</c:v>
                </c:pt>
                <c:pt idx="14">
                  <c:v>47.9</c:v>
                </c:pt>
                <c:pt idx="15">
                  <c:v>50.9</c:v>
                </c:pt>
                <c:pt idx="16">
                  <c:v>53.2</c:v>
                </c:pt>
                <c:pt idx="17">
                  <c:v>54.7</c:v>
                </c:pt>
                <c:pt idx="18">
                  <c:v>62.3</c:v>
                </c:pt>
                <c:pt idx="19">
                  <c:v>61.9</c:v>
                </c:pt>
                <c:pt idx="20">
                  <c:v>75.599999999999994</c:v>
                </c:pt>
                <c:pt idx="21">
                  <c:v>82.5</c:v>
                </c:pt>
                <c:pt idx="22">
                  <c:v>93.7</c:v>
                </c:pt>
                <c:pt idx="23">
                  <c:v>93.3</c:v>
                </c:pt>
                <c:pt idx="24">
                  <c:v>97.6</c:v>
                </c:pt>
                <c:pt idx="25">
                  <c:v>97.4</c:v>
                </c:pt>
                <c:pt idx="26">
                  <c:v>28</c:v>
                </c:pt>
                <c:pt idx="27">
                  <c:v>35</c:v>
                </c:pt>
                <c:pt idx="28">
                  <c:v>36</c:v>
                </c:pt>
                <c:pt idx="29">
                  <c:v>39</c:v>
                </c:pt>
                <c:pt idx="30">
                  <c:v>40</c:v>
                </c:pt>
                <c:pt idx="31">
                  <c:v>45</c:v>
                </c:pt>
                <c:pt idx="32">
                  <c:v>51</c:v>
                </c:pt>
                <c:pt idx="33">
                  <c:v>54</c:v>
                </c:pt>
                <c:pt idx="34">
                  <c:v>57</c:v>
                </c:pt>
                <c:pt idx="35">
                  <c:v>60</c:v>
                </c:pt>
                <c:pt idx="36">
                  <c:v>61</c:v>
                </c:pt>
                <c:pt idx="37">
                  <c:v>62</c:v>
                </c:pt>
                <c:pt idx="38">
                  <c:v>79</c:v>
                </c:pt>
                <c:pt idx="39">
                  <c:v>235</c:v>
                </c:pt>
                <c:pt idx="40">
                  <c:v>245</c:v>
                </c:pt>
                <c:pt idx="41">
                  <c:v>249</c:v>
                </c:pt>
                <c:pt idx="42">
                  <c:v>233</c:v>
                </c:pt>
                <c:pt idx="43">
                  <c:v>208</c:v>
                </c:pt>
                <c:pt idx="44">
                  <c:v>263</c:v>
                </c:pt>
                <c:pt idx="45">
                  <c:v>254</c:v>
                </c:pt>
                <c:pt idx="46">
                  <c:v>198</c:v>
                </c:pt>
                <c:pt idx="47">
                  <c:v>103</c:v>
                </c:pt>
                <c:pt idx="48">
                  <c:v>243</c:v>
                </c:pt>
                <c:pt idx="49">
                  <c:v>282</c:v>
                </c:pt>
                <c:pt idx="50">
                  <c:v>254</c:v>
                </c:pt>
                <c:pt idx="51">
                  <c:v>169</c:v>
                </c:pt>
                <c:pt idx="52">
                  <c:v>66.099999999999994</c:v>
                </c:pt>
                <c:pt idx="53">
                  <c:v>62.9</c:v>
                </c:pt>
                <c:pt idx="54">
                  <c:v>65.900000000000006</c:v>
                </c:pt>
                <c:pt idx="55">
                  <c:v>80.599999999999994</c:v>
                </c:pt>
                <c:pt idx="56">
                  <c:v>79.8</c:v>
                </c:pt>
                <c:pt idx="57">
                  <c:v>55.6</c:v>
                </c:pt>
                <c:pt idx="58">
                  <c:v>44.5</c:v>
                </c:pt>
                <c:pt idx="59">
                  <c:v>40.700000000000003</c:v>
                </c:pt>
                <c:pt idx="60">
                  <c:v>39.9</c:v>
                </c:pt>
                <c:pt idx="62">
                  <c:v>46</c:v>
                </c:pt>
                <c:pt idx="64">
                  <c:v>34.799999999999997</c:v>
                </c:pt>
                <c:pt idx="65">
                  <c:v>43.1</c:v>
                </c:pt>
                <c:pt idx="66">
                  <c:v>86.1</c:v>
                </c:pt>
                <c:pt idx="67">
                  <c:v>73.599999999999994</c:v>
                </c:pt>
                <c:pt idx="68">
                  <c:v>85.7</c:v>
                </c:pt>
                <c:pt idx="69">
                  <c:v>58.9</c:v>
                </c:pt>
                <c:pt idx="70">
                  <c:v>62.2</c:v>
                </c:pt>
                <c:pt idx="71">
                  <c:v>66.900000000000006</c:v>
                </c:pt>
                <c:pt idx="72">
                  <c:v>46.9</c:v>
                </c:pt>
                <c:pt idx="73">
                  <c:v>42.6</c:v>
                </c:pt>
                <c:pt idx="74">
                  <c:v>60.1</c:v>
                </c:pt>
                <c:pt idx="75">
                  <c:v>48.3</c:v>
                </c:pt>
                <c:pt idx="76">
                  <c:v>30.6</c:v>
                </c:pt>
                <c:pt idx="77">
                  <c:v>47.8</c:v>
                </c:pt>
                <c:pt idx="78">
                  <c:v>28.7</c:v>
                </c:pt>
                <c:pt idx="79">
                  <c:v>46.4</c:v>
                </c:pt>
                <c:pt idx="80">
                  <c:v>10.6</c:v>
                </c:pt>
                <c:pt idx="81">
                  <c:v>11.9</c:v>
                </c:pt>
                <c:pt idx="82">
                  <c:v>8.1999999999999993</c:v>
                </c:pt>
                <c:pt idx="83">
                  <c:v>9.5</c:v>
                </c:pt>
                <c:pt idx="84">
                  <c:v>0.5</c:v>
                </c:pt>
                <c:pt idx="85">
                  <c:v>14.4</c:v>
                </c:pt>
                <c:pt idx="86">
                  <c:v>9</c:v>
                </c:pt>
                <c:pt idx="87">
                  <c:v>10.5</c:v>
                </c:pt>
                <c:pt idx="88">
                  <c:v>9.1</c:v>
                </c:pt>
                <c:pt idx="89">
                  <c:v>9.4</c:v>
                </c:pt>
                <c:pt idx="90">
                  <c:v>11.3</c:v>
                </c:pt>
                <c:pt idx="91">
                  <c:v>12.3</c:v>
                </c:pt>
                <c:pt idx="92">
                  <c:v>15.1</c:v>
                </c:pt>
                <c:pt idx="93">
                  <c:v>16.899999999999999</c:v>
                </c:pt>
                <c:pt idx="94">
                  <c:v>14.1</c:v>
                </c:pt>
                <c:pt idx="95">
                  <c:v>21.6</c:v>
                </c:pt>
                <c:pt idx="96">
                  <c:v>21.1</c:v>
                </c:pt>
                <c:pt idx="97">
                  <c:v>21.8</c:v>
                </c:pt>
                <c:pt idx="98">
                  <c:v>17.600000000000001</c:v>
                </c:pt>
                <c:pt idx="99">
                  <c:v>26.6</c:v>
                </c:pt>
                <c:pt idx="100">
                  <c:v>25.2</c:v>
                </c:pt>
                <c:pt idx="101">
                  <c:v>31.9</c:v>
                </c:pt>
                <c:pt idx="102">
                  <c:v>29.8</c:v>
                </c:pt>
                <c:pt idx="103">
                  <c:v>31.5</c:v>
                </c:pt>
                <c:pt idx="104">
                  <c:v>27.4</c:v>
                </c:pt>
                <c:pt idx="105">
                  <c:v>28.6</c:v>
                </c:pt>
                <c:pt idx="106">
                  <c:v>29.1</c:v>
                </c:pt>
                <c:pt idx="107">
                  <c:v>37.1</c:v>
                </c:pt>
                <c:pt idx="108">
                  <c:v>4.9000000000000004</c:v>
                </c:pt>
                <c:pt idx="109">
                  <c:v>10.8</c:v>
                </c:pt>
                <c:pt idx="110">
                  <c:v>11.4</c:v>
                </c:pt>
                <c:pt idx="111">
                  <c:v>2.4</c:v>
                </c:pt>
                <c:pt idx="112">
                  <c:v>8.4</c:v>
                </c:pt>
                <c:pt idx="113">
                  <c:v>2.6</c:v>
                </c:pt>
                <c:pt idx="114">
                  <c:v>1.2</c:v>
                </c:pt>
                <c:pt idx="115">
                  <c:v>1.7</c:v>
                </c:pt>
                <c:pt idx="116">
                  <c:v>3.3</c:v>
                </c:pt>
                <c:pt idx="117">
                  <c:v>3.6</c:v>
                </c:pt>
                <c:pt idx="118">
                  <c:v>4.7</c:v>
                </c:pt>
                <c:pt idx="119">
                  <c:v>6.3</c:v>
                </c:pt>
                <c:pt idx="120">
                  <c:v>13.1</c:v>
                </c:pt>
                <c:pt idx="121">
                  <c:v>19.3</c:v>
                </c:pt>
                <c:pt idx="122">
                  <c:v>1.74</c:v>
                </c:pt>
                <c:pt idx="123">
                  <c:v>2.44</c:v>
                </c:pt>
                <c:pt idx="124">
                  <c:v>0.88</c:v>
                </c:pt>
                <c:pt idx="125">
                  <c:v>0.56999999999999995</c:v>
                </c:pt>
                <c:pt idx="126">
                  <c:v>0.57999999999999996</c:v>
                </c:pt>
                <c:pt idx="127">
                  <c:v>0.8</c:v>
                </c:pt>
                <c:pt idx="128">
                  <c:v>1.23</c:v>
                </c:pt>
                <c:pt idx="129">
                  <c:v>2.5299999999999998</c:v>
                </c:pt>
                <c:pt idx="130">
                  <c:v>3.56</c:v>
                </c:pt>
                <c:pt idx="131">
                  <c:v>4.74</c:v>
                </c:pt>
                <c:pt idx="132">
                  <c:v>8.6300000000000008</c:v>
                </c:pt>
                <c:pt idx="133">
                  <c:v>2.61</c:v>
                </c:pt>
                <c:pt idx="134">
                  <c:v>4.97</c:v>
                </c:pt>
                <c:pt idx="135">
                  <c:v>7.02</c:v>
                </c:pt>
                <c:pt idx="136">
                  <c:v>3.9</c:v>
                </c:pt>
                <c:pt idx="137">
                  <c:v>5.56</c:v>
                </c:pt>
                <c:pt idx="138">
                  <c:v>4.88</c:v>
                </c:pt>
                <c:pt idx="139">
                  <c:v>1.49</c:v>
                </c:pt>
                <c:pt idx="140">
                  <c:v>7.21</c:v>
                </c:pt>
                <c:pt idx="141">
                  <c:v>8.24</c:v>
                </c:pt>
                <c:pt idx="142">
                  <c:v>5.93</c:v>
                </c:pt>
                <c:pt idx="143">
                  <c:v>4.59</c:v>
                </c:pt>
                <c:pt idx="144">
                  <c:v>10.8</c:v>
                </c:pt>
                <c:pt idx="145">
                  <c:v>9.3699999999999992</c:v>
                </c:pt>
                <c:pt idx="146">
                  <c:v>7.75</c:v>
                </c:pt>
                <c:pt idx="147">
                  <c:v>6.56</c:v>
                </c:pt>
                <c:pt idx="148">
                  <c:v>6.73</c:v>
                </c:pt>
                <c:pt idx="149">
                  <c:v>6</c:v>
                </c:pt>
                <c:pt idx="150" formatCode="0">
                  <c:v>23.526600000000002</c:v>
                </c:pt>
                <c:pt idx="151" formatCode="0">
                  <c:v>20.750600000000002</c:v>
                </c:pt>
                <c:pt idx="152" formatCode="0">
                  <c:v>25.816800000000004</c:v>
                </c:pt>
                <c:pt idx="153" formatCode="0">
                  <c:v>20.334200000000003</c:v>
                </c:pt>
                <c:pt idx="154" formatCode="0">
                  <c:v>20.195400000000003</c:v>
                </c:pt>
                <c:pt idx="155" formatCode="0">
                  <c:v>28.454000000000001</c:v>
                </c:pt>
                <c:pt idx="156" formatCode="0">
                  <c:v>10.895800000000001</c:v>
                </c:pt>
                <c:pt idx="157" formatCode="0">
                  <c:v>19.917800000000003</c:v>
                </c:pt>
                <c:pt idx="158" formatCode="0">
                  <c:v>21.583400000000001</c:v>
                </c:pt>
                <c:pt idx="159" formatCode="0">
                  <c:v>17.627600000000001</c:v>
                </c:pt>
                <c:pt idx="160" formatCode="0">
                  <c:v>16.031400000000001</c:v>
                </c:pt>
                <c:pt idx="161" formatCode="0">
                  <c:v>17.141800000000003</c:v>
                </c:pt>
                <c:pt idx="162" formatCode="0">
                  <c:v>23.110200000000003</c:v>
                </c:pt>
                <c:pt idx="163" formatCode="0">
                  <c:v>21.861000000000001</c:v>
                </c:pt>
                <c:pt idx="164" formatCode="0">
                  <c:v>25.261600000000001</c:v>
                </c:pt>
                <c:pt idx="165" formatCode="0">
                  <c:v>22.2774</c:v>
                </c:pt>
                <c:pt idx="166" formatCode="0">
                  <c:v>22.832600000000003</c:v>
                </c:pt>
                <c:pt idx="167" formatCode="0">
                  <c:v>20.056600000000003</c:v>
                </c:pt>
                <c:pt idx="168" formatCode="0">
                  <c:v>20.473000000000003</c:v>
                </c:pt>
                <c:pt idx="169" formatCode="0">
                  <c:v>24.220600000000005</c:v>
                </c:pt>
                <c:pt idx="170" formatCode="0">
                  <c:v>16.8642</c:v>
                </c:pt>
                <c:pt idx="171" formatCode="0">
                  <c:v>27.551800000000004</c:v>
                </c:pt>
                <c:pt idx="172" formatCode="0">
                  <c:v>6.4472600000000009</c:v>
                </c:pt>
                <c:pt idx="173" formatCode="0">
                  <c:v>28.176399999999997</c:v>
                </c:pt>
                <c:pt idx="174" formatCode="0">
                  <c:v>27.898799999999998</c:v>
                </c:pt>
                <c:pt idx="175" formatCode="0">
                  <c:v>26.163800000000002</c:v>
                </c:pt>
                <c:pt idx="176" formatCode="0">
                  <c:v>28.037600000000001</c:v>
                </c:pt>
                <c:pt idx="177" formatCode="0">
                  <c:v>6.593</c:v>
                </c:pt>
                <c:pt idx="178" formatCode="0">
                  <c:v>13.949399999999999</c:v>
                </c:pt>
                <c:pt idx="179" formatCode="0">
                  <c:v>22.4162</c:v>
                </c:pt>
                <c:pt idx="180" formatCode="0">
                  <c:v>26.996600000000001</c:v>
                </c:pt>
                <c:pt idx="181" formatCode="0">
                  <c:v>26.025000000000002</c:v>
                </c:pt>
                <c:pt idx="182" formatCode="0">
                  <c:v>30.605400000000003</c:v>
                </c:pt>
                <c:pt idx="183" formatCode="0">
                  <c:v>23.249000000000002</c:v>
                </c:pt>
                <c:pt idx="184" formatCode="0">
                  <c:v>22.2774</c:v>
                </c:pt>
                <c:pt idx="185" formatCode="0">
                  <c:v>23.596</c:v>
                </c:pt>
                <c:pt idx="186" formatCode="0">
                  <c:v>24.359400000000001</c:v>
                </c:pt>
                <c:pt idx="187" formatCode="0">
                  <c:v>17.558199999999999</c:v>
                </c:pt>
                <c:pt idx="188" formatCode="0">
                  <c:v>24.0124</c:v>
                </c:pt>
                <c:pt idx="189" formatCode="###0.00;###0.00">
                  <c:v>3.55</c:v>
                </c:pt>
                <c:pt idx="190" formatCode="###0.000;###0.000">
                  <c:v>0.37</c:v>
                </c:pt>
                <c:pt idx="191" formatCode="###0.000;###0.000">
                  <c:v>0.45800000000000002</c:v>
                </c:pt>
                <c:pt idx="192" formatCode="###0.00;###0.00">
                  <c:v>2.46</c:v>
                </c:pt>
                <c:pt idx="193" formatCode="###0.00;###0.00">
                  <c:v>2.73</c:v>
                </c:pt>
                <c:pt idx="194" formatCode="###0.00;###0.00">
                  <c:v>1.84</c:v>
                </c:pt>
                <c:pt idx="195" formatCode="###0.00;###0.00">
                  <c:v>2.64</c:v>
                </c:pt>
                <c:pt idx="196" formatCode="###0.00;###0.00">
                  <c:v>4.47</c:v>
                </c:pt>
                <c:pt idx="197" formatCode="###0.00;###0.00">
                  <c:v>2.52</c:v>
                </c:pt>
                <c:pt idx="198" formatCode="###0.00;###0.00">
                  <c:v>2.63</c:v>
                </c:pt>
                <c:pt idx="199" formatCode="###0.00;###0.00">
                  <c:v>4.04</c:v>
                </c:pt>
                <c:pt idx="200" formatCode="###0.00;###0.00">
                  <c:v>4.1500000000000004</c:v>
                </c:pt>
                <c:pt idx="201" formatCode="###0.00;###0.00">
                  <c:v>8.4499999999999993</c:v>
                </c:pt>
                <c:pt idx="202" formatCode="###0.00;###0.00">
                  <c:v>5.35</c:v>
                </c:pt>
                <c:pt idx="203" formatCode="###0.000;###0.000">
                  <c:v>0.20200000000000001</c:v>
                </c:pt>
                <c:pt idx="204" formatCode="###0;###0">
                  <c:v>104</c:v>
                </c:pt>
                <c:pt idx="205" formatCode="###0;###0">
                  <c:v>176</c:v>
                </c:pt>
                <c:pt idx="206" formatCode="###0.0;###0.0">
                  <c:v>88.7</c:v>
                </c:pt>
                <c:pt idx="207" formatCode="###0.0;###0.0">
                  <c:v>84</c:v>
                </c:pt>
                <c:pt idx="208" formatCode="###0;###0">
                  <c:v>61</c:v>
                </c:pt>
                <c:pt idx="209" formatCode="###0;###0">
                  <c:v>63</c:v>
                </c:pt>
                <c:pt idx="210" formatCode="###0.0;###0.0">
                  <c:v>81.900000000000006</c:v>
                </c:pt>
                <c:pt idx="211" formatCode="###0.0;###0.0">
                  <c:v>69.400000000000006</c:v>
                </c:pt>
                <c:pt idx="212" formatCode="###0.0;###0.0">
                  <c:v>15.9</c:v>
                </c:pt>
                <c:pt idx="213" formatCode="###0.0;###0.0">
                  <c:v>17</c:v>
                </c:pt>
                <c:pt idx="214" formatCode="###0.0;###0.0">
                  <c:v>49.4</c:v>
                </c:pt>
                <c:pt idx="215" formatCode="###0.0;###0.0">
                  <c:v>43.1</c:v>
                </c:pt>
                <c:pt idx="216" formatCode="###0.0;###0.0">
                  <c:v>49.2</c:v>
                </c:pt>
                <c:pt idx="217" formatCode="###0.0;###0.0">
                  <c:v>42.6</c:v>
                </c:pt>
                <c:pt idx="218" formatCode="###0;###0">
                  <c:v>103</c:v>
                </c:pt>
                <c:pt idx="219" formatCode="###0.000;###0.000">
                  <c:v>0.35599999999999998</c:v>
                </c:pt>
                <c:pt idx="220" formatCode="###0;###0">
                  <c:v>108</c:v>
                </c:pt>
                <c:pt idx="221" formatCode="###0;###0">
                  <c:v>58</c:v>
                </c:pt>
                <c:pt idx="222" formatCode="###0.0;###0.0">
                  <c:v>40.799999999999997</c:v>
                </c:pt>
                <c:pt idx="223" formatCode="###0.0;###0.0">
                  <c:v>74.2</c:v>
                </c:pt>
                <c:pt idx="224" formatCode="###0.0;###0.0">
                  <c:v>72</c:v>
                </c:pt>
                <c:pt idx="225" formatCode="###0.0;###0.0">
                  <c:v>37.200000000000003</c:v>
                </c:pt>
                <c:pt idx="226" formatCode="###0.0;###0.0">
                  <c:v>65.3</c:v>
                </c:pt>
                <c:pt idx="227" formatCode="###0.0;###0.0">
                  <c:v>47.7</c:v>
                </c:pt>
                <c:pt idx="228" formatCode="###0.0;###0.0">
                  <c:v>50.4</c:v>
                </c:pt>
                <c:pt idx="229" formatCode="###0.0;###0.0">
                  <c:v>45.9</c:v>
                </c:pt>
                <c:pt idx="230" formatCode="###0.0;###0.0">
                  <c:v>51.3</c:v>
                </c:pt>
                <c:pt idx="231" formatCode="###0.0;###0.0">
                  <c:v>48.2</c:v>
                </c:pt>
                <c:pt idx="232" formatCode="###0.0;###0.0">
                  <c:v>39.700000000000003</c:v>
                </c:pt>
                <c:pt idx="233" formatCode="###0.0;###0.0">
                  <c:v>42.1</c:v>
                </c:pt>
                <c:pt idx="234" formatCode="###0.0;###0.0">
                  <c:v>36.6</c:v>
                </c:pt>
                <c:pt idx="235" formatCode="###0.0;###0.0">
                  <c:v>54.5</c:v>
                </c:pt>
                <c:pt idx="236" formatCode="###0.0;###0.0">
                  <c:v>40.5</c:v>
                </c:pt>
                <c:pt idx="237" formatCode="###0.0;###0.0">
                  <c:v>44.5</c:v>
                </c:pt>
                <c:pt idx="238" formatCode="###0.0;###0.0">
                  <c:v>47.3</c:v>
                </c:pt>
                <c:pt idx="239" formatCode="###0.0;###0.0">
                  <c:v>36.299999999999997</c:v>
                </c:pt>
                <c:pt idx="240" formatCode="###0.0;###0.0">
                  <c:v>40.700000000000003</c:v>
                </c:pt>
                <c:pt idx="241" formatCode="###0.0;###0.0">
                  <c:v>47.4</c:v>
                </c:pt>
                <c:pt idx="242" formatCode="###0.0;###0.0">
                  <c:v>59.8</c:v>
                </c:pt>
                <c:pt idx="243" formatCode="###0.0;###0.0">
                  <c:v>53.6</c:v>
                </c:pt>
                <c:pt idx="244" formatCode="0.0">
                  <c:v>12.124600912373031</c:v>
                </c:pt>
                <c:pt idx="245" formatCode="0.0">
                  <c:v>11.89107221609118</c:v>
                </c:pt>
                <c:pt idx="246" formatCode="0.0">
                  <c:v>13.147536030752853</c:v>
                </c:pt>
                <c:pt idx="247" formatCode="0.0">
                  <c:v>12.884133328103079</c:v>
                </c:pt>
                <c:pt idx="248" formatCode="0.0">
                  <c:v>12.263404243942547</c:v>
                </c:pt>
                <c:pt idx="249" formatCode="0.0">
                  <c:v>12.639117284296555</c:v>
                </c:pt>
                <c:pt idx="250" formatCode="0.0">
                  <c:v>16.354232710910136</c:v>
                </c:pt>
                <c:pt idx="251" formatCode="0.0">
                  <c:v>15.967399832275856</c:v>
                </c:pt>
                <c:pt idx="252" formatCode="0.0">
                  <c:v>16.105690872083585</c:v>
                </c:pt>
                <c:pt idx="253" formatCode="0.0">
                  <c:v>16.248313953278174</c:v>
                </c:pt>
                <c:pt idx="254" formatCode="0.0">
                  <c:v>15.490876594032988</c:v>
                </c:pt>
                <c:pt idx="255" formatCode="0.0">
                  <c:v>15.845645561832368</c:v>
                </c:pt>
                <c:pt idx="256" formatCode="0.0">
                  <c:v>14.836725448082213</c:v>
                </c:pt>
                <c:pt idx="257" formatCode="0.0">
                  <c:v>14.819731078792229</c:v>
                </c:pt>
                <c:pt idx="258" formatCode="0.0">
                  <c:v>10.257007881800462</c:v>
                </c:pt>
                <c:pt idx="259" formatCode="0.0">
                  <c:v>11.228183084762687</c:v>
                </c:pt>
                <c:pt idx="260" formatCode="0.0">
                  <c:v>8.1131994323201209</c:v>
                </c:pt>
                <c:pt idx="261" formatCode="0.0">
                  <c:v>10.360879518637585</c:v>
                </c:pt>
                <c:pt idx="262" formatCode="0.0">
                  <c:v>8.8758562777769967</c:v>
                </c:pt>
                <c:pt idx="263" formatCode="0.0">
                  <c:v>13.502910763114601</c:v>
                </c:pt>
                <c:pt idx="264" formatCode="0.0">
                  <c:v>10.012950508363105</c:v>
                </c:pt>
                <c:pt idx="265" formatCode="0.0">
                  <c:v>12.394830982887045</c:v>
                </c:pt>
                <c:pt idx="266" formatCode="0.0">
                  <c:v>18.3296925</c:v>
                </c:pt>
                <c:pt idx="267" formatCode="0.0">
                  <c:v>8.3719055938697302</c:v>
                </c:pt>
                <c:pt idx="268" formatCode="0.0">
                  <c:v>8.3062916129032267</c:v>
                </c:pt>
                <c:pt idx="269" formatCode="0.0">
                  <c:v>8.8371488435374133</c:v>
                </c:pt>
                <c:pt idx="270" formatCode="0.0">
                  <c:v>14.691214364295879</c:v>
                </c:pt>
                <c:pt idx="271" formatCode="0.0">
                  <c:v>10.011028399999999</c:v>
                </c:pt>
                <c:pt idx="272" formatCode="0.0">
                  <c:v>11.211108091603053</c:v>
                </c:pt>
                <c:pt idx="273" formatCode="0.0">
                  <c:v>9.0472154351544294</c:v>
                </c:pt>
                <c:pt idx="274" formatCode="0.0">
                  <c:v>11.315846177215192</c:v>
                </c:pt>
                <c:pt idx="275" formatCode="0.0">
                  <c:v>9.6044679002876325</c:v>
                </c:pt>
                <c:pt idx="276" formatCode="0.0">
                  <c:v>2.9315761999999999</c:v>
                </c:pt>
                <c:pt idx="277" formatCode="0.0">
                  <c:v>12.293145385211114</c:v>
                </c:pt>
                <c:pt idx="278" formatCode="0.0">
                  <c:v>10.683953939393939</c:v>
                </c:pt>
                <c:pt idx="279" formatCode="0.0">
                  <c:v>10.387768039215688</c:v>
                </c:pt>
                <c:pt idx="280" formatCode="0.0">
                  <c:v>13.360576704545457</c:v>
                </c:pt>
                <c:pt idx="281" formatCode="0.0">
                  <c:v>13.279238354430378</c:v>
                </c:pt>
                <c:pt idx="282" formatCode="0.0">
                  <c:v>12.871905882352941</c:v>
                </c:pt>
                <c:pt idx="283" formatCode="0.0">
                  <c:v>13.643016470588236</c:v>
                </c:pt>
                <c:pt idx="284" formatCode="0.0">
                  <c:v>14.517859876543209</c:v>
                </c:pt>
                <c:pt idx="285" formatCode="0.0">
                  <c:v>11.514785714285715</c:v>
                </c:pt>
                <c:pt idx="286" formatCode="0.0">
                  <c:v>15.274972959084131</c:v>
                </c:pt>
                <c:pt idx="287" formatCode="0.0">
                  <c:v>13.178666103297193</c:v>
                </c:pt>
                <c:pt idx="288" formatCode="0.0">
                  <c:v>14.238460327868852</c:v>
                </c:pt>
                <c:pt idx="289" formatCode="0.0">
                  <c:v>13.466511068702291</c:v>
                </c:pt>
                <c:pt idx="290" formatCode="0.0">
                  <c:v>9.3823049999999988</c:v>
                </c:pt>
                <c:pt idx="291" formatCode="0.0">
                  <c:v>14.099820392499309</c:v>
                </c:pt>
                <c:pt idx="292" formatCode="0.0">
                  <c:v>15.460234785204586</c:v>
                </c:pt>
                <c:pt idx="293" formatCode="0.0">
                  <c:v>15.635305350468908</c:v>
                </c:pt>
                <c:pt idx="294" formatCode="0.0">
                  <c:v>6.7447916279069764</c:v>
                </c:pt>
                <c:pt idx="295" formatCode="0.0">
                  <c:v>8.5231689240506316</c:v>
                </c:pt>
                <c:pt idx="296" formatCode="0.0">
                  <c:v>9.4642547320061272</c:v>
                </c:pt>
                <c:pt idx="297" formatCode="0.0">
                  <c:v>6.2615810688140554</c:v>
                </c:pt>
                <c:pt idx="298" formatCode="0.0">
                  <c:v>8.8455332374100735</c:v>
                </c:pt>
                <c:pt idx="299" formatCode="0.0">
                  <c:v>14.688581162746003</c:v>
                </c:pt>
                <c:pt idx="300" formatCode="0.0">
                  <c:v>15.442489361059309</c:v>
                </c:pt>
                <c:pt idx="301" formatCode="0.0">
                  <c:v>9.5172156890459352</c:v>
                </c:pt>
                <c:pt idx="302" formatCode="0.0">
                  <c:v>14.092162589928055</c:v>
                </c:pt>
                <c:pt idx="303" formatCode="0.0">
                  <c:v>12.947506363636364</c:v>
                </c:pt>
                <c:pt idx="304" formatCode="0.0">
                  <c:v>13.248329769230768</c:v>
                </c:pt>
                <c:pt idx="305" formatCode="0.0">
                  <c:v>5.579201830065359</c:v>
                </c:pt>
                <c:pt idx="306" formatCode="0.0">
                  <c:v>9.2265463157894718</c:v>
                </c:pt>
                <c:pt idx="307" formatCode="0.0">
                  <c:v>9.6246598198198186</c:v>
                </c:pt>
                <c:pt idx="308" formatCode="0.0">
                  <c:v>8.6737434482758609</c:v>
                </c:pt>
                <c:pt idx="309" formatCode="0.0">
                  <c:v>7.2706163535911612</c:v>
                </c:pt>
                <c:pt idx="310" formatCode="0.0">
                  <c:v>7.6985114465408806</c:v>
                </c:pt>
                <c:pt idx="311" formatCode="0.0">
                  <c:v>13.23985954751131</c:v>
                </c:pt>
                <c:pt idx="312" formatCode="0.0">
                  <c:v>14.045040000000002</c:v>
                </c:pt>
                <c:pt idx="313" formatCode="0.0">
                  <c:v>12.901265789473682</c:v>
                </c:pt>
                <c:pt idx="314" formatCode="0.0">
                  <c:v>17.658470899879077</c:v>
                </c:pt>
                <c:pt idx="315" formatCode="0.0">
                  <c:v>18.484843416491703</c:v>
                </c:pt>
                <c:pt idx="316" formatCode="0.0">
                  <c:v>12.98325011627907</c:v>
                </c:pt>
                <c:pt idx="317" formatCode="0.0">
                  <c:v>12.167002747252749</c:v>
                </c:pt>
                <c:pt idx="320" formatCode="0.0">
                  <c:v>10.46813995575803</c:v>
                </c:pt>
                <c:pt idx="326" formatCode="0.0">
                  <c:v>9.8965382029591744</c:v>
                </c:pt>
                <c:pt idx="327" formatCode="0.0">
                  <c:v>18.707866279069766</c:v>
                </c:pt>
                <c:pt idx="328" formatCode="0.0">
                  <c:v>19.251823336283643</c:v>
                </c:pt>
                <c:pt idx="329" formatCode="0.0">
                  <c:v>4.7146053968253971</c:v>
                </c:pt>
                <c:pt idx="330" formatCode="0.0">
                  <c:v>6.9045177011494259</c:v>
                </c:pt>
                <c:pt idx="331" formatCode="0.0">
                  <c:v>14.07126057248384</c:v>
                </c:pt>
                <c:pt idx="332" formatCode="0.0">
                  <c:v>5.7475978676470589</c:v>
                </c:pt>
                <c:pt idx="333" formatCode="0.0">
                  <c:v>6.8462570940170933</c:v>
                </c:pt>
                <c:pt idx="334" formatCode="0.0">
                  <c:v>8.2386456603773564</c:v>
                </c:pt>
                <c:pt idx="335" formatCode="0.0">
                  <c:v>5.0275420903954799</c:v>
                </c:pt>
                <c:pt idx="336" formatCode="0.0">
                  <c:v>6.8323848648648653</c:v>
                </c:pt>
                <c:pt idx="337" formatCode="0.0">
                  <c:v>15.551609635308145</c:v>
                </c:pt>
                <c:pt idx="338" formatCode="0.0">
                  <c:v>9.875751238095237</c:v>
                </c:pt>
                <c:pt idx="339" formatCode="0.0">
                  <c:v>16.571241929960266</c:v>
                </c:pt>
                <c:pt idx="340" formatCode="0.0">
                  <c:v>12.132563296398894</c:v>
                </c:pt>
                <c:pt idx="341" formatCode="0.0">
                  <c:v>22.567449312456965</c:v>
                </c:pt>
                <c:pt idx="342" formatCode="0.0">
                  <c:v>11.51581453831041</c:v>
                </c:pt>
                <c:pt idx="343" formatCode="0.0">
                  <c:v>12.491167845993756</c:v>
                </c:pt>
                <c:pt idx="344" formatCode="0.0">
                  <c:v>6.406436238244515</c:v>
                </c:pt>
                <c:pt idx="345" formatCode="0.0">
                  <c:v>4.2227062962962973</c:v>
                </c:pt>
                <c:pt idx="346" formatCode="0.0">
                  <c:v>12.727933654773386</c:v>
                </c:pt>
                <c:pt idx="347" formatCode="0.0">
                  <c:v>13.556711706349208</c:v>
                </c:pt>
                <c:pt idx="348" formatCode="0.0">
                  <c:v>18.445053621450644</c:v>
                </c:pt>
                <c:pt idx="349" formatCode="0.0">
                  <c:v>20.291114330269377</c:v>
                </c:pt>
                <c:pt idx="350" formatCode="0.0">
                  <c:v>18.733343376919699</c:v>
                </c:pt>
                <c:pt idx="351" formatCode="0.0">
                  <c:v>20.425592780817777</c:v>
                </c:pt>
                <c:pt idx="352" formatCode="0.0">
                  <c:v>19.146621144231201</c:v>
                </c:pt>
                <c:pt idx="353" formatCode="0.0">
                  <c:v>18.740152539309069</c:v>
                </c:pt>
                <c:pt idx="354" formatCode="0.0">
                  <c:v>25.360956508892741</c:v>
                </c:pt>
                <c:pt idx="355" formatCode="0.0">
                  <c:v>20.176476224101769</c:v>
                </c:pt>
                <c:pt idx="356" formatCode="0.0">
                  <c:v>8.5959524271844661</c:v>
                </c:pt>
                <c:pt idx="357" formatCode="0.0">
                  <c:v>18.13618585193321</c:v>
                </c:pt>
                <c:pt idx="358" formatCode="0.0">
                  <c:v>12.990979902912621</c:v>
                </c:pt>
                <c:pt idx="359" formatCode="0.0">
                  <c:v>21.127475563909773</c:v>
                </c:pt>
                <c:pt idx="360" formatCode="0.0">
                  <c:v>14.467299502487561</c:v>
                </c:pt>
                <c:pt idx="361" formatCode="0.0">
                  <c:v>11.854598076923077</c:v>
                </c:pt>
                <c:pt idx="362" formatCode="0.0">
                  <c:v>14.316416805170823</c:v>
                </c:pt>
                <c:pt idx="363" formatCode="0.0">
                  <c:v>11.226439609756099</c:v>
                </c:pt>
                <c:pt idx="364" formatCode="0.0">
                  <c:v>11.571584694932783</c:v>
                </c:pt>
                <c:pt idx="365" formatCode="0.0">
                  <c:v>21.244374767166544</c:v>
                </c:pt>
                <c:pt idx="366" formatCode="0.0">
                  <c:v>9.6505384615384635</c:v>
                </c:pt>
                <c:pt idx="367" formatCode="0.0">
                  <c:v>10.804029472140764</c:v>
                </c:pt>
                <c:pt idx="368" formatCode="0.0">
                  <c:v>11.433988862745098</c:v>
                </c:pt>
                <c:pt idx="369" formatCode="0.0">
                  <c:v>13.370495708406816</c:v>
                </c:pt>
                <c:pt idx="370" formatCode="0.0">
                  <c:v>8.6547003513996437</c:v>
                </c:pt>
                <c:pt idx="371" formatCode="0.0">
                  <c:v>9.2189190909090897</c:v>
                </c:pt>
                <c:pt idx="372" formatCode="0.0">
                  <c:v>8.3103971859296468</c:v>
                </c:pt>
                <c:pt idx="373" formatCode="0.0">
                  <c:v>17.61760758293839</c:v>
                </c:pt>
                <c:pt idx="374" formatCode="0.0">
                  <c:v>16.730013365384618</c:v>
                </c:pt>
                <c:pt idx="375" formatCode="0.0">
                  <c:v>24.076544074577296</c:v>
                </c:pt>
                <c:pt idx="376" formatCode="0.0">
                  <c:v>15.038321410818718</c:v>
                </c:pt>
                <c:pt idx="377" formatCode="0.0">
                  <c:v>13.417641788908767</c:v>
                </c:pt>
                <c:pt idx="378" formatCode="0.0">
                  <c:v>13.034863636363635</c:v>
                </c:pt>
                <c:pt idx="379" formatCode="0.0">
                  <c:v>8.2749658064516129</c:v>
                </c:pt>
                <c:pt idx="380" formatCode="0.0">
                  <c:v>17.21413293293293</c:v>
                </c:pt>
                <c:pt idx="381" formatCode="0.0">
                  <c:v>11.199298594719167</c:v>
                </c:pt>
                <c:pt idx="382" formatCode="0.0">
                  <c:v>17.642791262135926</c:v>
                </c:pt>
                <c:pt idx="383" formatCode="0.0">
                  <c:v>17.018345276058962</c:v>
                </c:pt>
                <c:pt idx="384" formatCode="0.0">
                  <c:v>13.533425920649112</c:v>
                </c:pt>
                <c:pt idx="385" formatCode="0.0">
                  <c:v>19.539908219746351</c:v>
                </c:pt>
                <c:pt idx="386" formatCode="0.0">
                  <c:v>18.076239211188607</c:v>
                </c:pt>
                <c:pt idx="387" formatCode="0.0">
                  <c:v>25.663228186813182</c:v>
                </c:pt>
                <c:pt idx="388" formatCode="0.0">
                  <c:v>16.442737722296606</c:v>
                </c:pt>
                <c:pt idx="389" formatCode="0.0">
                  <c:v>16.792325137195114</c:v>
                </c:pt>
                <c:pt idx="390" formatCode="0.0">
                  <c:v>13.407545717035612</c:v>
                </c:pt>
                <c:pt idx="391" formatCode="0.0">
                  <c:v>16.876508309990662</c:v>
                </c:pt>
                <c:pt idx="392" formatCode="0.0">
                  <c:v>33.332212958484668</c:v>
                </c:pt>
                <c:pt idx="393" formatCode="0.0">
                  <c:v>18.355453101240659</c:v>
                </c:pt>
                <c:pt idx="394" formatCode="0.0">
                  <c:v>25.630533783783783</c:v>
                </c:pt>
                <c:pt idx="395" formatCode="0.0">
                  <c:v>20.650211377594715</c:v>
                </c:pt>
                <c:pt idx="396" formatCode="0.0">
                  <c:v>24.665511545454549</c:v>
                </c:pt>
                <c:pt idx="397" formatCode="0.0">
                  <c:v>23.903989792059548</c:v>
                </c:pt>
                <c:pt idx="398" formatCode="0.0">
                  <c:v>22.062552653275098</c:v>
                </c:pt>
                <c:pt idx="399" formatCode="0.0">
                  <c:v>22.756435376688923</c:v>
                </c:pt>
                <c:pt idx="400" formatCode="0.0">
                  <c:v>30.335082951838793</c:v>
                </c:pt>
                <c:pt idx="401" formatCode="0.0">
                  <c:v>27.323996810325273</c:v>
                </c:pt>
                <c:pt idx="402" formatCode="0.0">
                  <c:v>38.038535835991851</c:v>
                </c:pt>
                <c:pt idx="403" formatCode="0.0">
                  <c:v>39.276553002126981</c:v>
                </c:pt>
                <c:pt idx="404" formatCode="0.0">
                  <c:v>27.590094863181278</c:v>
                </c:pt>
                <c:pt idx="405" formatCode="0.0">
                  <c:v>27.262810751052324</c:v>
                </c:pt>
                <c:pt idx="406" formatCode="0.0">
                  <c:v>35.881235451261105</c:v>
                </c:pt>
                <c:pt idx="407" formatCode="0.0">
                  <c:v>38.022685932472093</c:v>
                </c:pt>
                <c:pt idx="408" formatCode="0.0">
                  <c:v>27.859577228534455</c:v>
                </c:pt>
                <c:pt idx="409" formatCode="0.0">
                  <c:v>28.449645672643957</c:v>
                </c:pt>
                <c:pt idx="410" formatCode="0.0">
                  <c:v>29.611588852077571</c:v>
                </c:pt>
                <c:pt idx="411" formatCode="0.0">
                  <c:v>8.0510058248178158</c:v>
                </c:pt>
                <c:pt idx="412" formatCode="0.0">
                  <c:v>14.069988695164737</c:v>
                </c:pt>
                <c:pt idx="413" formatCode="0.0">
                  <c:v>4.6292054042892854</c:v>
                </c:pt>
                <c:pt idx="414" formatCode="0.0">
                  <c:v>10.182284982063445</c:v>
                </c:pt>
                <c:pt idx="415" formatCode="0.0">
                  <c:v>10.976034177171075</c:v>
                </c:pt>
                <c:pt idx="416" formatCode="0.0">
                  <c:v>27.626963183826859</c:v>
                </c:pt>
                <c:pt idx="417" formatCode="0.0">
                  <c:v>3.0080827645179333</c:v>
                </c:pt>
                <c:pt idx="418" formatCode="0.0">
                  <c:v>10.399843925713855</c:v>
                </c:pt>
                <c:pt idx="419" formatCode="0.0">
                  <c:v>19.092632788292892</c:v>
                </c:pt>
                <c:pt idx="420" formatCode="0.0">
                  <c:v>18.929729304427358</c:v>
                </c:pt>
                <c:pt idx="421" formatCode="0.0">
                  <c:v>27.856110574054235</c:v>
                </c:pt>
                <c:pt idx="422" formatCode="0.0">
                  <c:v>24.428360996452614</c:v>
                </c:pt>
                <c:pt idx="423">
                  <c:v>187</c:v>
                </c:pt>
                <c:pt idx="424">
                  <c:v>132</c:v>
                </c:pt>
                <c:pt idx="425">
                  <c:v>423</c:v>
                </c:pt>
                <c:pt idx="426">
                  <c:v>370</c:v>
                </c:pt>
                <c:pt idx="427">
                  <c:v>364</c:v>
                </c:pt>
                <c:pt idx="428">
                  <c:v>338</c:v>
                </c:pt>
                <c:pt idx="429">
                  <c:v>316</c:v>
                </c:pt>
                <c:pt idx="430">
                  <c:v>371</c:v>
                </c:pt>
                <c:pt idx="431">
                  <c:v>126</c:v>
                </c:pt>
                <c:pt idx="432">
                  <c:v>149</c:v>
                </c:pt>
                <c:pt idx="433">
                  <c:v>136</c:v>
                </c:pt>
                <c:pt idx="434">
                  <c:v>327</c:v>
                </c:pt>
                <c:pt idx="435">
                  <c:v>244</c:v>
                </c:pt>
                <c:pt idx="436">
                  <c:v>288</c:v>
                </c:pt>
                <c:pt idx="437">
                  <c:v>116</c:v>
                </c:pt>
                <c:pt idx="438">
                  <c:v>269</c:v>
                </c:pt>
                <c:pt idx="439">
                  <c:v>165</c:v>
                </c:pt>
                <c:pt idx="440">
                  <c:v>228</c:v>
                </c:pt>
                <c:pt idx="441">
                  <c:v>223</c:v>
                </c:pt>
                <c:pt idx="442">
                  <c:v>227</c:v>
                </c:pt>
                <c:pt idx="443">
                  <c:v>76</c:v>
                </c:pt>
                <c:pt idx="444">
                  <c:v>74</c:v>
                </c:pt>
                <c:pt idx="445">
                  <c:v>67</c:v>
                </c:pt>
                <c:pt idx="446">
                  <c:v>186</c:v>
                </c:pt>
                <c:pt idx="447">
                  <c:v>191</c:v>
                </c:pt>
                <c:pt idx="448">
                  <c:v>172</c:v>
                </c:pt>
                <c:pt idx="449">
                  <c:v>107</c:v>
                </c:pt>
                <c:pt idx="450">
                  <c:v>109</c:v>
                </c:pt>
                <c:pt idx="451">
                  <c:v>122</c:v>
                </c:pt>
                <c:pt idx="452">
                  <c:v>162</c:v>
                </c:pt>
                <c:pt idx="453">
                  <c:v>144</c:v>
                </c:pt>
                <c:pt idx="454">
                  <c:v>169</c:v>
                </c:pt>
                <c:pt idx="455">
                  <c:v>105</c:v>
                </c:pt>
                <c:pt idx="456">
                  <c:v>72</c:v>
                </c:pt>
                <c:pt idx="457">
                  <c:v>90</c:v>
                </c:pt>
                <c:pt idx="458">
                  <c:v>177</c:v>
                </c:pt>
                <c:pt idx="459">
                  <c:v>179</c:v>
                </c:pt>
                <c:pt idx="460">
                  <c:v>179</c:v>
                </c:pt>
                <c:pt idx="461">
                  <c:v>36</c:v>
                </c:pt>
                <c:pt idx="462">
                  <c:v>34</c:v>
                </c:pt>
                <c:pt idx="463">
                  <c:v>24</c:v>
                </c:pt>
                <c:pt idx="464">
                  <c:v>234</c:v>
                </c:pt>
                <c:pt idx="465">
                  <c:v>115</c:v>
                </c:pt>
                <c:pt idx="466">
                  <c:v>59</c:v>
                </c:pt>
                <c:pt idx="467">
                  <c:v>126</c:v>
                </c:pt>
                <c:pt idx="468">
                  <c:v>145</c:v>
                </c:pt>
                <c:pt idx="469">
                  <c:v>199</c:v>
                </c:pt>
                <c:pt idx="470">
                  <c:v>97</c:v>
                </c:pt>
                <c:pt idx="471">
                  <c:v>97</c:v>
                </c:pt>
                <c:pt idx="472">
                  <c:v>95</c:v>
                </c:pt>
                <c:pt idx="473">
                  <c:v>89</c:v>
                </c:pt>
                <c:pt idx="474">
                  <c:v>64</c:v>
                </c:pt>
                <c:pt idx="475">
                  <c:v>79</c:v>
                </c:pt>
                <c:pt idx="476">
                  <c:v>37</c:v>
                </c:pt>
                <c:pt idx="477">
                  <c:v>97</c:v>
                </c:pt>
                <c:pt idx="478">
                  <c:v>98</c:v>
                </c:pt>
                <c:pt idx="479">
                  <c:v>98</c:v>
                </c:pt>
                <c:pt idx="480">
                  <c:v>80</c:v>
                </c:pt>
                <c:pt idx="481">
                  <c:v>72</c:v>
                </c:pt>
                <c:pt idx="482">
                  <c:v>3</c:v>
                </c:pt>
                <c:pt idx="483">
                  <c:v>95</c:v>
                </c:pt>
                <c:pt idx="484">
                  <c:v>107</c:v>
                </c:pt>
                <c:pt idx="485">
                  <c:v>76</c:v>
                </c:pt>
                <c:pt idx="486">
                  <c:v>85</c:v>
                </c:pt>
                <c:pt idx="487">
                  <c:v>47</c:v>
                </c:pt>
                <c:pt idx="488">
                  <c:v>10</c:v>
                </c:pt>
                <c:pt idx="489">
                  <c:v>11</c:v>
                </c:pt>
                <c:pt idx="490">
                  <c:v>11</c:v>
                </c:pt>
                <c:pt idx="491">
                  <c:v>12</c:v>
                </c:pt>
                <c:pt idx="492">
                  <c:v>11</c:v>
                </c:pt>
                <c:pt idx="493">
                  <c:v>12</c:v>
                </c:pt>
                <c:pt idx="494">
                  <c:v>22</c:v>
                </c:pt>
                <c:pt idx="495">
                  <c:v>21</c:v>
                </c:pt>
                <c:pt idx="496">
                  <c:v>24</c:v>
                </c:pt>
                <c:pt idx="497">
                  <c:v>24</c:v>
                </c:pt>
                <c:pt idx="498">
                  <c:v>37</c:v>
                </c:pt>
                <c:pt idx="499">
                  <c:v>53</c:v>
                </c:pt>
                <c:pt idx="500">
                  <c:v>110</c:v>
                </c:pt>
                <c:pt idx="501">
                  <c:v>74</c:v>
                </c:pt>
                <c:pt idx="502">
                  <c:v>97</c:v>
                </c:pt>
                <c:pt idx="503">
                  <c:v>44</c:v>
                </c:pt>
                <c:pt idx="504">
                  <c:v>117</c:v>
                </c:pt>
                <c:pt idx="505">
                  <c:v>102</c:v>
                </c:pt>
                <c:pt idx="506">
                  <c:v>111</c:v>
                </c:pt>
                <c:pt idx="507">
                  <c:v>110</c:v>
                </c:pt>
                <c:pt idx="508">
                  <c:v>103</c:v>
                </c:pt>
                <c:pt idx="509">
                  <c:v>11</c:v>
                </c:pt>
                <c:pt idx="510">
                  <c:v>54.7</c:v>
                </c:pt>
                <c:pt idx="511">
                  <c:v>47.7</c:v>
                </c:pt>
                <c:pt idx="512">
                  <c:v>74.7</c:v>
                </c:pt>
                <c:pt idx="513">
                  <c:v>72.7</c:v>
                </c:pt>
                <c:pt idx="514">
                  <c:v>64.099999999999994</c:v>
                </c:pt>
                <c:pt idx="515">
                  <c:v>73.5</c:v>
                </c:pt>
                <c:pt idx="516">
                  <c:v>57</c:v>
                </c:pt>
                <c:pt idx="517">
                  <c:v>33.299999999999997</c:v>
                </c:pt>
                <c:pt idx="518">
                  <c:v>37.4</c:v>
                </c:pt>
                <c:pt idx="519">
                  <c:v>29.2</c:v>
                </c:pt>
                <c:pt idx="520">
                  <c:v>35.1</c:v>
                </c:pt>
                <c:pt idx="521">
                  <c:v>35.9</c:v>
                </c:pt>
                <c:pt idx="522">
                  <c:v>35.4</c:v>
                </c:pt>
                <c:pt idx="523">
                  <c:v>36.4</c:v>
                </c:pt>
                <c:pt idx="524">
                  <c:v>35</c:v>
                </c:pt>
                <c:pt idx="525">
                  <c:v>15.9</c:v>
                </c:pt>
                <c:pt idx="526">
                  <c:v>16.8</c:v>
                </c:pt>
                <c:pt idx="527">
                  <c:v>30.5</c:v>
                </c:pt>
                <c:pt idx="528">
                  <c:v>18.899999999999999</c:v>
                </c:pt>
                <c:pt idx="529">
                  <c:v>34.200000000000003</c:v>
                </c:pt>
                <c:pt idx="530">
                  <c:v>74.099999999999994</c:v>
                </c:pt>
                <c:pt idx="531">
                  <c:v>70.8</c:v>
                </c:pt>
                <c:pt idx="532">
                  <c:v>74.2</c:v>
                </c:pt>
                <c:pt idx="533">
                  <c:v>66.400000000000006</c:v>
                </c:pt>
                <c:pt idx="534">
                  <c:v>66.400000000000006</c:v>
                </c:pt>
                <c:pt idx="535">
                  <c:v>33.6</c:v>
                </c:pt>
                <c:pt idx="536">
                  <c:v>35.9</c:v>
                </c:pt>
                <c:pt idx="537">
                  <c:v>35.299999999999997</c:v>
                </c:pt>
                <c:pt idx="538">
                  <c:v>28.3</c:v>
                </c:pt>
                <c:pt idx="539">
                  <c:v>38.299999999999997</c:v>
                </c:pt>
                <c:pt idx="540">
                  <c:v>31.1</c:v>
                </c:pt>
                <c:pt idx="541">
                  <c:v>11.6</c:v>
                </c:pt>
                <c:pt idx="542">
                  <c:v>16.8</c:v>
                </c:pt>
                <c:pt idx="543">
                  <c:v>10</c:v>
                </c:pt>
                <c:pt idx="544">
                  <c:v>7.95</c:v>
                </c:pt>
                <c:pt idx="545">
                  <c:v>8.08</c:v>
                </c:pt>
                <c:pt idx="546">
                  <c:v>10.9</c:v>
                </c:pt>
                <c:pt idx="547">
                  <c:v>12.2</c:v>
                </c:pt>
                <c:pt idx="548">
                  <c:v>14.6</c:v>
                </c:pt>
                <c:pt idx="549">
                  <c:v>10.7</c:v>
                </c:pt>
                <c:pt idx="550">
                  <c:v>11</c:v>
                </c:pt>
                <c:pt idx="551">
                  <c:v>6.65</c:v>
                </c:pt>
                <c:pt idx="552">
                  <c:v>8.1</c:v>
                </c:pt>
                <c:pt idx="553">
                  <c:v>9.02</c:v>
                </c:pt>
                <c:pt idx="554">
                  <c:v>8.08</c:v>
                </c:pt>
                <c:pt idx="555">
                  <c:v>7.41</c:v>
                </c:pt>
                <c:pt idx="556">
                  <c:v>9.4600000000000009</c:v>
                </c:pt>
                <c:pt idx="557">
                  <c:v>14.4</c:v>
                </c:pt>
                <c:pt idx="558">
                  <c:v>13.4</c:v>
                </c:pt>
                <c:pt idx="559">
                  <c:v>11</c:v>
                </c:pt>
                <c:pt idx="561">
                  <c:v>4.91</c:v>
                </c:pt>
                <c:pt idx="562">
                  <c:v>9.75</c:v>
                </c:pt>
                <c:pt idx="563">
                  <c:v>19.2</c:v>
                </c:pt>
                <c:pt idx="564">
                  <c:v>9.1199999999999992</c:v>
                </c:pt>
                <c:pt idx="565">
                  <c:v>9.5500000000000007</c:v>
                </c:pt>
                <c:pt idx="566">
                  <c:v>6.48</c:v>
                </c:pt>
                <c:pt idx="567">
                  <c:v>9.4</c:v>
                </c:pt>
                <c:pt idx="568">
                  <c:v>3.65</c:v>
                </c:pt>
                <c:pt idx="569">
                  <c:v>10.1</c:v>
                </c:pt>
                <c:pt idx="570">
                  <c:v>14.6</c:v>
                </c:pt>
                <c:pt idx="571">
                  <c:v>11.7</c:v>
                </c:pt>
                <c:pt idx="572">
                  <c:v>8.3800000000000008</c:v>
                </c:pt>
                <c:pt idx="573">
                  <c:v>17.100000000000001</c:v>
                </c:pt>
                <c:pt idx="574">
                  <c:v>10.3</c:v>
                </c:pt>
                <c:pt idx="575">
                  <c:v>10.5</c:v>
                </c:pt>
                <c:pt idx="576">
                  <c:v>13</c:v>
                </c:pt>
                <c:pt idx="577">
                  <c:v>15.6</c:v>
                </c:pt>
                <c:pt idx="578">
                  <c:v>6.31</c:v>
                </c:pt>
                <c:pt idx="579">
                  <c:v>9.82</c:v>
                </c:pt>
                <c:pt idx="580">
                  <c:v>7.32</c:v>
                </c:pt>
                <c:pt idx="581">
                  <c:v>13</c:v>
                </c:pt>
                <c:pt idx="582">
                  <c:v>10</c:v>
                </c:pt>
                <c:pt idx="583">
                  <c:v>10.7</c:v>
                </c:pt>
                <c:pt idx="584">
                  <c:v>43.32</c:v>
                </c:pt>
                <c:pt idx="585">
                  <c:v>62.72</c:v>
                </c:pt>
                <c:pt idx="586">
                  <c:v>52.62</c:v>
                </c:pt>
                <c:pt idx="587">
                  <c:v>62.46</c:v>
                </c:pt>
                <c:pt idx="588">
                  <c:v>59.84</c:v>
                </c:pt>
                <c:pt idx="589">
                  <c:v>62.19</c:v>
                </c:pt>
                <c:pt idx="590">
                  <c:v>43.35</c:v>
                </c:pt>
                <c:pt idx="591">
                  <c:v>53.45</c:v>
                </c:pt>
                <c:pt idx="592">
                  <c:v>69.12</c:v>
                </c:pt>
                <c:pt idx="593">
                  <c:v>77.599999999999994</c:v>
                </c:pt>
                <c:pt idx="594">
                  <c:v>60.8</c:v>
                </c:pt>
                <c:pt idx="595">
                  <c:v>41.37</c:v>
                </c:pt>
                <c:pt idx="596">
                  <c:v>34.6</c:v>
                </c:pt>
                <c:pt idx="597">
                  <c:v>39.33</c:v>
                </c:pt>
                <c:pt idx="598">
                  <c:v>62.07</c:v>
                </c:pt>
                <c:pt idx="599">
                  <c:v>54.71</c:v>
                </c:pt>
                <c:pt idx="600">
                  <c:v>57.71</c:v>
                </c:pt>
                <c:pt idx="601">
                  <c:v>30.61</c:v>
                </c:pt>
                <c:pt idx="602">
                  <c:v>75.989999999999995</c:v>
                </c:pt>
                <c:pt idx="603">
                  <c:v>95.86</c:v>
                </c:pt>
                <c:pt idx="604">
                  <c:v>97.31</c:v>
                </c:pt>
                <c:pt idx="605">
                  <c:v>91.2</c:v>
                </c:pt>
                <c:pt idx="606">
                  <c:v>81.2</c:v>
                </c:pt>
                <c:pt idx="607">
                  <c:v>41.75</c:v>
                </c:pt>
                <c:pt idx="608">
                  <c:v>99.64</c:v>
                </c:pt>
                <c:pt idx="609">
                  <c:v>100.13</c:v>
                </c:pt>
                <c:pt idx="610">
                  <c:v>21</c:v>
                </c:pt>
                <c:pt idx="611">
                  <c:v>71</c:v>
                </c:pt>
                <c:pt idx="612">
                  <c:v>61</c:v>
                </c:pt>
                <c:pt idx="613">
                  <c:v>61</c:v>
                </c:pt>
                <c:pt idx="614">
                  <c:v>90</c:v>
                </c:pt>
                <c:pt idx="615">
                  <c:v>60</c:v>
                </c:pt>
                <c:pt idx="616">
                  <c:v>55</c:v>
                </c:pt>
                <c:pt idx="617">
                  <c:v>55</c:v>
                </c:pt>
                <c:pt idx="618">
                  <c:v>55</c:v>
                </c:pt>
                <c:pt idx="619">
                  <c:v>22</c:v>
                </c:pt>
                <c:pt idx="620">
                  <c:v>20</c:v>
                </c:pt>
                <c:pt idx="621">
                  <c:v>25</c:v>
                </c:pt>
                <c:pt idx="622">
                  <c:v>66</c:v>
                </c:pt>
                <c:pt idx="623">
                  <c:v>65</c:v>
                </c:pt>
                <c:pt idx="624">
                  <c:v>74</c:v>
                </c:pt>
                <c:pt idx="625">
                  <c:v>35</c:v>
                </c:pt>
                <c:pt idx="626">
                  <c:v>35</c:v>
                </c:pt>
                <c:pt idx="627">
                  <c:v>90</c:v>
                </c:pt>
                <c:pt idx="628">
                  <c:v>40</c:v>
                </c:pt>
                <c:pt idx="629">
                  <c:v>45</c:v>
                </c:pt>
                <c:pt idx="630">
                  <c:v>45</c:v>
                </c:pt>
                <c:pt idx="631">
                  <c:v>45</c:v>
                </c:pt>
                <c:pt idx="632">
                  <c:v>45</c:v>
                </c:pt>
                <c:pt idx="633">
                  <c:v>42</c:v>
                </c:pt>
                <c:pt idx="634">
                  <c:v>25</c:v>
                </c:pt>
                <c:pt idx="635">
                  <c:v>23</c:v>
                </c:pt>
                <c:pt idx="636">
                  <c:v>27</c:v>
                </c:pt>
                <c:pt idx="637">
                  <c:v>22</c:v>
                </c:pt>
                <c:pt idx="638">
                  <c:v>25</c:v>
                </c:pt>
                <c:pt idx="639">
                  <c:v>23</c:v>
                </c:pt>
                <c:pt idx="640">
                  <c:v>29</c:v>
                </c:pt>
                <c:pt idx="641">
                  <c:v>33</c:v>
                </c:pt>
                <c:pt idx="642">
                  <c:v>25</c:v>
                </c:pt>
                <c:pt idx="643">
                  <c:v>25</c:v>
                </c:pt>
                <c:pt idx="644">
                  <c:v>23</c:v>
                </c:pt>
                <c:pt idx="645">
                  <c:v>26</c:v>
                </c:pt>
                <c:pt idx="646">
                  <c:v>25</c:v>
                </c:pt>
                <c:pt idx="647">
                  <c:v>19</c:v>
                </c:pt>
                <c:pt idx="648">
                  <c:v>13</c:v>
                </c:pt>
                <c:pt idx="649">
                  <c:v>95</c:v>
                </c:pt>
                <c:pt idx="650">
                  <c:v>38</c:v>
                </c:pt>
                <c:pt idx="651">
                  <c:v>80</c:v>
                </c:pt>
                <c:pt idx="652">
                  <c:v>35</c:v>
                </c:pt>
                <c:pt idx="653">
                  <c:v>65</c:v>
                </c:pt>
                <c:pt idx="654">
                  <c:v>89</c:v>
                </c:pt>
                <c:pt idx="655">
                  <c:v>86</c:v>
                </c:pt>
                <c:pt idx="656">
                  <c:v>35</c:v>
                </c:pt>
                <c:pt idx="657">
                  <c:v>50</c:v>
                </c:pt>
                <c:pt idx="658">
                  <c:v>55</c:v>
                </c:pt>
                <c:pt idx="659">
                  <c:v>68.400000000000006</c:v>
                </c:pt>
                <c:pt idx="660">
                  <c:v>37.4</c:v>
                </c:pt>
                <c:pt idx="661">
                  <c:v>18.5</c:v>
                </c:pt>
                <c:pt idx="662">
                  <c:v>66.599999999999994</c:v>
                </c:pt>
                <c:pt idx="663">
                  <c:v>54.3</c:v>
                </c:pt>
                <c:pt idx="664">
                  <c:v>38.200000000000003</c:v>
                </c:pt>
                <c:pt idx="665">
                  <c:v>50</c:v>
                </c:pt>
                <c:pt idx="666">
                  <c:v>50</c:v>
                </c:pt>
                <c:pt idx="667">
                  <c:v>60</c:v>
                </c:pt>
                <c:pt idx="668">
                  <c:v>32</c:v>
                </c:pt>
                <c:pt idx="669">
                  <c:v>65</c:v>
                </c:pt>
                <c:pt idx="670">
                  <c:v>110</c:v>
                </c:pt>
                <c:pt idx="671">
                  <c:v>22</c:v>
                </c:pt>
                <c:pt idx="672">
                  <c:v>25</c:v>
                </c:pt>
                <c:pt idx="673">
                  <c:v>25</c:v>
                </c:pt>
                <c:pt idx="674">
                  <c:v>29</c:v>
                </c:pt>
                <c:pt idx="675">
                  <c:v>45</c:v>
                </c:pt>
                <c:pt idx="676">
                  <c:v>45</c:v>
                </c:pt>
                <c:pt idx="677">
                  <c:v>74</c:v>
                </c:pt>
                <c:pt idx="678">
                  <c:v>65</c:v>
                </c:pt>
                <c:pt idx="679">
                  <c:v>66</c:v>
                </c:pt>
                <c:pt idx="680">
                  <c:v>35</c:v>
                </c:pt>
                <c:pt idx="681">
                  <c:v>19</c:v>
                </c:pt>
                <c:pt idx="682">
                  <c:v>13</c:v>
                </c:pt>
                <c:pt idx="683">
                  <c:v>50</c:v>
                </c:pt>
                <c:pt idx="684">
                  <c:v>55</c:v>
                </c:pt>
                <c:pt idx="685">
                  <c:v>55</c:v>
                </c:pt>
                <c:pt idx="686">
                  <c:v>55</c:v>
                </c:pt>
                <c:pt idx="687">
                  <c:v>60</c:v>
                </c:pt>
                <c:pt idx="688">
                  <c:v>90</c:v>
                </c:pt>
                <c:pt idx="689">
                  <c:v>25</c:v>
                </c:pt>
                <c:pt idx="690">
                  <c:v>32</c:v>
                </c:pt>
                <c:pt idx="691">
                  <c:v>55</c:v>
                </c:pt>
                <c:pt idx="692">
                  <c:v>50</c:v>
                </c:pt>
                <c:pt idx="693">
                  <c:v>35</c:v>
                </c:pt>
                <c:pt idx="694">
                  <c:v>33</c:v>
                </c:pt>
                <c:pt idx="695">
                  <c:v>60</c:v>
                </c:pt>
                <c:pt idx="696">
                  <c:v>65</c:v>
                </c:pt>
                <c:pt idx="697">
                  <c:v>21</c:v>
                </c:pt>
                <c:pt idx="698">
                  <c:v>20</c:v>
                </c:pt>
                <c:pt idx="699">
                  <c:v>25</c:v>
                </c:pt>
                <c:pt idx="700">
                  <c:v>23</c:v>
                </c:pt>
                <c:pt idx="701">
                  <c:v>25</c:v>
                </c:pt>
                <c:pt idx="702">
                  <c:v>25</c:v>
                </c:pt>
                <c:pt idx="703">
                  <c:v>53.697500000000005</c:v>
                </c:pt>
                <c:pt idx="704">
                  <c:v>34.526800000000001</c:v>
                </c:pt>
                <c:pt idx="705">
                  <c:v>48.696999999999996</c:v>
                </c:pt>
                <c:pt idx="706">
                  <c:v>83.619700000000009</c:v>
                </c:pt>
                <c:pt idx="707">
                  <c:v>87.075000000000003</c:v>
                </c:pt>
                <c:pt idx="708">
                  <c:v>95.775999999999996</c:v>
                </c:pt>
                <c:pt idx="709">
                  <c:v>62.236999999999995</c:v>
                </c:pt>
                <c:pt idx="710">
                  <c:v>58.478999999999999</c:v>
                </c:pt>
                <c:pt idx="711">
                  <c:v>48.905999999999992</c:v>
                </c:pt>
                <c:pt idx="712">
                  <c:v>49.025700000000001</c:v>
                </c:pt>
                <c:pt idx="713">
                  <c:v>33.852799999999995</c:v>
                </c:pt>
                <c:pt idx="714">
                  <c:v>30.939999999999998</c:v>
                </c:pt>
                <c:pt idx="715">
                  <c:v>20.720000000000002</c:v>
                </c:pt>
                <c:pt idx="716">
                  <c:v>67.307500000000005</c:v>
                </c:pt>
                <c:pt idx="717">
                  <c:v>64.759500000000003</c:v>
                </c:pt>
                <c:pt idx="718">
                  <c:v>73.623499999999993</c:v>
                </c:pt>
                <c:pt idx="719">
                  <c:v>93.4084</c:v>
                </c:pt>
                <c:pt idx="720">
                  <c:v>64.269000000000005</c:v>
                </c:pt>
                <c:pt idx="721">
                  <c:v>78.613299999999995</c:v>
                </c:pt>
                <c:pt idx="722">
                  <c:v>37.695</c:v>
                </c:pt>
                <c:pt idx="723">
                  <c:v>44.376999999999995</c:v>
                </c:pt>
                <c:pt idx="724">
                  <c:v>20.739000000000001</c:v>
                </c:pt>
                <c:pt idx="725">
                  <c:v>93.147999999999996</c:v>
                </c:pt>
                <c:pt idx="726">
                  <c:v>18.584500000000002</c:v>
                </c:pt>
                <c:pt idx="727">
                  <c:v>12.811000000000002</c:v>
                </c:pt>
                <c:pt idx="728">
                  <c:v>20.382000000000001</c:v>
                </c:pt>
                <c:pt idx="729">
                  <c:v>24.725099999999998</c:v>
                </c:pt>
                <c:pt idx="730">
                  <c:v>23.754000000000001</c:v>
                </c:pt>
                <c:pt idx="731">
                  <c:v>25.5825</c:v>
                </c:pt>
                <c:pt idx="732">
                  <c:v>40.1706</c:v>
                </c:pt>
                <c:pt idx="733">
                  <c:v>22.286999999999999</c:v>
                </c:pt>
                <c:pt idx="734">
                  <c:v>24.133199999999999</c:v>
                </c:pt>
                <c:pt idx="735">
                  <c:v>24.230999999999998</c:v>
                </c:pt>
                <c:pt idx="736">
                  <c:v>32.010999999999996</c:v>
                </c:pt>
                <c:pt idx="737">
                  <c:v>172.512</c:v>
                </c:pt>
                <c:pt idx="738">
                  <c:v>59.468700000000005</c:v>
                </c:pt>
                <c:pt idx="739">
                  <c:v>62.067999999999998</c:v>
                </c:pt>
                <c:pt idx="740">
                  <c:v>58.9176</c:v>
                </c:pt>
                <c:pt idx="741">
                  <c:v>67.712700000000012</c:v>
                </c:pt>
                <c:pt idx="742">
                  <c:v>52.316000000000003</c:v>
                </c:pt>
                <c:pt idx="743">
                  <c:v>28.328399999999998</c:v>
                </c:pt>
                <c:pt idx="744">
                  <c:v>22.606399999999997</c:v>
                </c:pt>
                <c:pt idx="745">
                  <c:v>24.312999999999999</c:v>
                </c:pt>
                <c:pt idx="746">
                  <c:v>25.249200000000002</c:v>
                </c:pt>
                <c:pt idx="747">
                  <c:v>29.288800000000002</c:v>
                </c:pt>
                <c:pt idx="748">
                  <c:v>30.207999999999998</c:v>
                </c:pt>
                <c:pt idx="749">
                  <c:v>21.467599999999997</c:v>
                </c:pt>
                <c:pt idx="750">
                  <c:v>22.5565</c:v>
                </c:pt>
                <c:pt idx="751">
                  <c:v>24.075800000000001</c:v>
                </c:pt>
                <c:pt idx="752">
                  <c:v>54.965900000000005</c:v>
                </c:pt>
                <c:pt idx="753">
                  <c:v>85.425999999999988</c:v>
                </c:pt>
                <c:pt idx="754">
                  <c:v>63.008399999999995</c:v>
                </c:pt>
                <c:pt idx="755">
                  <c:v>72.900700000000001</c:v>
                </c:pt>
                <c:pt idx="756">
                  <c:v>39.410799999999995</c:v>
                </c:pt>
                <c:pt idx="757">
                  <c:v>40.041599999999995</c:v>
                </c:pt>
                <c:pt idx="758">
                  <c:v>47.677199999999999</c:v>
                </c:pt>
                <c:pt idx="759">
                  <c:v>38.535199999999996</c:v>
                </c:pt>
                <c:pt idx="760">
                  <c:v>43.476200000000006</c:v>
                </c:pt>
                <c:pt idx="761">
                  <c:v>54.292000000000002</c:v>
                </c:pt>
                <c:pt idx="762">
                  <c:v>24.252800000000001</c:v>
                </c:pt>
                <c:pt idx="763">
                  <c:v>24.5718</c:v>
                </c:pt>
                <c:pt idx="764">
                  <c:v>41.545400000000008</c:v>
                </c:pt>
                <c:pt idx="765">
                  <c:v>43.888199999999998</c:v>
                </c:pt>
                <c:pt idx="766">
                  <c:v>43.929599999999994</c:v>
                </c:pt>
                <c:pt idx="767">
                  <c:v>44.121600000000001</c:v>
                </c:pt>
                <c:pt idx="768">
                  <c:v>44.044999999999995</c:v>
                </c:pt>
                <c:pt idx="769">
                  <c:v>34.496000000000002</c:v>
                </c:pt>
                <c:pt idx="770">
                  <c:v>39.358799999999995</c:v>
                </c:pt>
                <c:pt idx="771">
                  <c:v>88.3476</c:v>
                </c:pt>
                <c:pt idx="772">
                  <c:v>34.486200000000004</c:v>
                </c:pt>
                <c:pt idx="773">
                  <c:v>64.865599999999986</c:v>
                </c:pt>
                <c:pt idx="774">
                  <c:v>72.449999999999989</c:v>
                </c:pt>
                <c:pt idx="775">
                  <c:v>63.7819</c:v>
                </c:pt>
                <c:pt idx="776">
                  <c:v>56.224000000000011</c:v>
                </c:pt>
                <c:pt idx="777">
                  <c:v>78.424500000000009</c:v>
                </c:pt>
                <c:pt idx="778">
                  <c:v>45.503399999999999</c:v>
                </c:pt>
                <c:pt idx="779">
                  <c:v>103.2936</c:v>
                </c:pt>
                <c:pt idx="780">
                  <c:v>24.075800000000001</c:v>
                </c:pt>
                <c:pt idx="781">
                  <c:v>19.627199999999995</c:v>
                </c:pt>
                <c:pt idx="782">
                  <c:v>21.723000000000003</c:v>
                </c:pt>
                <c:pt idx="783">
                  <c:v>32.275800000000004</c:v>
                </c:pt>
                <c:pt idx="784">
                  <c:v>86.803799999999995</c:v>
                </c:pt>
                <c:pt idx="785">
                  <c:v>112.08120000000001</c:v>
                </c:pt>
                <c:pt idx="786">
                  <c:v>115.286</c:v>
                </c:pt>
                <c:pt idx="787">
                  <c:v>80.173400000000001</c:v>
                </c:pt>
                <c:pt idx="788">
                  <c:v>87.657600000000002</c:v>
                </c:pt>
                <c:pt idx="789">
                  <c:v>74.006399999999999</c:v>
                </c:pt>
                <c:pt idx="790">
                  <c:v>78.0274</c:v>
                </c:pt>
                <c:pt idx="791">
                  <c:v>94.742999999999995</c:v>
                </c:pt>
                <c:pt idx="792">
                  <c:v>76.982399999999998</c:v>
                </c:pt>
                <c:pt idx="793">
                  <c:v>65.445600000000013</c:v>
                </c:pt>
                <c:pt idx="794">
                  <c:v>53.416999999999994</c:v>
                </c:pt>
                <c:pt idx="795">
                  <c:v>53.534399999999998</c:v>
                </c:pt>
                <c:pt idx="796">
                  <c:v>53.469000000000001</c:v>
                </c:pt>
                <c:pt idx="797">
                  <c:v>58.180800000000005</c:v>
                </c:pt>
                <c:pt idx="798">
                  <c:v>79.162199999999999</c:v>
                </c:pt>
                <c:pt idx="799">
                  <c:v>73.296300000000002</c:v>
                </c:pt>
                <c:pt idx="800">
                  <c:v>99.387</c:v>
                </c:pt>
                <c:pt idx="801">
                  <c:v>70.189199999999985</c:v>
                </c:pt>
                <c:pt idx="802">
                  <c:v>83.593599999999995</c:v>
                </c:pt>
                <c:pt idx="803">
                  <c:v>86.756999999999991</c:v>
                </c:pt>
                <c:pt idx="804">
                  <c:v>87.878799999999984</c:v>
                </c:pt>
                <c:pt idx="805">
                  <c:v>93.344400000000007</c:v>
                </c:pt>
                <c:pt idx="806">
                  <c:v>77.457599999999999</c:v>
                </c:pt>
                <c:pt idx="807">
                  <c:v>50.375599999999999</c:v>
                </c:pt>
                <c:pt idx="808">
                  <c:v>120.74930000000001</c:v>
                </c:pt>
                <c:pt idx="809">
                  <c:v>106.01280000000001</c:v>
                </c:pt>
                <c:pt idx="810">
                  <c:v>43.013199999999998</c:v>
                </c:pt>
                <c:pt idx="811">
                  <c:v>99.221399999999988</c:v>
                </c:pt>
                <c:pt idx="812">
                  <c:v>74.890799999999999</c:v>
                </c:pt>
                <c:pt idx="813">
                  <c:v>73.986000000000004</c:v>
                </c:pt>
                <c:pt idx="814">
                  <c:v>91.240600000000001</c:v>
                </c:pt>
                <c:pt idx="815">
                  <c:v>86.398499999999999</c:v>
                </c:pt>
                <c:pt idx="816">
                  <c:v>79.788000000000011</c:v>
                </c:pt>
                <c:pt idx="817">
                  <c:v>56.074199999999998</c:v>
                </c:pt>
                <c:pt idx="818">
                  <c:v>66.856399999999994</c:v>
                </c:pt>
                <c:pt idx="819">
                  <c:v>73.437399999999997</c:v>
                </c:pt>
                <c:pt idx="820">
                  <c:v>53.414999999999999</c:v>
                </c:pt>
                <c:pt idx="821">
                  <c:v>61.775999999999996</c:v>
                </c:pt>
                <c:pt idx="822">
                  <c:v>69.973199999999991</c:v>
                </c:pt>
                <c:pt idx="823">
                  <c:v>70.087800000000001</c:v>
                </c:pt>
                <c:pt idx="824">
                  <c:v>66.296400000000006</c:v>
                </c:pt>
                <c:pt idx="825">
                  <c:v>65.111199999999997</c:v>
                </c:pt>
                <c:pt idx="826">
                  <c:v>70.98</c:v>
                </c:pt>
                <c:pt idx="827">
                  <c:v>60.080500000000001</c:v>
                </c:pt>
                <c:pt idx="828">
                  <c:v>60.256</c:v>
                </c:pt>
                <c:pt idx="829">
                  <c:v>39.319200000000002</c:v>
                </c:pt>
                <c:pt idx="830">
                  <c:v>73.676999999999992</c:v>
                </c:pt>
                <c:pt idx="831">
                  <c:v>69.802499999999995</c:v>
                </c:pt>
                <c:pt idx="832">
                  <c:v>20.591999999999999</c:v>
                </c:pt>
                <c:pt idx="833">
                  <c:v>49.405000000000001</c:v>
                </c:pt>
                <c:pt idx="834">
                  <c:v>47.957599999999999</c:v>
                </c:pt>
                <c:pt idx="835">
                  <c:v>41.402999999999999</c:v>
                </c:pt>
                <c:pt idx="836">
                  <c:v>35.897599999999997</c:v>
                </c:pt>
                <c:pt idx="837">
                  <c:v>48.923400000000008</c:v>
                </c:pt>
                <c:pt idx="838">
                  <c:v>48.476399999999998</c:v>
                </c:pt>
                <c:pt idx="839">
                  <c:v>26.173999999999999</c:v>
                </c:pt>
                <c:pt idx="840">
                  <c:v>39.018900000000002</c:v>
                </c:pt>
                <c:pt idx="841">
                  <c:v>23.462399999999999</c:v>
                </c:pt>
                <c:pt idx="842">
                  <c:v>40.198399999999999</c:v>
                </c:pt>
              </c:numCache>
            </c:numRef>
          </c:xVal>
          <c:yVal>
            <c:numRef>
              <c:f>'[Data%20for%20conference%20(1)iogas (version 1).xlsx]Sheet17'!$N$2:$N$844</c:f>
              <c:numCache>
                <c:formatCode>General</c:formatCode>
                <c:ptCount val="843"/>
                <c:pt idx="0">
                  <c:v>275</c:v>
                </c:pt>
                <c:pt idx="1">
                  <c:v>247</c:v>
                </c:pt>
                <c:pt idx="2">
                  <c:v>258</c:v>
                </c:pt>
                <c:pt idx="3">
                  <c:v>298</c:v>
                </c:pt>
                <c:pt idx="4">
                  <c:v>309</c:v>
                </c:pt>
                <c:pt idx="5" formatCode="#,##0">
                  <c:v>1210</c:v>
                </c:pt>
                <c:pt idx="6">
                  <c:v>308</c:v>
                </c:pt>
                <c:pt idx="7">
                  <c:v>311</c:v>
                </c:pt>
                <c:pt idx="8">
                  <c:v>281</c:v>
                </c:pt>
                <c:pt idx="9">
                  <c:v>251</c:v>
                </c:pt>
                <c:pt idx="10">
                  <c:v>290</c:v>
                </c:pt>
                <c:pt idx="11">
                  <c:v>310</c:v>
                </c:pt>
                <c:pt idx="12">
                  <c:v>178</c:v>
                </c:pt>
                <c:pt idx="13">
                  <c:v>208</c:v>
                </c:pt>
                <c:pt idx="14">
                  <c:v>222</c:v>
                </c:pt>
                <c:pt idx="15">
                  <c:v>232</c:v>
                </c:pt>
                <c:pt idx="16">
                  <c:v>228</c:v>
                </c:pt>
                <c:pt idx="17">
                  <c:v>234</c:v>
                </c:pt>
                <c:pt idx="18">
                  <c:v>257</c:v>
                </c:pt>
                <c:pt idx="19">
                  <c:v>258</c:v>
                </c:pt>
                <c:pt idx="20">
                  <c:v>262</c:v>
                </c:pt>
                <c:pt idx="21">
                  <c:v>271</c:v>
                </c:pt>
                <c:pt idx="22">
                  <c:v>278</c:v>
                </c:pt>
                <c:pt idx="23">
                  <c:v>310</c:v>
                </c:pt>
                <c:pt idx="24">
                  <c:v>310</c:v>
                </c:pt>
                <c:pt idx="25">
                  <c:v>320</c:v>
                </c:pt>
                <c:pt idx="26">
                  <c:v>128</c:v>
                </c:pt>
                <c:pt idx="27">
                  <c:v>146</c:v>
                </c:pt>
                <c:pt idx="28">
                  <c:v>152</c:v>
                </c:pt>
                <c:pt idx="29">
                  <c:v>162</c:v>
                </c:pt>
                <c:pt idx="30">
                  <c:v>171</c:v>
                </c:pt>
                <c:pt idx="31">
                  <c:v>206</c:v>
                </c:pt>
                <c:pt idx="32">
                  <c:v>243</c:v>
                </c:pt>
                <c:pt idx="33">
                  <c:v>251</c:v>
                </c:pt>
                <c:pt idx="34">
                  <c:v>259</c:v>
                </c:pt>
                <c:pt idx="35">
                  <c:v>260</c:v>
                </c:pt>
                <c:pt idx="36">
                  <c:v>263</c:v>
                </c:pt>
                <c:pt idx="37">
                  <c:v>272</c:v>
                </c:pt>
                <c:pt idx="38">
                  <c:v>319</c:v>
                </c:pt>
                <c:pt idx="39">
                  <c:v>440</c:v>
                </c:pt>
                <c:pt idx="40">
                  <c:v>590</c:v>
                </c:pt>
                <c:pt idx="41">
                  <c:v>510</c:v>
                </c:pt>
                <c:pt idx="42">
                  <c:v>430</c:v>
                </c:pt>
                <c:pt idx="43">
                  <c:v>270</c:v>
                </c:pt>
                <c:pt idx="44">
                  <c:v>440</c:v>
                </c:pt>
                <c:pt idx="45">
                  <c:v>470</c:v>
                </c:pt>
                <c:pt idx="46">
                  <c:v>240</c:v>
                </c:pt>
                <c:pt idx="47">
                  <c:v>180</c:v>
                </c:pt>
                <c:pt idx="48">
                  <c:v>440</c:v>
                </c:pt>
                <c:pt idx="49">
                  <c:v>630</c:v>
                </c:pt>
                <c:pt idx="50">
                  <c:v>380</c:v>
                </c:pt>
                <c:pt idx="51">
                  <c:v>200</c:v>
                </c:pt>
                <c:pt idx="52" formatCode="#,##0">
                  <c:v>6570</c:v>
                </c:pt>
                <c:pt idx="53" formatCode="#,##0">
                  <c:v>6550</c:v>
                </c:pt>
                <c:pt idx="54" formatCode="#,##0">
                  <c:v>6500</c:v>
                </c:pt>
                <c:pt idx="55" formatCode="#,##0">
                  <c:v>7850</c:v>
                </c:pt>
                <c:pt idx="56" formatCode="#,##0">
                  <c:v>7860</c:v>
                </c:pt>
                <c:pt idx="57" formatCode="#,##0">
                  <c:v>7070</c:v>
                </c:pt>
                <c:pt idx="58" formatCode="#,##0">
                  <c:v>5510</c:v>
                </c:pt>
                <c:pt idx="59" formatCode="#,##0">
                  <c:v>4760</c:v>
                </c:pt>
                <c:pt idx="60" formatCode="#,##0">
                  <c:v>4770</c:v>
                </c:pt>
                <c:pt idx="61" formatCode="#,##0">
                  <c:v>6760</c:v>
                </c:pt>
                <c:pt idx="62" formatCode="#,##0">
                  <c:v>6740</c:v>
                </c:pt>
                <c:pt idx="63" formatCode="#,##0">
                  <c:v>8530</c:v>
                </c:pt>
                <c:pt idx="64" formatCode="#,##0">
                  <c:v>6110</c:v>
                </c:pt>
                <c:pt idx="65" formatCode="#,##0">
                  <c:v>4660</c:v>
                </c:pt>
                <c:pt idx="66" formatCode="#,##0">
                  <c:v>7800</c:v>
                </c:pt>
                <c:pt idx="67" formatCode="#,##0">
                  <c:v>7040</c:v>
                </c:pt>
                <c:pt idx="68" formatCode="#,##0">
                  <c:v>7470</c:v>
                </c:pt>
                <c:pt idx="69" formatCode="#,##0">
                  <c:v>6960</c:v>
                </c:pt>
                <c:pt idx="70" formatCode="#,##0">
                  <c:v>7160</c:v>
                </c:pt>
                <c:pt idx="71" formatCode="#,##0">
                  <c:v>7270</c:v>
                </c:pt>
                <c:pt idx="72" formatCode="#,##0">
                  <c:v>6260</c:v>
                </c:pt>
                <c:pt idx="73" formatCode="#,##0">
                  <c:v>7040</c:v>
                </c:pt>
                <c:pt idx="74" formatCode="#,##0">
                  <c:v>7120</c:v>
                </c:pt>
                <c:pt idx="75" formatCode="#,##0">
                  <c:v>5660</c:v>
                </c:pt>
                <c:pt idx="76" formatCode="#,##0">
                  <c:v>3460</c:v>
                </c:pt>
                <c:pt idx="77" formatCode="#,##0">
                  <c:v>5360</c:v>
                </c:pt>
                <c:pt idx="78" formatCode="#,##0">
                  <c:v>3340</c:v>
                </c:pt>
                <c:pt idx="79" formatCode="#,##0">
                  <c:v>6310</c:v>
                </c:pt>
                <c:pt idx="80">
                  <c:v>270</c:v>
                </c:pt>
                <c:pt idx="81">
                  <c:v>340</c:v>
                </c:pt>
                <c:pt idx="82">
                  <c:v>390</c:v>
                </c:pt>
                <c:pt idx="83">
                  <c:v>510</c:v>
                </c:pt>
                <c:pt idx="84">
                  <c:v>6</c:v>
                </c:pt>
                <c:pt idx="85">
                  <c:v>570</c:v>
                </c:pt>
                <c:pt idx="86">
                  <c:v>310</c:v>
                </c:pt>
                <c:pt idx="87">
                  <c:v>330</c:v>
                </c:pt>
                <c:pt idx="88">
                  <c:v>340</c:v>
                </c:pt>
                <c:pt idx="89">
                  <c:v>380</c:v>
                </c:pt>
                <c:pt idx="90">
                  <c:v>420</c:v>
                </c:pt>
                <c:pt idx="91">
                  <c:v>480</c:v>
                </c:pt>
                <c:pt idx="92">
                  <c:v>490</c:v>
                </c:pt>
                <c:pt idx="93">
                  <c:v>500</c:v>
                </c:pt>
                <c:pt idx="94">
                  <c:v>580</c:v>
                </c:pt>
                <c:pt idx="95">
                  <c:v>630</c:v>
                </c:pt>
                <c:pt idx="96">
                  <c:v>650</c:v>
                </c:pt>
                <c:pt idx="97">
                  <c:v>650</c:v>
                </c:pt>
                <c:pt idx="98">
                  <c:v>720</c:v>
                </c:pt>
                <c:pt idx="99">
                  <c:v>780</c:v>
                </c:pt>
                <c:pt idx="100">
                  <c:v>800</c:v>
                </c:pt>
                <c:pt idx="101">
                  <c:v>910</c:v>
                </c:pt>
                <c:pt idx="102">
                  <c:v>920</c:v>
                </c:pt>
                <c:pt idx="103">
                  <c:v>930</c:v>
                </c:pt>
                <c:pt idx="104">
                  <c:v>1000</c:v>
                </c:pt>
                <c:pt idx="105">
                  <c:v>1000</c:v>
                </c:pt>
                <c:pt idx="106">
                  <c:v>1300</c:v>
                </c:pt>
                <c:pt idx="107">
                  <c:v>1300</c:v>
                </c:pt>
                <c:pt idx="108">
                  <c:v>100</c:v>
                </c:pt>
                <c:pt idx="109">
                  <c:v>330</c:v>
                </c:pt>
                <c:pt idx="110">
                  <c:v>370</c:v>
                </c:pt>
                <c:pt idx="111">
                  <c:v>50</c:v>
                </c:pt>
                <c:pt idx="112">
                  <c:v>190</c:v>
                </c:pt>
                <c:pt idx="113">
                  <c:v>20</c:v>
                </c:pt>
                <c:pt idx="114">
                  <c:v>21</c:v>
                </c:pt>
                <c:pt idx="115">
                  <c:v>40</c:v>
                </c:pt>
                <c:pt idx="116">
                  <c:v>60</c:v>
                </c:pt>
                <c:pt idx="117">
                  <c:v>80</c:v>
                </c:pt>
                <c:pt idx="118">
                  <c:v>90</c:v>
                </c:pt>
                <c:pt idx="119">
                  <c:v>220</c:v>
                </c:pt>
                <c:pt idx="120">
                  <c:v>240</c:v>
                </c:pt>
                <c:pt idx="121">
                  <c:v>640</c:v>
                </c:pt>
                <c:pt idx="122">
                  <c:v>93</c:v>
                </c:pt>
                <c:pt idx="123">
                  <c:v>116</c:v>
                </c:pt>
                <c:pt idx="124">
                  <c:v>63</c:v>
                </c:pt>
                <c:pt idx="125">
                  <c:v>51</c:v>
                </c:pt>
                <c:pt idx="126">
                  <c:v>37</c:v>
                </c:pt>
                <c:pt idx="127">
                  <c:v>54</c:v>
                </c:pt>
                <c:pt idx="128">
                  <c:v>87</c:v>
                </c:pt>
                <c:pt idx="129">
                  <c:v>93</c:v>
                </c:pt>
                <c:pt idx="130">
                  <c:v>85</c:v>
                </c:pt>
                <c:pt idx="131">
                  <c:v>130</c:v>
                </c:pt>
                <c:pt idx="132">
                  <c:v>172</c:v>
                </c:pt>
                <c:pt idx="133">
                  <c:v>47</c:v>
                </c:pt>
                <c:pt idx="134">
                  <c:v>166</c:v>
                </c:pt>
                <c:pt idx="135">
                  <c:v>152</c:v>
                </c:pt>
                <c:pt idx="136">
                  <c:v>80</c:v>
                </c:pt>
                <c:pt idx="137">
                  <c:v>192</c:v>
                </c:pt>
                <c:pt idx="138">
                  <c:v>155</c:v>
                </c:pt>
                <c:pt idx="139">
                  <c:v>61</c:v>
                </c:pt>
                <c:pt idx="140">
                  <c:v>106</c:v>
                </c:pt>
                <c:pt idx="141">
                  <c:v>211</c:v>
                </c:pt>
                <c:pt idx="142">
                  <c:v>116</c:v>
                </c:pt>
                <c:pt idx="143">
                  <c:v>260</c:v>
                </c:pt>
                <c:pt idx="144">
                  <c:v>146</c:v>
                </c:pt>
                <c:pt idx="145">
                  <c:v>206</c:v>
                </c:pt>
                <c:pt idx="146">
                  <c:v>180</c:v>
                </c:pt>
                <c:pt idx="147">
                  <c:v>196</c:v>
                </c:pt>
                <c:pt idx="148">
                  <c:v>145</c:v>
                </c:pt>
                <c:pt idx="149">
                  <c:v>106</c:v>
                </c:pt>
                <c:pt idx="150" formatCode="0">
                  <c:v>278.00100000000003</c:v>
                </c:pt>
                <c:pt idx="151" formatCode="0">
                  <c:v>329.22200000000004</c:v>
                </c:pt>
                <c:pt idx="152" formatCode="0">
                  <c:v>262.75200000000001</c:v>
                </c:pt>
                <c:pt idx="153" formatCode="0">
                  <c:v>216.614</c:v>
                </c:pt>
                <c:pt idx="154" formatCode="0">
                  <c:v>196.28199999999998</c:v>
                </c:pt>
                <c:pt idx="155" formatCode="0">
                  <c:v>362.06600000000003</c:v>
                </c:pt>
                <c:pt idx="156" formatCode="0">
                  <c:v>102.833</c:v>
                </c:pt>
                <c:pt idx="157" formatCode="0">
                  <c:v>240.07399999999998</c:v>
                </c:pt>
                <c:pt idx="158" formatCode="0">
                  <c:v>166.95699999999999</c:v>
                </c:pt>
                <c:pt idx="159" formatCode="0">
                  <c:v>133.33100000000002</c:v>
                </c:pt>
                <c:pt idx="160" formatCode="0">
                  <c:v>164.22</c:v>
                </c:pt>
                <c:pt idx="161" formatCode="0">
                  <c:v>182.59700000000001</c:v>
                </c:pt>
                <c:pt idx="162" formatCode="0">
                  <c:v>279.565</c:v>
                </c:pt>
                <c:pt idx="163" formatCode="0">
                  <c:v>277.21899999999999</c:v>
                </c:pt>
                <c:pt idx="164" formatCode="0">
                  <c:v>286.99400000000003</c:v>
                </c:pt>
                <c:pt idx="165" formatCode="0">
                  <c:v>164.22</c:v>
                </c:pt>
                <c:pt idx="166" formatCode="0">
                  <c:v>182.59700000000001</c:v>
                </c:pt>
                <c:pt idx="167" formatCode="0">
                  <c:v>156.4</c:v>
                </c:pt>
                <c:pt idx="168" formatCode="0">
                  <c:v>126.29300000000001</c:v>
                </c:pt>
                <c:pt idx="169" formatCode="0">
                  <c:v>840.65</c:v>
                </c:pt>
                <c:pt idx="170" formatCode="0">
                  <c:v>122.383</c:v>
                </c:pt>
                <c:pt idx="171" formatCode="0">
                  <c:v>206.839</c:v>
                </c:pt>
                <c:pt idx="172" formatCode="0">
                  <c:v>62.56</c:v>
                </c:pt>
                <c:pt idx="173" formatCode="0">
                  <c:v>205.666</c:v>
                </c:pt>
                <c:pt idx="174" formatCode="0">
                  <c:v>283.86599999999999</c:v>
                </c:pt>
                <c:pt idx="175" formatCode="0">
                  <c:v>202.14699999999999</c:v>
                </c:pt>
                <c:pt idx="176" formatCode="0">
                  <c:v>325.70300000000003</c:v>
                </c:pt>
                <c:pt idx="177" formatCode="0">
                  <c:v>63.732999999999997</c:v>
                </c:pt>
                <c:pt idx="178" formatCode="0">
                  <c:v>88.366</c:v>
                </c:pt>
                <c:pt idx="179" formatCode="0">
                  <c:v>177.905</c:v>
                </c:pt>
                <c:pt idx="180" formatCode="0">
                  <c:v>171.25800000000001</c:v>
                </c:pt>
                <c:pt idx="181" formatCode="0">
                  <c:v>249.84899999999999</c:v>
                </c:pt>
                <c:pt idx="182" formatCode="0">
                  <c:v>261.97000000000003</c:v>
                </c:pt>
                <c:pt idx="183" formatCode="0">
                  <c:v>337.43300000000005</c:v>
                </c:pt>
                <c:pt idx="184" formatCode="0">
                  <c:v>254.15</c:v>
                </c:pt>
                <c:pt idx="185" formatCode="0">
                  <c:v>268.226</c:v>
                </c:pt>
                <c:pt idx="186" formatCode="0">
                  <c:v>355.81</c:v>
                </c:pt>
                <c:pt idx="187" formatCode="0">
                  <c:v>182.20600000000002</c:v>
                </c:pt>
                <c:pt idx="188" formatCode="0">
                  <c:v>234.60000000000002</c:v>
                </c:pt>
                <c:pt idx="189" formatCode="###0;###0">
                  <c:v>126</c:v>
                </c:pt>
                <c:pt idx="190" formatCode="###0.0;###0.0">
                  <c:v>38.5</c:v>
                </c:pt>
                <c:pt idx="191" formatCode="###0.0;###0.0">
                  <c:v>51.9</c:v>
                </c:pt>
                <c:pt idx="192" formatCode="###0;###0">
                  <c:v>161</c:v>
                </c:pt>
                <c:pt idx="193" formatCode="###0;###0">
                  <c:v>177</c:v>
                </c:pt>
                <c:pt idx="194" formatCode="###0;###0">
                  <c:v>112</c:v>
                </c:pt>
                <c:pt idx="195" formatCode="###0;###0">
                  <c:v>128</c:v>
                </c:pt>
                <c:pt idx="196" formatCode="###0;###0">
                  <c:v>143</c:v>
                </c:pt>
                <c:pt idx="197" formatCode="###0;###0">
                  <c:v>152</c:v>
                </c:pt>
                <c:pt idx="198" formatCode="###0;###0">
                  <c:v>118</c:v>
                </c:pt>
                <c:pt idx="199" formatCode="###0;###0">
                  <c:v>143</c:v>
                </c:pt>
                <c:pt idx="200" formatCode="###0;###0">
                  <c:v>128</c:v>
                </c:pt>
                <c:pt idx="201" formatCode="###0;###0">
                  <c:v>185</c:v>
                </c:pt>
                <c:pt idx="202" formatCode="###0;###0">
                  <c:v>162</c:v>
                </c:pt>
                <c:pt idx="203" formatCode="###0.00;###0.00">
                  <c:v>6.81</c:v>
                </c:pt>
                <c:pt idx="204" formatCode="###0;###0">
                  <c:v>472</c:v>
                </c:pt>
                <c:pt idx="205" formatCode="###0;###0">
                  <c:v>817</c:v>
                </c:pt>
                <c:pt idx="206" formatCode="###0;###0">
                  <c:v>1060</c:v>
                </c:pt>
                <c:pt idx="207" formatCode="###0;###0">
                  <c:v>1000</c:v>
                </c:pt>
                <c:pt idx="208" formatCode="###0;###0">
                  <c:v>2990</c:v>
                </c:pt>
                <c:pt idx="209" formatCode="###0;###0">
                  <c:v>2940</c:v>
                </c:pt>
                <c:pt idx="210" formatCode="###0;###0">
                  <c:v>942</c:v>
                </c:pt>
                <c:pt idx="211" formatCode="###0;###0">
                  <c:v>1290</c:v>
                </c:pt>
                <c:pt idx="212" formatCode="###0;###0">
                  <c:v>534</c:v>
                </c:pt>
                <c:pt idx="213" formatCode="###0;###0">
                  <c:v>561</c:v>
                </c:pt>
                <c:pt idx="214" formatCode="###0;###0">
                  <c:v>1360</c:v>
                </c:pt>
                <c:pt idx="215" formatCode="###0;###0">
                  <c:v>1170</c:v>
                </c:pt>
                <c:pt idx="216" formatCode="###0;###0">
                  <c:v>1820</c:v>
                </c:pt>
                <c:pt idx="217" formatCode="###0;###0">
                  <c:v>940</c:v>
                </c:pt>
                <c:pt idx="218" formatCode="###0;###0">
                  <c:v>2150</c:v>
                </c:pt>
                <c:pt idx="219" formatCode="###0.0;###0.0">
                  <c:v>21.9</c:v>
                </c:pt>
                <c:pt idx="220" formatCode="###0;###0">
                  <c:v>2200</c:v>
                </c:pt>
                <c:pt idx="221" formatCode="###0;###0">
                  <c:v>1990</c:v>
                </c:pt>
                <c:pt idx="222" formatCode="###0;###0">
                  <c:v>1150</c:v>
                </c:pt>
                <c:pt idx="223" formatCode="###0;###0">
                  <c:v>1650</c:v>
                </c:pt>
                <c:pt idx="224" formatCode="###0;###0">
                  <c:v>939</c:v>
                </c:pt>
                <c:pt idx="225" formatCode="###0;###0">
                  <c:v>649</c:v>
                </c:pt>
                <c:pt idx="226" formatCode="###0;###0">
                  <c:v>1162</c:v>
                </c:pt>
                <c:pt idx="227" formatCode="###0;###0">
                  <c:v>697</c:v>
                </c:pt>
                <c:pt idx="228" formatCode="###0;###0">
                  <c:v>742</c:v>
                </c:pt>
                <c:pt idx="229" formatCode="###0;###0">
                  <c:v>694</c:v>
                </c:pt>
                <c:pt idx="230" formatCode="###0;###0">
                  <c:v>820</c:v>
                </c:pt>
                <c:pt idx="231" formatCode="###0;###0">
                  <c:v>727</c:v>
                </c:pt>
                <c:pt idx="232" formatCode="###0;###0">
                  <c:v>611</c:v>
                </c:pt>
                <c:pt idx="233" formatCode="###0;###0">
                  <c:v>665</c:v>
                </c:pt>
                <c:pt idx="234" formatCode="###0;###0">
                  <c:v>606</c:v>
                </c:pt>
                <c:pt idx="235" formatCode="###0;###0">
                  <c:v>838</c:v>
                </c:pt>
                <c:pt idx="236" formatCode="###0;###0">
                  <c:v>1160</c:v>
                </c:pt>
                <c:pt idx="237" formatCode="###0;###0">
                  <c:v>802</c:v>
                </c:pt>
                <c:pt idx="238" formatCode="###0;###0">
                  <c:v>770</c:v>
                </c:pt>
                <c:pt idx="239" formatCode="###0;###0">
                  <c:v>640</c:v>
                </c:pt>
                <c:pt idx="240" formatCode="###0;###0">
                  <c:v>736</c:v>
                </c:pt>
                <c:pt idx="241" formatCode="###0;###0">
                  <c:v>1010</c:v>
                </c:pt>
                <c:pt idx="242" formatCode="###0;###0">
                  <c:v>969</c:v>
                </c:pt>
                <c:pt idx="243" formatCode="###0;###0">
                  <c:v>899</c:v>
                </c:pt>
                <c:pt idx="244" formatCode="_(* #,##0_);_(* \(#,##0\);_(* &quot;-&quot;??_);_(@_)">
                  <c:v>254.74730410724089</c:v>
                </c:pt>
                <c:pt idx="245" formatCode="_(* #,##0_);_(* \(#,##0\);_(* &quot;-&quot;??_);_(@_)">
                  <c:v>245.42242231165224</c:v>
                </c:pt>
                <c:pt idx="246" formatCode="_(* #,##0_);_(* \(#,##0\);_(* &quot;-&quot;??_);_(@_)">
                  <c:v>312.84060464550146</c:v>
                </c:pt>
                <c:pt idx="247" formatCode="_(* #,##0_);_(* \(#,##0\);_(* &quot;-&quot;??_);_(@_)">
                  <c:v>274.4564330306323</c:v>
                </c:pt>
                <c:pt idx="248" formatCode="_(* #,##0_);_(* \(#,##0\);_(* &quot;-&quot;??_);_(@_)">
                  <c:v>215.74203081710905</c:v>
                </c:pt>
                <c:pt idx="249" formatCode="_(* #,##0_);_(* \(#,##0\);_(* &quot;-&quot;??_);_(@_)">
                  <c:v>264.87108341985044</c:v>
                </c:pt>
                <c:pt idx="250" formatCode="_(* #,##0_);_(* \(#,##0\);_(* &quot;-&quot;??_);_(@_)">
                  <c:v>196.36634771314135</c:v>
                </c:pt>
                <c:pt idx="251" formatCode="_(* #,##0_);_(* \(#,##0\);_(* &quot;-&quot;??_);_(@_)">
                  <c:v>228.89607836879082</c:v>
                </c:pt>
                <c:pt idx="252" formatCode="_(* #,##0_);_(* \(#,##0\);_(* &quot;-&quot;??_);_(@_)">
                  <c:v>235.72670361085838</c:v>
                </c:pt>
                <c:pt idx="253" formatCode="_(* #,##0_);_(* \(#,##0\);_(* &quot;-&quot;??_);_(@_)">
                  <c:v>225.54254669319189</c:v>
                </c:pt>
                <c:pt idx="254" formatCode="_(* #,##0_);_(* \(#,##0\);_(* &quot;-&quot;??_);_(@_)">
                  <c:v>268.47536987703324</c:v>
                </c:pt>
                <c:pt idx="255" formatCode="_(* #,##0_);_(* \(#,##0\);_(* &quot;-&quot;??_);_(@_)">
                  <c:v>267.26666380037966</c:v>
                </c:pt>
                <c:pt idx="256" formatCode="_(* #,##0_);_(* \(#,##0\);_(* &quot;-&quot;??_);_(@_)">
                  <c:v>196.59834017697096</c:v>
                </c:pt>
                <c:pt idx="257" formatCode="_(* #,##0_);_(* \(#,##0\);_(* &quot;-&quot;??_);_(@_)">
                  <c:v>195.72203830101009</c:v>
                </c:pt>
                <c:pt idx="258" formatCode="_(* #,##0_);_(* \(#,##0\);_(* &quot;-&quot;??_);_(@_)">
                  <c:v>346.87293789787248</c:v>
                </c:pt>
                <c:pt idx="259" formatCode="_(* #,##0_);_(* \(#,##0\);_(* &quot;-&quot;??_);_(@_)">
                  <c:v>344.26691239806627</c:v>
                </c:pt>
                <c:pt idx="260" formatCode="_(* #,##0_);_(* \(#,##0\);_(* &quot;-&quot;??_);_(@_)">
                  <c:v>214.67896611789843</c:v>
                </c:pt>
                <c:pt idx="261" formatCode="_(* #,##0_);_(* \(#,##0\);_(* &quot;-&quot;??_);_(@_)">
                  <c:v>171.54379219874551</c:v>
                </c:pt>
                <c:pt idx="262" formatCode="_(* #,##0_);_(* \(#,##0\);_(* &quot;-&quot;??_);_(@_)">
                  <c:v>104.6291541875036</c:v>
                </c:pt>
                <c:pt idx="263" formatCode="_(* #,##0_);_(* \(#,##0\);_(* &quot;-&quot;??_);_(@_)">
                  <c:v>211.46681801465186</c:v>
                </c:pt>
                <c:pt idx="264" formatCode="_(* #,##0_);_(* \(#,##0\);_(* &quot;-&quot;??_);_(@_)">
                  <c:v>168.34768455274107</c:v>
                </c:pt>
                <c:pt idx="265" formatCode="_(* #,##0_);_(* \(#,##0\);_(* &quot;-&quot;??_);_(@_)">
                  <c:v>376.9098276524756</c:v>
                </c:pt>
                <c:pt idx="266" formatCode="_(* #,##0_);_(* \(#,##0\);_(* &quot;-&quot;??_);_(@_)">
                  <c:v>388.21680684931505</c:v>
                </c:pt>
                <c:pt idx="267" formatCode="_(* #,##0_);_(* \(#,##0\);_(* &quot;-&quot;??_);_(@_)">
                  <c:v>127.88335000000001</c:v>
                </c:pt>
                <c:pt idx="268" formatCode="_(* #,##0_);_(* \(#,##0\);_(* &quot;-&quot;??_);_(@_)">
                  <c:v>123.42611092436974</c:v>
                </c:pt>
                <c:pt idx="269" formatCode="_(* #,##0_);_(* \(#,##0\);_(* &quot;-&quot;??_);_(@_)">
                  <c:v>139.02139672131148</c:v>
                </c:pt>
                <c:pt idx="270" formatCode="_(* #,##0_);_(* \(#,##0\);_(* &quot;-&quot;??_);_(@_)">
                  <c:v>172.57160257806021</c:v>
                </c:pt>
                <c:pt idx="271" formatCode="_(* #,##0_);_(* \(#,##0\);_(* &quot;-&quot;??_);_(@_)">
                  <c:v>146.95479355400695</c:v>
                </c:pt>
                <c:pt idx="272" formatCode="_(* #,##0_);_(* \(#,##0\);_(* &quot;-&quot;??_);_(@_)">
                  <c:v>161.41571163575043</c:v>
                </c:pt>
                <c:pt idx="273" formatCode="_(* #,##0_);_(* \(#,##0\);_(* &quot;-&quot;??_);_(@_)">
                  <c:v>116.58751962323389</c:v>
                </c:pt>
                <c:pt idx="274" formatCode="_(* #,##0_);_(* \(#,##0\);_(* &quot;-&quot;??_);_(@_)">
                  <c:v>158.29644444444443</c:v>
                </c:pt>
                <c:pt idx="275" formatCode="_(* #,##0_);_(* \(#,##0\);_(* &quot;-&quot;??_);_(@_)">
                  <c:v>122.3827425986842</c:v>
                </c:pt>
                <c:pt idx="276" formatCode="_(* #,##0_);_(* \(#,##0\);_(* &quot;-&quot;??_);_(@_)">
                  <c:v>105.24517688022284</c:v>
                </c:pt>
                <c:pt idx="277" formatCode="_(* #,##0_);_(* \(#,##0\);_(* &quot;-&quot;??_);_(@_)">
                  <c:v>101.93093021049474</c:v>
                </c:pt>
                <c:pt idx="278" formatCode="_(* #,##0_);_(* \(#,##0\);_(* &quot;-&quot;??_);_(@_)">
                  <c:v>575.22426278026899</c:v>
                </c:pt>
                <c:pt idx="279" formatCode="_(* #,##0_);_(* \(#,##0\);_(* &quot;-&quot;??_);_(@_)">
                  <c:v>561.59202272727282</c:v>
                </c:pt>
                <c:pt idx="280" formatCode="_(* #,##0_);_(* \(#,##0\);_(* &quot;-&quot;??_);_(@_)">
                  <c:v>373.97064983388708</c:v>
                </c:pt>
                <c:pt idx="281" formatCode="_(* #,##0_);_(* \(#,##0\);_(* &quot;-&quot;??_);_(@_)">
                  <c:v>405.20793221757322</c:v>
                </c:pt>
                <c:pt idx="282" formatCode="_(* #,##0_);_(* \(#,##0\);_(* &quot;-&quot;??_);_(@_)">
                  <c:v>363.80410484581495</c:v>
                </c:pt>
                <c:pt idx="283" formatCode="_(* #,##0_);_(* \(#,##0\);_(* &quot;-&quot;??_);_(@_)">
                  <c:v>339.79313608695657</c:v>
                </c:pt>
                <c:pt idx="284" formatCode="_(* #,##0_);_(* \(#,##0\);_(* &quot;-&quot;??_);_(@_)">
                  <c:v>450.23836276150627</c:v>
                </c:pt>
                <c:pt idx="285" formatCode="_(* #,##0_);_(* \(#,##0\);_(* &quot;-&quot;??_);_(@_)">
                  <c:v>257.58367876447875</c:v>
                </c:pt>
                <c:pt idx="286" formatCode="_(* #,##0_);_(* \(#,##0\);_(* &quot;-&quot;??_);_(@_)">
                  <c:v>562.77353608463727</c:v>
                </c:pt>
                <c:pt idx="287" formatCode="_(* #,##0_);_(* \(#,##0\);_(* &quot;-&quot;??_);_(@_)">
                  <c:v>741.84464021955557</c:v>
                </c:pt>
                <c:pt idx="288" formatCode="_(* #,##0_);_(* \(#,##0\);_(* &quot;-&quot;??_);_(@_)">
                  <c:v>296.75862222222219</c:v>
                </c:pt>
                <c:pt idx="289" formatCode="_(* #,##0_);_(* \(#,##0\);_(* &quot;-&quot;??_);_(@_)">
                  <c:v>298.69000812182747</c:v>
                </c:pt>
                <c:pt idx="290" formatCode="_(* #,##0_);_(* \(#,##0\);_(* &quot;-&quot;??_);_(@_)">
                  <c:v>296.66998859857483</c:v>
                </c:pt>
                <c:pt idx="291" formatCode="_(* #,##0_);_(* \(#,##0\);_(* &quot;-&quot;??_);_(@_)">
                  <c:v>154.30354647887978</c:v>
                </c:pt>
                <c:pt idx="292" formatCode="_(* #,##0_);_(* \(#,##0\);_(* &quot;-&quot;??_);_(@_)">
                  <c:v>148.43376142175057</c:v>
                </c:pt>
                <c:pt idx="293" formatCode="_(* #,##0_);_(* \(#,##0\);_(* &quot;-&quot;??_);_(@_)">
                  <c:v>129.2612613147148</c:v>
                </c:pt>
                <c:pt idx="294" formatCode="_(* #,##0_);_(* \(#,##0\);_(* &quot;-&quot;??_);_(@_)">
                  <c:v>469.09848231046936</c:v>
                </c:pt>
                <c:pt idx="295" formatCode="_(* #,##0_);_(* \(#,##0\);_(* &quot;-&quot;??_);_(@_)">
                  <c:v>189.12774986807386</c:v>
                </c:pt>
                <c:pt idx="296" formatCode="_(* #,##0_);_(* \(#,##0\);_(* &quot;-&quot;??_);_(@_)">
                  <c:v>206.04844540540543</c:v>
                </c:pt>
                <c:pt idx="297" formatCode="_(* #,##0_);_(* \(#,##0\);_(* &quot;-&quot;??_);_(@_)">
                  <c:v>231.54637690288712</c:v>
                </c:pt>
                <c:pt idx="298" formatCode="_(* #,##0_);_(* \(#,##0\);_(* &quot;-&quot;??_);_(@_)">
                  <c:v>229.61703333333335</c:v>
                </c:pt>
                <c:pt idx="299" formatCode="_(* #,##0_);_(* \(#,##0\);_(* &quot;-&quot;??_);_(@_)">
                  <c:v>165.45952500000001</c:v>
                </c:pt>
                <c:pt idx="300" formatCode="_(* #,##0_);_(* \(#,##0\);_(* &quot;-&quot;??_);_(@_)">
                  <c:v>160.71678402494331</c:v>
                </c:pt>
                <c:pt idx="301" formatCode="_(* #,##0_);_(* \(#,##0\);_(* &quot;-&quot;??_);_(@_)">
                  <c:v>214.80643491124263</c:v>
                </c:pt>
                <c:pt idx="302" formatCode="_(* #,##0_);_(* \(#,##0\);_(* &quot;-&quot;??_);_(@_)">
                  <c:v>247.41454113924044</c:v>
                </c:pt>
                <c:pt idx="303" formatCode="_(* #,##0_);_(* \(#,##0\);_(* &quot;-&quot;??_);_(@_)">
                  <c:v>231.61723509933773</c:v>
                </c:pt>
                <c:pt idx="304" formatCode="_(* #,##0_);_(* \(#,##0\);_(* &quot;-&quot;??_);_(@_)">
                  <c:v>242.22242053231938</c:v>
                </c:pt>
                <c:pt idx="305" formatCode="_(* #,##0_);_(* \(#,##0\);_(* &quot;-&quot;??_);_(@_)">
                  <c:v>219.44623233830845</c:v>
                </c:pt>
                <c:pt idx="306" formatCode="_(* #,##0_);_(* \(#,##0\);_(* &quot;-&quot;??_);_(@_)">
                  <c:v>243.68017680250784</c:v>
                </c:pt>
                <c:pt idx="307" formatCode="_(* #,##0_);_(* \(#,##0\);_(* &quot;-&quot;??_);_(@_)">
                  <c:v>238.71911645962734</c:v>
                </c:pt>
                <c:pt idx="308" formatCode="_(* #,##0_);_(* \(#,##0\);_(* &quot;-&quot;??_);_(@_)">
                  <c:v>250.13331486880469</c:v>
                </c:pt>
                <c:pt idx="309" formatCode="_(* #,##0_);_(* \(#,##0\);_(* &quot;-&quot;??_);_(@_)">
                  <c:v>225.98254693333337</c:v>
                </c:pt>
                <c:pt idx="310" formatCode="_(* #,##0_);_(* \(#,##0\);_(* &quot;-&quot;??_);_(@_)">
                  <c:v>175.77390799031477</c:v>
                </c:pt>
                <c:pt idx="311" formatCode="_(* #,##0_);_(* \(#,##0\);_(* &quot;-&quot;??_);_(@_)">
                  <c:v>164.04490765171502</c:v>
                </c:pt>
                <c:pt idx="312" formatCode="_(* #,##0_);_(* \(#,##0\);_(* &quot;-&quot;??_);_(@_)">
                  <c:v>253.20308776595741</c:v>
                </c:pt>
                <c:pt idx="313" formatCode="_(* #,##0_);_(* \(#,##0\);_(* &quot;-&quot;??_);_(@_)">
                  <c:v>194.06319535962879</c:v>
                </c:pt>
                <c:pt idx="314" formatCode="_(* #,##0_);_(* \(#,##0\);_(* &quot;-&quot;??_);_(@_)">
                  <c:v>182.08402597402602</c:v>
                </c:pt>
                <c:pt idx="315" formatCode="_(* #,##0_);_(* \(#,##0\);_(* &quot;-&quot;??_);_(@_)">
                  <c:v>192.90375326315791</c:v>
                </c:pt>
                <c:pt idx="316" formatCode="_(* #,##0_);_(* \(#,##0\);_(* &quot;-&quot;??_);_(@_)">
                  <c:v>200.22013186813186</c:v>
                </c:pt>
                <c:pt idx="317" formatCode="_(* #,##0_);_(* \(#,##0\);_(* &quot;-&quot;??_);_(@_)">
                  <c:v>187.43492962962961</c:v>
                </c:pt>
                <c:pt idx="318" formatCode="_(* #,##0_);_(* \(#,##0\);_(* &quot;-&quot;??_);_(@_)">
                  <c:v>153.3251527906977</c:v>
                </c:pt>
                <c:pt idx="319" formatCode="_(* #,##0_);_(* \(#,##0\);_(* &quot;-&quot;??_);_(@_)">
                  <c:v>153.23266999112457</c:v>
                </c:pt>
                <c:pt idx="320" formatCode="_(* #,##0_);_(* \(#,##0\);_(* &quot;-&quot;??_);_(@_)">
                  <c:v>177.80590845210403</c:v>
                </c:pt>
                <c:pt idx="321" formatCode="_(* #,##0_);_(* \(#,##0\);_(* &quot;-&quot;??_);_(@_)">
                  <c:v>159.76912348947172</c:v>
                </c:pt>
                <c:pt idx="322" formatCode="_(* #,##0_);_(* \(#,##0\);_(* &quot;-&quot;??_);_(@_)">
                  <c:v>141.78406642403684</c:v>
                </c:pt>
                <c:pt idx="323" formatCode="_(* #,##0_);_(* \(#,##0\);_(* &quot;-&quot;??_);_(@_)">
                  <c:v>182.65271090047392</c:v>
                </c:pt>
                <c:pt idx="324" formatCode="_(* #,##0_);_(* \(#,##0\);_(* &quot;-&quot;??_);_(@_)">
                  <c:v>202.07645631216522</c:v>
                </c:pt>
                <c:pt idx="325" formatCode="_(* #,##0_);_(* \(#,##0\);_(* &quot;-&quot;??_);_(@_)">
                  <c:v>227.86125943656313</c:v>
                </c:pt>
                <c:pt idx="326" formatCode="_(* #,##0_);_(* \(#,##0\);_(* &quot;-&quot;??_);_(@_)">
                  <c:v>251.78735182331513</c:v>
                </c:pt>
                <c:pt idx="327" formatCode="_(* #,##0_);_(* \(#,##0\);_(* &quot;-&quot;??_);_(@_)">
                  <c:v>151.19364975609756</c:v>
                </c:pt>
                <c:pt idx="328" formatCode="_(* #,##0_);_(* \(#,##0\);_(* &quot;-&quot;??_);_(@_)">
                  <c:v>119.81395339805825</c:v>
                </c:pt>
                <c:pt idx="329" formatCode="_(* #,##0_);_(* \(#,##0\);_(* &quot;-&quot;??_);_(@_)">
                  <c:v>199.25856514745306</c:v>
                </c:pt>
                <c:pt idx="330" formatCode="_(* #,##0_);_(* \(#,##0\);_(* &quot;-&quot;??_);_(@_)">
                  <c:v>174.7264808056872</c:v>
                </c:pt>
                <c:pt idx="331" formatCode="_(* #,##0_);_(* \(#,##0\);_(* &quot;-&quot;??_);_(@_)">
                  <c:v>154.20281278538812</c:v>
                </c:pt>
                <c:pt idx="332" formatCode="_(* #,##0_);_(* \(#,##0\);_(* &quot;-&quot;??_);_(@_)">
                  <c:v>199.28957090909088</c:v>
                </c:pt>
                <c:pt idx="333" formatCode="_(* #,##0_);_(* \(#,##0\);_(* &quot;-&quot;??_);_(@_)">
                  <c:v>127.14301256544503</c:v>
                </c:pt>
                <c:pt idx="334" formatCode="_(* #,##0_);_(* \(#,##0\);_(* &quot;-&quot;??_);_(@_)">
                  <c:v>259.92091099195716</c:v>
                </c:pt>
                <c:pt idx="335" formatCode="_(* #,##0_);_(* \(#,##0\);_(* &quot;-&quot;??_);_(@_)">
                  <c:v>176.5490850894632</c:v>
                </c:pt>
                <c:pt idx="336" formatCode="_(* #,##0_);_(* \(#,##0\);_(* &quot;-&quot;??_);_(@_)">
                  <c:v>129.97771672727274</c:v>
                </c:pt>
                <c:pt idx="337" formatCode="_(* #,##0_);_(* \(#,##0\);_(* &quot;-&quot;??_);_(@_)">
                  <c:v>184.47426601882765</c:v>
                </c:pt>
                <c:pt idx="338" formatCode="_(* #,##0_);_(* \(#,##0\);_(* &quot;-&quot;??_);_(@_)">
                  <c:v>88.607363116883121</c:v>
                </c:pt>
                <c:pt idx="339" formatCode="_(* #,##0_);_(* \(#,##0\);_(* &quot;-&quot;??_);_(@_)">
                  <c:v>222.55315238846021</c:v>
                </c:pt>
                <c:pt idx="340" formatCode="_(* #,##0_);_(* \(#,##0\);_(* &quot;-&quot;??_);_(@_)">
                  <c:v>80.976228892005608</c:v>
                </c:pt>
                <c:pt idx="341" formatCode="_(* #,##0_);_(* \(#,##0\);_(* &quot;-&quot;??_);_(@_)">
                  <c:v>400.94260857761782</c:v>
                </c:pt>
                <c:pt idx="342" formatCode="_(* #,##0_);_(* \(#,##0\);_(* &quot;-&quot;??_);_(@_)">
                  <c:v>84.480043636363618</c:v>
                </c:pt>
                <c:pt idx="343" formatCode="_(* #,##0_);_(* \(#,##0\);_(* &quot;-&quot;??_);_(@_)">
                  <c:v>81.785581806282721</c:v>
                </c:pt>
                <c:pt idx="344" formatCode="_(* #,##0_);_(* \(#,##0\);_(* &quot;-&quot;??_);_(@_)">
                  <c:v>98.507054545454551</c:v>
                </c:pt>
                <c:pt idx="345" formatCode="_(* #,##0_);_(* \(#,##0\);_(* &quot;-&quot;??_);_(@_)">
                  <c:v>109.84361791590494</c:v>
                </c:pt>
                <c:pt idx="346" formatCode="_(* #,##0_);_(* \(#,##0\);_(* &quot;-&quot;??_);_(@_)">
                  <c:v>93.503347450980399</c:v>
                </c:pt>
                <c:pt idx="347" formatCode="_(* #,##0_);_(* \(#,##0\);_(* &quot;-&quot;??_);_(@_)">
                  <c:v>77.203911111111125</c:v>
                </c:pt>
                <c:pt idx="348" formatCode="_(* #,##0_);_(* \(#,##0\);_(* &quot;-&quot;??_);_(@_)">
                  <c:v>353.31812727272722</c:v>
                </c:pt>
                <c:pt idx="349" formatCode="_(* #,##0_);_(* \(#,##0\);_(* &quot;-&quot;??_);_(@_)">
                  <c:v>364.48417674418607</c:v>
                </c:pt>
                <c:pt idx="350" formatCode="_(* #,##0_);_(* \(#,##0\);_(* &quot;-&quot;??_);_(@_)">
                  <c:v>374.2210750988142</c:v>
                </c:pt>
                <c:pt idx="351" formatCode="_(* #,##0_);_(* \(#,##0\);_(* &quot;-&quot;??_);_(@_)">
                  <c:v>310.60027182517109</c:v>
                </c:pt>
                <c:pt idx="352" formatCode="_(* #,##0_);_(* \(#,##0\);_(* &quot;-&quot;??_);_(@_)">
                  <c:v>348.02855119858958</c:v>
                </c:pt>
                <c:pt idx="353" formatCode="_(* #,##0_);_(* \(#,##0\);_(* &quot;-&quot;??_);_(@_)">
                  <c:v>428.51036754105809</c:v>
                </c:pt>
                <c:pt idx="354" formatCode="_(* #,##0_);_(* \(#,##0\);_(* &quot;-&quot;??_);_(@_)">
                  <c:v>273.06077348305212</c:v>
                </c:pt>
                <c:pt idx="355" formatCode="_(* #,##0_);_(* \(#,##0\);_(* &quot;-&quot;??_);_(@_)">
                  <c:v>348.9281150943396</c:v>
                </c:pt>
                <c:pt idx="356" formatCode="_(* #,##0_);_(* \(#,##0\);_(* &quot;-&quot;??_);_(@_)">
                  <c:v>227.64020988593154</c:v>
                </c:pt>
                <c:pt idx="357" formatCode="_(* #,##0_);_(* \(#,##0\);_(* &quot;-&quot;??_);_(@_)">
                  <c:v>179.86629918624209</c:v>
                </c:pt>
                <c:pt idx="358" formatCode="_(* #,##0_);_(* \(#,##0\);_(* &quot;-&quot;??_);_(@_)">
                  <c:v>160.43796135265703</c:v>
                </c:pt>
                <c:pt idx="359" formatCode="_(* #,##0_);_(* \(#,##0\);_(* &quot;-&quot;??_);_(@_)">
                  <c:v>443.02728857142853</c:v>
                </c:pt>
                <c:pt idx="360" formatCode="_(* #,##0_);_(* \(#,##0\);_(* &quot;-&quot;??_);_(@_)">
                  <c:v>233.28846017699118</c:v>
                </c:pt>
                <c:pt idx="361" formatCode="_(* #,##0_);_(* \(#,##0\);_(* &quot;-&quot;??_);_(@_)">
                  <c:v>164.36277846534654</c:v>
                </c:pt>
                <c:pt idx="362" formatCode="_(* #,##0_);_(* \(#,##0\);_(* &quot;-&quot;??_);_(@_)">
                  <c:v>200.43621492537312</c:v>
                </c:pt>
                <c:pt idx="363" formatCode="_(* #,##0_);_(* \(#,##0\);_(* &quot;-&quot;??_);_(@_)">
                  <c:v>152.99182034739454</c:v>
                </c:pt>
                <c:pt idx="364" formatCode="_(* #,##0_);_(* \(#,##0\);_(* &quot;-&quot;??_);_(@_)">
                  <c:v>153.39928463476068</c:v>
                </c:pt>
                <c:pt idx="365" formatCode="_(* #,##0_);_(* \(#,##0\);_(* &quot;-&quot;??_);_(@_)">
                  <c:v>375.27699557436227</c:v>
                </c:pt>
                <c:pt idx="366" formatCode="_(* #,##0_);_(* \(#,##0\);_(* &quot;-&quot;??_);_(@_)">
                  <c:v>244.03401594202901</c:v>
                </c:pt>
                <c:pt idx="367" formatCode="_(* #,##0_);_(* \(#,##0\);_(* &quot;-&quot;??_);_(@_)">
                  <c:v>95.278836734693868</c:v>
                </c:pt>
                <c:pt idx="368" formatCode="_(* #,##0_);_(* \(#,##0\);_(* &quot;-&quot;??_);_(@_)">
                  <c:v>103.4845825</c:v>
                </c:pt>
                <c:pt idx="369" formatCode="_(* #,##0_);_(* \(#,##0\);_(* &quot;-&quot;??_);_(@_)">
                  <c:v>72.274796012269945</c:v>
                </c:pt>
                <c:pt idx="370" formatCode="_(* #,##0_);_(* \(#,##0\);_(* &quot;-&quot;??_);_(@_)">
                  <c:v>84.434995588235296</c:v>
                </c:pt>
                <c:pt idx="371" formatCode="_(* #,##0_);_(* \(#,##0\);_(* &quot;-&quot;??_);_(@_)">
                  <c:v>90.529436608863179</c:v>
                </c:pt>
                <c:pt idx="372" formatCode="_(* #,##0_);_(* \(#,##0\);_(* &quot;-&quot;??_);_(@_)">
                  <c:v>93.32450878378377</c:v>
                </c:pt>
                <c:pt idx="373" formatCode="_(* #,##0_);_(* \(#,##0\);_(* &quot;-&quot;??_);_(@_)">
                  <c:v>346.47642635658912</c:v>
                </c:pt>
                <c:pt idx="374" formatCode="_(* #,##0_);_(* \(#,##0\);_(* &quot;-&quot;??_);_(@_)">
                  <c:v>280.0415030927835</c:v>
                </c:pt>
                <c:pt idx="375" formatCode="_(* #,##0_);_(* \(#,##0\);_(* &quot;-&quot;??_);_(@_)">
                  <c:v>721.58790951791343</c:v>
                </c:pt>
                <c:pt idx="376" formatCode="_(* #,##0_);_(* \(#,##0\);_(* &quot;-&quot;??_);_(@_)">
                  <c:v>201.97650133315312</c:v>
                </c:pt>
                <c:pt idx="377" formatCode="_(* #,##0_);_(* \(#,##0\);_(* &quot;-&quot;??_);_(@_)">
                  <c:v>114.02013710982659</c:v>
                </c:pt>
                <c:pt idx="378" formatCode="_(* #,##0_);_(* \(#,##0\);_(* &quot;-&quot;??_);_(@_)">
                  <c:v>107.97967159329141</c:v>
                </c:pt>
                <c:pt idx="379" formatCode="_(* #,##0_);_(* \(#,##0\);_(* &quot;-&quot;??_);_(@_)">
                  <c:v>120.35794292565944</c:v>
                </c:pt>
                <c:pt idx="380" formatCode="_(* #,##0_);_(* \(#,##0\);_(* &quot;-&quot;??_);_(@_)">
                  <c:v>165.46544795180722</c:v>
                </c:pt>
                <c:pt idx="381" formatCode="_(* #,##0_);_(* \(#,##0\);_(* &quot;-&quot;??_);_(@_)">
                  <c:v>162.87671849063744</c:v>
                </c:pt>
                <c:pt idx="382" formatCode="_(* #,##0_);_(* \(#,##0\);_(* &quot;-&quot;??_);_(@_)">
                  <c:v>216.09264315352695</c:v>
                </c:pt>
                <c:pt idx="383" formatCode="_(* #,##0_);_(* \(#,##0\);_(* &quot;-&quot;??_);_(@_)">
                  <c:v>236.04085868606339</c:v>
                </c:pt>
                <c:pt idx="384" formatCode="_(* #,##0_);_(* \(#,##0\);_(* &quot;-&quot;??_);_(@_)">
                  <c:v>189.83828684833077</c:v>
                </c:pt>
                <c:pt idx="385" formatCode="_(* #,##0_);_(* \(#,##0\);_(* &quot;-&quot;??_);_(@_)">
                  <c:v>273.75778717201166</c:v>
                </c:pt>
                <c:pt idx="386" formatCode="_(* #,##0_);_(* \(#,##0\);_(* &quot;-&quot;??_);_(@_)">
                  <c:v>359.07767605032734</c:v>
                </c:pt>
                <c:pt idx="387" formatCode="_(* #,##0_);_(* \(#,##0\);_(* &quot;-&quot;??_);_(@_)">
                  <c:v>313.41979338842975</c:v>
                </c:pt>
                <c:pt idx="388" formatCode="_(* #,##0_);_(* \(#,##0\);_(* &quot;-&quot;??_);_(@_)">
                  <c:v>255.68655694822885</c:v>
                </c:pt>
                <c:pt idx="389" formatCode="_(* #,##0_);_(* \(#,##0\);_(* &quot;-&quot;??_);_(@_)">
                  <c:v>266.49585747800592</c:v>
                </c:pt>
                <c:pt idx="390" formatCode="_(* #,##0_);_(* \(#,##0\);_(* &quot;-&quot;??_);_(@_)">
                  <c:v>216.42671976744188</c:v>
                </c:pt>
                <c:pt idx="391" formatCode="_(* #,##0_);_(* \(#,##0\);_(* &quot;-&quot;??_);_(@_)">
                  <c:v>485.0403795348837</c:v>
                </c:pt>
                <c:pt idx="392" formatCode="_(* #,##0_);_(* \(#,##0\);_(* &quot;-&quot;??_);_(@_)">
                  <c:v>331.44678119960139</c:v>
                </c:pt>
                <c:pt idx="393" formatCode="_(* #,##0_);_(* \(#,##0\);_(* &quot;-&quot;??_);_(@_)">
                  <c:v>251.05234073861249</c:v>
                </c:pt>
                <c:pt idx="394" formatCode="_(* #,##0_);_(* \(#,##0\);_(* &quot;-&quot;??_);_(@_)">
                  <c:v>394.28778879310352</c:v>
                </c:pt>
                <c:pt idx="395" formatCode="_(* #,##0_);_(* \(#,##0\);_(* &quot;-&quot;??_);_(@_)">
                  <c:v>216.71045245901641</c:v>
                </c:pt>
                <c:pt idx="396" formatCode="_(* #,##0_);_(* \(#,##0\);_(* &quot;-&quot;??_);_(@_)">
                  <c:v>427.10837577464793</c:v>
                </c:pt>
                <c:pt idx="397" formatCode="_(* #,##0_);_(* \(#,##0\);_(* &quot;-&quot;??_);_(@_)">
                  <c:v>396.90292957283441</c:v>
                </c:pt>
                <c:pt idx="398" formatCode="_(* #,##0_);_(* \(#,##0\);_(* &quot;-&quot;??_);_(@_)">
                  <c:v>394.752886875</c:v>
                </c:pt>
                <c:pt idx="399" formatCode="_(* #,##0_);_(* \(#,##0\);_(* &quot;-&quot;??_);_(@_)">
                  <c:v>553.35418018423388</c:v>
                </c:pt>
                <c:pt idx="400" formatCode="_(* #,##0_);_(* \(#,##0\);_(* &quot;-&quot;??_);_(@_)">
                  <c:v>447.24488443949042</c:v>
                </c:pt>
                <c:pt idx="401" formatCode="_(* #,##0_);_(* \(#,##0\);_(* &quot;-&quot;??_);_(@_)">
                  <c:v>402.85187233395396</c:v>
                </c:pt>
                <c:pt idx="402" formatCode="_(* #,##0_);_(* \(#,##0\);_(* &quot;-&quot;??_);_(@_)">
                  <c:v>456.13430670231207</c:v>
                </c:pt>
                <c:pt idx="403" formatCode="_(* #,##0_);_(* \(#,##0\);_(* &quot;-&quot;??_);_(@_)">
                  <c:v>453.8043227438913</c:v>
                </c:pt>
                <c:pt idx="404" formatCode="_(* #,##0_);_(* \(#,##0\);_(* &quot;-&quot;??_);_(@_)">
                  <c:v>420.97030884654288</c:v>
                </c:pt>
                <c:pt idx="405" formatCode="_(* #,##0_);_(* \(#,##0\);_(* &quot;-&quot;??_);_(@_)">
                  <c:v>412.13272397537679</c:v>
                </c:pt>
                <c:pt idx="406" formatCode="_(* #,##0_);_(* \(#,##0\);_(* &quot;-&quot;??_);_(@_)">
                  <c:v>465.03159869204285</c:v>
                </c:pt>
                <c:pt idx="407" formatCode="_(* #,##0_);_(* \(#,##0\);_(* &quot;-&quot;??_);_(@_)">
                  <c:v>462.10159732111737</c:v>
                </c:pt>
                <c:pt idx="408" formatCode="_(* #,##0_);_(* \(#,##0\);_(* &quot;-&quot;??_);_(@_)">
                  <c:v>417.28572088513664</c:v>
                </c:pt>
                <c:pt idx="409" formatCode="_(* #,##0_);_(* \(#,##0\);_(* &quot;-&quot;??_);_(@_)">
                  <c:v>439.05780136831413</c:v>
                </c:pt>
                <c:pt idx="410" formatCode="_(* #,##0_);_(* \(#,##0\);_(* &quot;-&quot;??_);_(@_)">
                  <c:v>478.63664988092881</c:v>
                </c:pt>
                <c:pt idx="411" formatCode="_(* #,##0_);_(* \(#,##0\);_(* &quot;-&quot;??_);_(@_)">
                  <c:v>336.04063800917385</c:v>
                </c:pt>
                <c:pt idx="412" formatCode="_(* #,##0_);_(* \(#,##0\);_(* &quot;-&quot;??_);_(@_)">
                  <c:v>891.3560325067383</c:v>
                </c:pt>
                <c:pt idx="413" formatCode="_(* #,##0_);_(* \(#,##0\);_(* &quot;-&quot;??_);_(@_)">
                  <c:v>79.500044436033306</c:v>
                </c:pt>
                <c:pt idx="414" formatCode="_(* #,##0_);_(* \(#,##0\);_(* &quot;-&quot;??_);_(@_)">
                  <c:v>1127.4015355889596</c:v>
                </c:pt>
                <c:pt idx="415" formatCode="_(* #,##0_);_(* \(#,##0\);_(* &quot;-&quot;??_);_(@_)">
                  <c:v>321.02116887985477</c:v>
                </c:pt>
                <c:pt idx="416" formatCode="_(* #,##0_);_(* \(#,##0\);_(* &quot;-&quot;??_);_(@_)">
                  <c:v>781.18333166054697</c:v>
                </c:pt>
                <c:pt idx="417" formatCode="_(* #,##0_);_(* \(#,##0\);_(* &quot;-&quot;??_);_(@_)">
                  <c:v>49.416914946235188</c:v>
                </c:pt>
                <c:pt idx="418" formatCode="_(* #,##0_);_(* \(#,##0\);_(* &quot;-&quot;??_);_(@_)">
                  <c:v>590.7696299180318</c:v>
                </c:pt>
                <c:pt idx="419" formatCode="_(* #,##0_);_(* \(#,##0\);_(* &quot;-&quot;??_);_(@_)">
                  <c:v>627.22517445573226</c:v>
                </c:pt>
                <c:pt idx="420" formatCode="_(* #,##0_);_(* \(#,##0\);_(* &quot;-&quot;??_);_(@_)">
                  <c:v>647.31592548386607</c:v>
                </c:pt>
                <c:pt idx="421" formatCode="_(* #,##0_);_(* \(#,##0\);_(* &quot;-&quot;??_);_(@_)">
                  <c:v>730.1297448979592</c:v>
                </c:pt>
                <c:pt idx="422" formatCode="_(* #,##0_);_(* \(#,##0\);_(* &quot;-&quot;??_);_(@_)">
                  <c:v>533.9522117117117</c:v>
                </c:pt>
                <c:pt idx="423">
                  <c:v>2928</c:v>
                </c:pt>
                <c:pt idx="424">
                  <c:v>2285</c:v>
                </c:pt>
                <c:pt idx="425">
                  <c:v>7100</c:v>
                </c:pt>
                <c:pt idx="426">
                  <c:v>6150</c:v>
                </c:pt>
                <c:pt idx="427">
                  <c:v>3830</c:v>
                </c:pt>
                <c:pt idx="428">
                  <c:v>3335</c:v>
                </c:pt>
                <c:pt idx="429">
                  <c:v>3013</c:v>
                </c:pt>
                <c:pt idx="430">
                  <c:v>6071</c:v>
                </c:pt>
                <c:pt idx="431">
                  <c:v>2025</c:v>
                </c:pt>
                <c:pt idx="432">
                  <c:v>1843</c:v>
                </c:pt>
                <c:pt idx="433">
                  <c:v>2038</c:v>
                </c:pt>
                <c:pt idx="434">
                  <c:v>5096</c:v>
                </c:pt>
                <c:pt idx="435">
                  <c:v>3045</c:v>
                </c:pt>
                <c:pt idx="436">
                  <c:v>4200</c:v>
                </c:pt>
                <c:pt idx="437">
                  <c:v>1940</c:v>
                </c:pt>
                <c:pt idx="438">
                  <c:v>3690</c:v>
                </c:pt>
                <c:pt idx="439">
                  <c:v>2088</c:v>
                </c:pt>
                <c:pt idx="440">
                  <c:v>2765</c:v>
                </c:pt>
                <c:pt idx="441">
                  <c:v>2672</c:v>
                </c:pt>
                <c:pt idx="442">
                  <c:v>2819</c:v>
                </c:pt>
                <c:pt idx="443">
                  <c:v>1303</c:v>
                </c:pt>
                <c:pt idx="444">
                  <c:v>1195</c:v>
                </c:pt>
                <c:pt idx="445">
                  <c:v>1120</c:v>
                </c:pt>
                <c:pt idx="446">
                  <c:v>2409</c:v>
                </c:pt>
                <c:pt idx="447">
                  <c:v>2446</c:v>
                </c:pt>
                <c:pt idx="448">
                  <c:v>2048</c:v>
                </c:pt>
                <c:pt idx="449">
                  <c:v>1150</c:v>
                </c:pt>
                <c:pt idx="450">
                  <c:v>1475</c:v>
                </c:pt>
                <c:pt idx="451">
                  <c:v>1508</c:v>
                </c:pt>
                <c:pt idx="452">
                  <c:v>1980</c:v>
                </c:pt>
                <c:pt idx="453">
                  <c:v>1720</c:v>
                </c:pt>
                <c:pt idx="454">
                  <c:v>1885</c:v>
                </c:pt>
                <c:pt idx="455">
                  <c:v>1299</c:v>
                </c:pt>
                <c:pt idx="456">
                  <c:v>1195</c:v>
                </c:pt>
                <c:pt idx="457">
                  <c:v>1003</c:v>
                </c:pt>
                <c:pt idx="458">
                  <c:v>1753</c:v>
                </c:pt>
                <c:pt idx="459">
                  <c:v>1977</c:v>
                </c:pt>
                <c:pt idx="460">
                  <c:v>1918</c:v>
                </c:pt>
                <c:pt idx="461">
                  <c:v>925</c:v>
                </c:pt>
                <c:pt idx="462">
                  <c:v>1018</c:v>
                </c:pt>
                <c:pt idx="463">
                  <c:v>760</c:v>
                </c:pt>
                <c:pt idx="464">
                  <c:v>3017</c:v>
                </c:pt>
                <c:pt idx="465">
                  <c:v>1443</c:v>
                </c:pt>
                <c:pt idx="466">
                  <c:v>710</c:v>
                </c:pt>
                <c:pt idx="467">
                  <c:v>1835</c:v>
                </c:pt>
                <c:pt idx="468">
                  <c:v>2505</c:v>
                </c:pt>
                <c:pt idx="469">
                  <c:v>2115</c:v>
                </c:pt>
                <c:pt idx="470">
                  <c:v>1635</c:v>
                </c:pt>
                <c:pt idx="471">
                  <c:v>1670</c:v>
                </c:pt>
                <c:pt idx="472">
                  <c:v>1725</c:v>
                </c:pt>
                <c:pt idx="473">
                  <c:v>1680</c:v>
                </c:pt>
                <c:pt idx="474">
                  <c:v>1773</c:v>
                </c:pt>
                <c:pt idx="475">
                  <c:v>1830</c:v>
                </c:pt>
                <c:pt idx="476">
                  <c:v>893</c:v>
                </c:pt>
                <c:pt idx="477">
                  <c:v>1835</c:v>
                </c:pt>
                <c:pt idx="478">
                  <c:v>1805</c:v>
                </c:pt>
                <c:pt idx="479">
                  <c:v>1792</c:v>
                </c:pt>
                <c:pt idx="480">
                  <c:v>1198</c:v>
                </c:pt>
                <c:pt idx="481">
                  <c:v>1420</c:v>
                </c:pt>
                <c:pt idx="482">
                  <c:v>1782</c:v>
                </c:pt>
                <c:pt idx="483">
                  <c:v>1734</c:v>
                </c:pt>
                <c:pt idx="484">
                  <c:v>1935</c:v>
                </c:pt>
                <c:pt idx="485">
                  <c:v>1251</c:v>
                </c:pt>
                <c:pt idx="486">
                  <c:v>1342</c:v>
                </c:pt>
                <c:pt idx="487">
                  <c:v>1230</c:v>
                </c:pt>
                <c:pt idx="488">
                  <c:v>292</c:v>
                </c:pt>
                <c:pt idx="489">
                  <c:v>434</c:v>
                </c:pt>
                <c:pt idx="490">
                  <c:v>363</c:v>
                </c:pt>
                <c:pt idx="491">
                  <c:v>354</c:v>
                </c:pt>
                <c:pt idx="492">
                  <c:v>232</c:v>
                </c:pt>
                <c:pt idx="493">
                  <c:v>233</c:v>
                </c:pt>
                <c:pt idx="494">
                  <c:v>790</c:v>
                </c:pt>
                <c:pt idx="495">
                  <c:v>560</c:v>
                </c:pt>
                <c:pt idx="496">
                  <c:v>728</c:v>
                </c:pt>
                <c:pt idx="498">
                  <c:v>895</c:v>
                </c:pt>
                <c:pt idx="499">
                  <c:v>765</c:v>
                </c:pt>
                <c:pt idx="500">
                  <c:v>1255</c:v>
                </c:pt>
                <c:pt idx="501">
                  <c:v>1079</c:v>
                </c:pt>
                <c:pt idx="502">
                  <c:v>1453</c:v>
                </c:pt>
                <c:pt idx="503">
                  <c:v>483</c:v>
                </c:pt>
                <c:pt idx="504">
                  <c:v>1130</c:v>
                </c:pt>
                <c:pt idx="505">
                  <c:v>985</c:v>
                </c:pt>
                <c:pt idx="506">
                  <c:v>1066</c:v>
                </c:pt>
                <c:pt idx="507">
                  <c:v>1125</c:v>
                </c:pt>
                <c:pt idx="508">
                  <c:v>698</c:v>
                </c:pt>
                <c:pt idx="509">
                  <c:v>1310</c:v>
                </c:pt>
                <c:pt idx="510">
                  <c:v>4880</c:v>
                </c:pt>
                <c:pt idx="511">
                  <c:v>3480</c:v>
                </c:pt>
                <c:pt idx="512">
                  <c:v>5870</c:v>
                </c:pt>
                <c:pt idx="513">
                  <c:v>6050</c:v>
                </c:pt>
                <c:pt idx="514">
                  <c:v>5330</c:v>
                </c:pt>
                <c:pt idx="515">
                  <c:v>6290</c:v>
                </c:pt>
                <c:pt idx="516">
                  <c:v>4700</c:v>
                </c:pt>
                <c:pt idx="517">
                  <c:v>2930</c:v>
                </c:pt>
                <c:pt idx="518">
                  <c:v>2420</c:v>
                </c:pt>
                <c:pt idx="519">
                  <c:v>2630</c:v>
                </c:pt>
                <c:pt idx="520">
                  <c:v>2190</c:v>
                </c:pt>
                <c:pt idx="521">
                  <c:v>1870</c:v>
                </c:pt>
                <c:pt idx="522">
                  <c:v>1760</c:v>
                </c:pt>
                <c:pt idx="523">
                  <c:v>1760</c:v>
                </c:pt>
                <c:pt idx="524">
                  <c:v>1760</c:v>
                </c:pt>
                <c:pt idx="525">
                  <c:v>590</c:v>
                </c:pt>
                <c:pt idx="526">
                  <c:v>650</c:v>
                </c:pt>
                <c:pt idx="527">
                  <c:v>1490</c:v>
                </c:pt>
                <c:pt idx="528">
                  <c:v>770</c:v>
                </c:pt>
                <c:pt idx="529">
                  <c:v>2330</c:v>
                </c:pt>
                <c:pt idx="530">
                  <c:v>6200</c:v>
                </c:pt>
                <c:pt idx="531">
                  <c:v>6070</c:v>
                </c:pt>
                <c:pt idx="532">
                  <c:v>5900</c:v>
                </c:pt>
                <c:pt idx="533">
                  <c:v>6050</c:v>
                </c:pt>
                <c:pt idx="534">
                  <c:v>5200</c:v>
                </c:pt>
                <c:pt idx="535">
                  <c:v>2310</c:v>
                </c:pt>
                <c:pt idx="536">
                  <c:v>2380</c:v>
                </c:pt>
                <c:pt idx="537">
                  <c:v>2660</c:v>
                </c:pt>
                <c:pt idx="538">
                  <c:v>1760</c:v>
                </c:pt>
                <c:pt idx="539">
                  <c:v>1480</c:v>
                </c:pt>
                <c:pt idx="540">
                  <c:v>1390</c:v>
                </c:pt>
                <c:pt idx="541">
                  <c:v>170</c:v>
                </c:pt>
                <c:pt idx="542">
                  <c:v>360</c:v>
                </c:pt>
                <c:pt idx="543">
                  <c:v>307</c:v>
                </c:pt>
                <c:pt idx="544">
                  <c:v>254</c:v>
                </c:pt>
                <c:pt idx="545">
                  <c:v>171</c:v>
                </c:pt>
                <c:pt idx="546">
                  <c:v>218</c:v>
                </c:pt>
                <c:pt idx="547">
                  <c:v>303</c:v>
                </c:pt>
                <c:pt idx="548">
                  <c:v>281</c:v>
                </c:pt>
                <c:pt idx="549">
                  <c:v>267</c:v>
                </c:pt>
                <c:pt idx="550">
                  <c:v>253</c:v>
                </c:pt>
                <c:pt idx="551">
                  <c:v>193</c:v>
                </c:pt>
                <c:pt idx="552">
                  <c:v>234</c:v>
                </c:pt>
                <c:pt idx="553">
                  <c:v>237</c:v>
                </c:pt>
                <c:pt idx="554">
                  <c:v>252</c:v>
                </c:pt>
                <c:pt idx="555">
                  <c:v>232</c:v>
                </c:pt>
                <c:pt idx="556">
                  <c:v>205</c:v>
                </c:pt>
                <c:pt idx="557">
                  <c:v>315</c:v>
                </c:pt>
                <c:pt idx="558">
                  <c:v>241</c:v>
                </c:pt>
                <c:pt idx="559">
                  <c:v>369</c:v>
                </c:pt>
                <c:pt idx="561">
                  <c:v>184</c:v>
                </c:pt>
                <c:pt idx="562">
                  <c:v>274</c:v>
                </c:pt>
                <c:pt idx="563">
                  <c:v>520</c:v>
                </c:pt>
                <c:pt idx="564">
                  <c:v>349</c:v>
                </c:pt>
                <c:pt idx="565">
                  <c:v>300</c:v>
                </c:pt>
                <c:pt idx="566">
                  <c:v>119</c:v>
                </c:pt>
                <c:pt idx="567">
                  <c:v>320</c:v>
                </c:pt>
                <c:pt idx="568">
                  <c:v>151</c:v>
                </c:pt>
                <c:pt idx="569">
                  <c:v>248</c:v>
                </c:pt>
                <c:pt idx="570">
                  <c:v>170</c:v>
                </c:pt>
                <c:pt idx="571">
                  <c:v>192</c:v>
                </c:pt>
                <c:pt idx="572">
                  <c:v>188</c:v>
                </c:pt>
                <c:pt idx="573">
                  <c:v>413</c:v>
                </c:pt>
                <c:pt idx="574">
                  <c:v>289</c:v>
                </c:pt>
                <c:pt idx="575">
                  <c:v>251</c:v>
                </c:pt>
                <c:pt idx="576">
                  <c:v>304</c:v>
                </c:pt>
                <c:pt idx="577">
                  <c:v>283</c:v>
                </c:pt>
                <c:pt idx="578">
                  <c:v>248</c:v>
                </c:pt>
                <c:pt idx="579">
                  <c:v>259</c:v>
                </c:pt>
                <c:pt idx="580">
                  <c:v>232</c:v>
                </c:pt>
                <c:pt idx="581">
                  <c:v>244</c:v>
                </c:pt>
                <c:pt idx="582">
                  <c:v>240</c:v>
                </c:pt>
                <c:pt idx="583">
                  <c:v>196</c:v>
                </c:pt>
                <c:pt idx="584">
                  <c:v>769</c:v>
                </c:pt>
                <c:pt idx="585">
                  <c:v>1022</c:v>
                </c:pt>
                <c:pt idx="586">
                  <c:v>725</c:v>
                </c:pt>
                <c:pt idx="587">
                  <c:v>1009</c:v>
                </c:pt>
                <c:pt idx="588">
                  <c:v>884</c:v>
                </c:pt>
                <c:pt idx="589">
                  <c:v>850</c:v>
                </c:pt>
                <c:pt idx="590">
                  <c:v>3059</c:v>
                </c:pt>
                <c:pt idx="591">
                  <c:v>2967</c:v>
                </c:pt>
                <c:pt idx="592">
                  <c:v>988</c:v>
                </c:pt>
                <c:pt idx="593">
                  <c:v>1081</c:v>
                </c:pt>
                <c:pt idx="594">
                  <c:v>914</c:v>
                </c:pt>
                <c:pt idx="595">
                  <c:v>553</c:v>
                </c:pt>
                <c:pt idx="596">
                  <c:v>582</c:v>
                </c:pt>
                <c:pt idx="597">
                  <c:v>681</c:v>
                </c:pt>
                <c:pt idx="598">
                  <c:v>1041</c:v>
                </c:pt>
                <c:pt idx="599">
                  <c:v>760</c:v>
                </c:pt>
                <c:pt idx="600">
                  <c:v>900</c:v>
                </c:pt>
                <c:pt idx="601">
                  <c:v>460</c:v>
                </c:pt>
                <c:pt idx="602">
                  <c:v>688</c:v>
                </c:pt>
                <c:pt idx="603">
                  <c:v>3245</c:v>
                </c:pt>
                <c:pt idx="604">
                  <c:v>3155</c:v>
                </c:pt>
                <c:pt idx="605">
                  <c:v>3179</c:v>
                </c:pt>
                <c:pt idx="606">
                  <c:v>573</c:v>
                </c:pt>
                <c:pt idx="607">
                  <c:v>451</c:v>
                </c:pt>
                <c:pt idx="608">
                  <c:v>918</c:v>
                </c:pt>
                <c:pt idx="609">
                  <c:v>818</c:v>
                </c:pt>
                <c:pt idx="610">
                  <c:v>930</c:v>
                </c:pt>
                <c:pt idx="611">
                  <c:v>660</c:v>
                </c:pt>
                <c:pt idx="612">
                  <c:v>703</c:v>
                </c:pt>
                <c:pt idx="613">
                  <c:v>1100</c:v>
                </c:pt>
                <c:pt idx="614">
                  <c:v>1120</c:v>
                </c:pt>
                <c:pt idx="615">
                  <c:v>1210</c:v>
                </c:pt>
                <c:pt idx="616">
                  <c:v>990</c:v>
                </c:pt>
                <c:pt idx="617">
                  <c:v>1060</c:v>
                </c:pt>
                <c:pt idx="618">
                  <c:v>979</c:v>
                </c:pt>
                <c:pt idx="619">
                  <c:v>931</c:v>
                </c:pt>
                <c:pt idx="620">
                  <c:v>1220</c:v>
                </c:pt>
                <c:pt idx="621">
                  <c:v>1200</c:v>
                </c:pt>
                <c:pt idx="622">
                  <c:v>848</c:v>
                </c:pt>
                <c:pt idx="623">
                  <c:v>1460</c:v>
                </c:pt>
                <c:pt idx="624">
                  <c:v>1550</c:v>
                </c:pt>
                <c:pt idx="625">
                  <c:v>994</c:v>
                </c:pt>
                <c:pt idx="626">
                  <c:v>1800</c:v>
                </c:pt>
                <c:pt idx="627">
                  <c:v>677</c:v>
                </c:pt>
                <c:pt idx="628">
                  <c:v>1010</c:v>
                </c:pt>
                <c:pt idx="629">
                  <c:v>627</c:v>
                </c:pt>
                <c:pt idx="630">
                  <c:v>1020</c:v>
                </c:pt>
                <c:pt idx="631">
                  <c:v>644</c:v>
                </c:pt>
                <c:pt idx="632">
                  <c:v>1140</c:v>
                </c:pt>
                <c:pt idx="633">
                  <c:v>867</c:v>
                </c:pt>
                <c:pt idx="634">
                  <c:v>506</c:v>
                </c:pt>
                <c:pt idx="635">
                  <c:v>777</c:v>
                </c:pt>
                <c:pt idx="636">
                  <c:v>840</c:v>
                </c:pt>
                <c:pt idx="637">
                  <c:v>775</c:v>
                </c:pt>
                <c:pt idx="638">
                  <c:v>838</c:v>
                </c:pt>
                <c:pt idx="639">
                  <c:v>1120</c:v>
                </c:pt>
                <c:pt idx="640">
                  <c:v>951</c:v>
                </c:pt>
                <c:pt idx="641">
                  <c:v>1030</c:v>
                </c:pt>
                <c:pt idx="642">
                  <c:v>991</c:v>
                </c:pt>
                <c:pt idx="643">
                  <c:v>1270</c:v>
                </c:pt>
                <c:pt idx="644">
                  <c:v>3660</c:v>
                </c:pt>
                <c:pt idx="645">
                  <c:v>1390</c:v>
                </c:pt>
                <c:pt idx="646">
                  <c:v>1390</c:v>
                </c:pt>
                <c:pt idx="647">
                  <c:v>1140</c:v>
                </c:pt>
                <c:pt idx="648">
                  <c:v>1270</c:v>
                </c:pt>
                <c:pt idx="649">
                  <c:v>1480</c:v>
                </c:pt>
                <c:pt idx="650">
                  <c:v>1210</c:v>
                </c:pt>
                <c:pt idx="651">
                  <c:v>910</c:v>
                </c:pt>
                <c:pt idx="652">
                  <c:v>950</c:v>
                </c:pt>
                <c:pt idx="653">
                  <c:v>1160</c:v>
                </c:pt>
                <c:pt idx="654">
                  <c:v>1110</c:v>
                </c:pt>
                <c:pt idx="655">
                  <c:v>1050</c:v>
                </c:pt>
                <c:pt idx="656">
                  <c:v>773</c:v>
                </c:pt>
                <c:pt idx="657">
                  <c:v>908</c:v>
                </c:pt>
                <c:pt idx="658">
                  <c:v>959</c:v>
                </c:pt>
                <c:pt idx="659">
                  <c:v>1770</c:v>
                </c:pt>
                <c:pt idx="660">
                  <c:v>1780</c:v>
                </c:pt>
                <c:pt idx="661">
                  <c:v>1060</c:v>
                </c:pt>
                <c:pt idx="662">
                  <c:v>1440</c:v>
                </c:pt>
                <c:pt idx="663">
                  <c:v>1330</c:v>
                </c:pt>
                <c:pt idx="664">
                  <c:v>1250</c:v>
                </c:pt>
                <c:pt idx="665">
                  <c:v>1410</c:v>
                </c:pt>
                <c:pt idx="666">
                  <c:v>1580</c:v>
                </c:pt>
                <c:pt idx="667">
                  <c:v>1220</c:v>
                </c:pt>
                <c:pt idx="668">
                  <c:v>1120</c:v>
                </c:pt>
                <c:pt idx="669">
                  <c:v>1260</c:v>
                </c:pt>
                <c:pt idx="670">
                  <c:v>1050</c:v>
                </c:pt>
                <c:pt idx="671">
                  <c:v>1360</c:v>
                </c:pt>
                <c:pt idx="672">
                  <c:v>1430</c:v>
                </c:pt>
                <c:pt idx="673">
                  <c:v>1420</c:v>
                </c:pt>
                <c:pt idx="674">
                  <c:v>1570</c:v>
                </c:pt>
                <c:pt idx="675">
                  <c:v>1550</c:v>
                </c:pt>
                <c:pt idx="676">
                  <c:v>1080</c:v>
                </c:pt>
                <c:pt idx="677">
                  <c:v>886</c:v>
                </c:pt>
                <c:pt idx="678">
                  <c:v>2010</c:v>
                </c:pt>
                <c:pt idx="679">
                  <c:v>1130</c:v>
                </c:pt>
                <c:pt idx="680">
                  <c:v>1310</c:v>
                </c:pt>
                <c:pt idx="681">
                  <c:v>1290</c:v>
                </c:pt>
                <c:pt idx="682">
                  <c:v>1280</c:v>
                </c:pt>
                <c:pt idx="683">
                  <c:v>1040</c:v>
                </c:pt>
                <c:pt idx="684">
                  <c:v>1390</c:v>
                </c:pt>
                <c:pt idx="685">
                  <c:v>883</c:v>
                </c:pt>
                <c:pt idx="686">
                  <c:v>1420</c:v>
                </c:pt>
                <c:pt idx="687">
                  <c:v>911</c:v>
                </c:pt>
                <c:pt idx="688">
                  <c:v>808</c:v>
                </c:pt>
                <c:pt idx="689">
                  <c:v>771</c:v>
                </c:pt>
                <c:pt idx="690">
                  <c:v>1620</c:v>
                </c:pt>
                <c:pt idx="691">
                  <c:v>1400</c:v>
                </c:pt>
                <c:pt idx="692">
                  <c:v>3070</c:v>
                </c:pt>
                <c:pt idx="693">
                  <c:v>3330</c:v>
                </c:pt>
                <c:pt idx="694">
                  <c:v>1600</c:v>
                </c:pt>
                <c:pt idx="695">
                  <c:v>1510</c:v>
                </c:pt>
                <c:pt idx="696">
                  <c:v>2260</c:v>
                </c:pt>
                <c:pt idx="697">
                  <c:v>1770</c:v>
                </c:pt>
                <c:pt idx="698">
                  <c:v>1760</c:v>
                </c:pt>
                <c:pt idx="699">
                  <c:v>1220</c:v>
                </c:pt>
                <c:pt idx="700">
                  <c:v>1620</c:v>
                </c:pt>
                <c:pt idx="701">
                  <c:v>1330</c:v>
                </c:pt>
                <c:pt idx="702">
                  <c:v>1290</c:v>
                </c:pt>
                <c:pt idx="703">
                  <c:v>1092.75</c:v>
                </c:pt>
                <c:pt idx="704">
                  <c:v>739.86</c:v>
                </c:pt>
                <c:pt idx="705">
                  <c:v>818.995</c:v>
                </c:pt>
                <c:pt idx="706">
                  <c:v>1279.3</c:v>
                </c:pt>
                <c:pt idx="707">
                  <c:v>1300.32</c:v>
                </c:pt>
                <c:pt idx="708">
                  <c:v>1413.28</c:v>
                </c:pt>
                <c:pt idx="709">
                  <c:v>1178.0999999999999</c:v>
                </c:pt>
                <c:pt idx="710">
                  <c:v>1227.48</c:v>
                </c:pt>
                <c:pt idx="711">
                  <c:v>1116.06</c:v>
                </c:pt>
                <c:pt idx="712">
                  <c:v>1079.029</c:v>
                </c:pt>
                <c:pt idx="713">
                  <c:v>1454.24</c:v>
                </c:pt>
                <c:pt idx="714">
                  <c:v>1428</c:v>
                </c:pt>
                <c:pt idx="715">
                  <c:v>949.7600000000001</c:v>
                </c:pt>
                <c:pt idx="716">
                  <c:v>1803.1000000000001</c:v>
                </c:pt>
                <c:pt idx="717">
                  <c:v>1883.2500000000002</c:v>
                </c:pt>
                <c:pt idx="718">
                  <c:v>1138.1300000000001</c:v>
                </c:pt>
                <c:pt idx="719">
                  <c:v>2109.6</c:v>
                </c:pt>
                <c:pt idx="720">
                  <c:v>751.47</c:v>
                </c:pt>
                <c:pt idx="721">
                  <c:v>1162.51</c:v>
                </c:pt>
                <c:pt idx="722">
                  <c:v>675.279</c:v>
                </c:pt>
                <c:pt idx="723">
                  <c:v>1137.3</c:v>
                </c:pt>
                <c:pt idx="724">
                  <c:v>718.06</c:v>
                </c:pt>
                <c:pt idx="725">
                  <c:v>1322.3999999999999</c:v>
                </c:pt>
                <c:pt idx="726">
                  <c:v>1039.5330000000001</c:v>
                </c:pt>
                <c:pt idx="727">
                  <c:v>563.68400000000008</c:v>
                </c:pt>
                <c:pt idx="728">
                  <c:v>920.745</c:v>
                </c:pt>
                <c:pt idx="729">
                  <c:v>948.36</c:v>
                </c:pt>
                <c:pt idx="730">
                  <c:v>860.25000000000011</c:v>
                </c:pt>
                <c:pt idx="731">
                  <c:v>952.80600000000004</c:v>
                </c:pt>
                <c:pt idx="732">
                  <c:v>1300.32</c:v>
                </c:pt>
                <c:pt idx="733">
                  <c:v>1115.5230000000001</c:v>
                </c:pt>
                <c:pt idx="734">
                  <c:v>1218.49</c:v>
                </c:pt>
                <c:pt idx="735">
                  <c:v>1171.3619999999999</c:v>
                </c:pt>
                <c:pt idx="736">
                  <c:v>1511.3</c:v>
                </c:pt>
                <c:pt idx="737">
                  <c:v>4384.6799999999994</c:v>
                </c:pt>
                <c:pt idx="738">
                  <c:v>1649.93</c:v>
                </c:pt>
                <c:pt idx="739">
                  <c:v>1640.1999999999998</c:v>
                </c:pt>
                <c:pt idx="740">
                  <c:v>1332.66</c:v>
                </c:pt>
                <c:pt idx="741">
                  <c:v>1532.89</c:v>
                </c:pt>
                <c:pt idx="742">
                  <c:v>1759.72</c:v>
                </c:pt>
                <c:pt idx="743">
                  <c:v>1404.81</c:v>
                </c:pt>
                <c:pt idx="744">
                  <c:v>1033.76</c:v>
                </c:pt>
                <c:pt idx="745">
                  <c:v>1126.7</c:v>
                </c:pt>
                <c:pt idx="746">
                  <c:v>1381.5600000000002</c:v>
                </c:pt>
                <c:pt idx="747">
                  <c:v>1310.91</c:v>
                </c:pt>
                <c:pt idx="748">
                  <c:v>1239</c:v>
                </c:pt>
                <c:pt idx="749">
                  <c:v>887.40399999999988</c:v>
                </c:pt>
                <c:pt idx="750">
                  <c:v>1039.6600000000001</c:v>
                </c:pt>
                <c:pt idx="751">
                  <c:v>1137.374</c:v>
                </c:pt>
                <c:pt idx="752">
                  <c:v>2083.29</c:v>
                </c:pt>
                <c:pt idx="753">
                  <c:v>2153.7999999999997</c:v>
                </c:pt>
                <c:pt idx="754">
                  <c:v>1223.24</c:v>
                </c:pt>
                <c:pt idx="755">
                  <c:v>1729.44</c:v>
                </c:pt>
                <c:pt idx="756">
                  <c:v>1550.78</c:v>
                </c:pt>
                <c:pt idx="757">
                  <c:v>1455</c:v>
                </c:pt>
                <c:pt idx="758">
                  <c:v>1672.26</c:v>
                </c:pt>
                <c:pt idx="759">
                  <c:v>1908.6399999999999</c:v>
                </c:pt>
                <c:pt idx="760">
                  <c:v>1465.22</c:v>
                </c:pt>
                <c:pt idx="761">
                  <c:v>1240.96</c:v>
                </c:pt>
                <c:pt idx="762">
                  <c:v>1469.1599999999999</c:v>
                </c:pt>
                <c:pt idx="763">
                  <c:v>1178.1000000000001</c:v>
                </c:pt>
                <c:pt idx="764">
                  <c:v>1498.72</c:v>
                </c:pt>
                <c:pt idx="765">
                  <c:v>1655.9399999999998</c:v>
                </c:pt>
                <c:pt idx="766">
                  <c:v>1624.4799999999998</c:v>
                </c:pt>
                <c:pt idx="767">
                  <c:v>1803.93</c:v>
                </c:pt>
                <c:pt idx="768">
                  <c:v>1782.4999999999998</c:v>
                </c:pt>
                <c:pt idx="769">
                  <c:v>1209.6000000000001</c:v>
                </c:pt>
                <c:pt idx="770">
                  <c:v>1002.066</c:v>
                </c:pt>
                <c:pt idx="771">
                  <c:v>2339.64</c:v>
                </c:pt>
                <c:pt idx="772">
                  <c:v>1273.51</c:v>
                </c:pt>
                <c:pt idx="773">
                  <c:v>1496.02</c:v>
                </c:pt>
                <c:pt idx="774">
                  <c:v>1483.4999999999998</c:v>
                </c:pt>
                <c:pt idx="775">
                  <c:v>1460.48</c:v>
                </c:pt>
                <c:pt idx="776">
                  <c:v>1164.8000000000002</c:v>
                </c:pt>
                <c:pt idx="777">
                  <c:v>1605.45</c:v>
                </c:pt>
                <c:pt idx="778">
                  <c:v>958.9380000000001</c:v>
                </c:pt>
                <c:pt idx="779">
                  <c:v>1644.36</c:v>
                </c:pt>
                <c:pt idx="780">
                  <c:v>1080.4459999999999</c:v>
                </c:pt>
                <c:pt idx="781">
                  <c:v>911.42399999999986</c:v>
                </c:pt>
                <c:pt idx="782">
                  <c:v>858.89400000000012</c:v>
                </c:pt>
                <c:pt idx="783">
                  <c:v>1880.8200000000002</c:v>
                </c:pt>
                <c:pt idx="784">
                  <c:v>1671.6</c:v>
                </c:pt>
                <c:pt idx="785">
                  <c:v>3723.9100000000003</c:v>
                </c:pt>
                <c:pt idx="786">
                  <c:v>3929.3999999999996</c:v>
                </c:pt>
                <c:pt idx="787">
                  <c:v>1923.1999999999998</c:v>
                </c:pt>
                <c:pt idx="788">
                  <c:v>1798.41</c:v>
                </c:pt>
                <c:pt idx="789">
                  <c:v>2820.48</c:v>
                </c:pt>
                <c:pt idx="790">
                  <c:v>2164.71</c:v>
                </c:pt>
                <c:pt idx="791">
                  <c:v>2129.6</c:v>
                </c:pt>
                <c:pt idx="792">
                  <c:v>1449.36</c:v>
                </c:pt>
                <c:pt idx="793">
                  <c:v>1978.0200000000002</c:v>
                </c:pt>
                <c:pt idx="794">
                  <c:v>1561.4199999999998</c:v>
                </c:pt>
                <c:pt idx="795">
                  <c:v>1514.4599999999998</c:v>
                </c:pt>
                <c:pt idx="796">
                  <c:v>1521</c:v>
                </c:pt>
                <c:pt idx="797">
                  <c:v>1454.52</c:v>
                </c:pt>
                <c:pt idx="798">
                  <c:v>1695.48</c:v>
                </c:pt>
                <c:pt idx="799">
                  <c:v>1963.92</c:v>
                </c:pt>
                <c:pt idx="800">
                  <c:v>2089.8000000000002</c:v>
                </c:pt>
                <c:pt idx="801">
                  <c:v>1978.8</c:v>
                </c:pt>
                <c:pt idx="802">
                  <c:v>1642.8799999999999</c:v>
                </c:pt>
                <c:pt idx="803">
                  <c:v>2366.1</c:v>
                </c:pt>
                <c:pt idx="804">
                  <c:v>1448.9399999999998</c:v>
                </c:pt>
                <c:pt idx="805">
                  <c:v>1591.9199999999998</c:v>
                </c:pt>
                <c:pt idx="806">
                  <c:v>1948.32</c:v>
                </c:pt>
                <c:pt idx="807">
                  <c:v>1577.18</c:v>
                </c:pt>
                <c:pt idx="808">
                  <c:v>3958.7900000000004</c:v>
                </c:pt>
                <c:pt idx="809">
                  <c:v>5926.4100000000008</c:v>
                </c:pt>
                <c:pt idx="810">
                  <c:v>1249.8599999999999</c:v>
                </c:pt>
                <c:pt idx="811">
                  <c:v>3892.44</c:v>
                </c:pt>
                <c:pt idx="812">
                  <c:v>2461.1999999999998</c:v>
                </c:pt>
                <c:pt idx="813">
                  <c:v>1812.6</c:v>
                </c:pt>
                <c:pt idx="814">
                  <c:v>3033.1</c:v>
                </c:pt>
                <c:pt idx="815">
                  <c:v>3274.3</c:v>
                </c:pt>
                <c:pt idx="816">
                  <c:v>3721</c:v>
                </c:pt>
                <c:pt idx="817">
                  <c:v>1715.3500000000001</c:v>
                </c:pt>
                <c:pt idx="818">
                  <c:v>1794</c:v>
                </c:pt>
                <c:pt idx="819">
                  <c:v>1998.3799999999999</c:v>
                </c:pt>
                <c:pt idx="820">
                  <c:v>2100.9900000000002</c:v>
                </c:pt>
                <c:pt idx="821">
                  <c:v>1793.8799999999999</c:v>
                </c:pt>
                <c:pt idx="822">
                  <c:v>2332.44</c:v>
                </c:pt>
                <c:pt idx="823">
                  <c:v>1647.72</c:v>
                </c:pt>
                <c:pt idx="824">
                  <c:v>2036.1599999999999</c:v>
                </c:pt>
                <c:pt idx="825">
                  <c:v>1884.48</c:v>
                </c:pt>
                <c:pt idx="826">
                  <c:v>1798.16</c:v>
                </c:pt>
                <c:pt idx="827">
                  <c:v>921.98299999999995</c:v>
                </c:pt>
                <c:pt idx="828">
                  <c:v>1067.3600000000001</c:v>
                </c:pt>
                <c:pt idx="829">
                  <c:v>1417.32</c:v>
                </c:pt>
                <c:pt idx="830">
                  <c:v>3701.8199999999997</c:v>
                </c:pt>
                <c:pt idx="831">
                  <c:v>1339.3</c:v>
                </c:pt>
                <c:pt idx="832">
                  <c:v>1029.5999999999999</c:v>
                </c:pt>
                <c:pt idx="833">
                  <c:v>1759.3000000000002</c:v>
                </c:pt>
                <c:pt idx="834">
                  <c:v>1872.3999999999999</c:v>
                </c:pt>
                <c:pt idx="835">
                  <c:v>1186.1400000000001</c:v>
                </c:pt>
                <c:pt idx="836">
                  <c:v>903.11999999999989</c:v>
                </c:pt>
                <c:pt idx="837">
                  <c:v>1886.3500000000001</c:v>
                </c:pt>
                <c:pt idx="838">
                  <c:v>1936.62</c:v>
                </c:pt>
                <c:pt idx="839">
                  <c:v>1061.7539999999999</c:v>
                </c:pt>
                <c:pt idx="840">
                  <c:v>1145.2450000000001</c:v>
                </c:pt>
                <c:pt idx="841">
                  <c:v>1068.2159999999999</c:v>
                </c:pt>
                <c:pt idx="842">
                  <c:v>2169.7999999999997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63A-4C3A-BE71-34689CBDCA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22317728"/>
        <c:axId val="1522305248"/>
      </c:scatterChart>
      <c:valAx>
        <c:axId val="15223177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800" dirty="0"/>
                  <a:t>Lithium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2305248"/>
        <c:crosses val="autoZero"/>
        <c:crossBetween val="midCat"/>
      </c:valAx>
      <c:valAx>
        <c:axId val="1522305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600" dirty="0"/>
                  <a:t>K (mg/L)</a:t>
                </a:r>
              </a:p>
            </c:rich>
          </c:tx>
          <c:layout>
            <c:manualLayout>
              <c:xMode val="edge"/>
              <c:yMode val="edge"/>
              <c:x val="1.3765120053882465E-2"/>
              <c:y val="0.307494734300735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23177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K/Br vs Li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'[Data%20for%20conference%20(1)iogas (version 1).xlsx]Sheet17'!$AD$1</c:f>
              <c:strCache>
                <c:ptCount val="1"/>
                <c:pt idx="0">
                  <c:v>K/Br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rgbClr val="00B0F0"/>
              </a:solidFill>
              <a:ln w="9525">
                <a:solidFill>
                  <a:schemeClr val="bg1"/>
                </a:solidFill>
              </a:ln>
              <a:effectLst/>
            </c:spPr>
          </c:marker>
          <c:xVal>
            <c:numRef>
              <c:f>'[Data%20for%20conference%20(1)iogas (version 1).xlsx]Sheet17'!$N$2:$N$847</c:f>
              <c:numCache>
                <c:formatCode>General</c:formatCode>
                <c:ptCount val="846"/>
                <c:pt idx="0">
                  <c:v>51.4</c:v>
                </c:pt>
                <c:pt idx="1">
                  <c:v>59.2</c:v>
                </c:pt>
                <c:pt idx="2">
                  <c:v>61.3</c:v>
                </c:pt>
                <c:pt idx="3">
                  <c:v>66.599999999999994</c:v>
                </c:pt>
                <c:pt idx="4">
                  <c:v>68</c:v>
                </c:pt>
                <c:pt idx="5">
                  <c:v>53</c:v>
                </c:pt>
                <c:pt idx="6">
                  <c:v>83</c:v>
                </c:pt>
                <c:pt idx="7">
                  <c:v>86.4</c:v>
                </c:pt>
                <c:pt idx="8">
                  <c:v>95</c:v>
                </c:pt>
                <c:pt idx="9">
                  <c:v>97.6</c:v>
                </c:pt>
                <c:pt idx="10">
                  <c:v>95.9</c:v>
                </c:pt>
                <c:pt idx="11">
                  <c:v>10.7</c:v>
                </c:pt>
                <c:pt idx="12">
                  <c:v>14.5</c:v>
                </c:pt>
                <c:pt idx="13">
                  <c:v>43.9</c:v>
                </c:pt>
                <c:pt idx="14">
                  <c:v>47.9</c:v>
                </c:pt>
                <c:pt idx="15">
                  <c:v>50.9</c:v>
                </c:pt>
                <c:pt idx="16">
                  <c:v>53.2</c:v>
                </c:pt>
                <c:pt idx="17">
                  <c:v>54.7</c:v>
                </c:pt>
                <c:pt idx="18">
                  <c:v>62.3</c:v>
                </c:pt>
                <c:pt idx="19">
                  <c:v>61.9</c:v>
                </c:pt>
                <c:pt idx="20">
                  <c:v>75.599999999999994</c:v>
                </c:pt>
                <c:pt idx="21">
                  <c:v>82.5</c:v>
                </c:pt>
                <c:pt idx="22">
                  <c:v>93.7</c:v>
                </c:pt>
                <c:pt idx="23">
                  <c:v>93.3</c:v>
                </c:pt>
                <c:pt idx="24">
                  <c:v>97.6</c:v>
                </c:pt>
                <c:pt idx="25">
                  <c:v>97.4</c:v>
                </c:pt>
                <c:pt idx="26">
                  <c:v>28</c:v>
                </c:pt>
                <c:pt idx="27">
                  <c:v>35</c:v>
                </c:pt>
                <c:pt idx="28">
                  <c:v>36</c:v>
                </c:pt>
                <c:pt idx="29">
                  <c:v>39</c:v>
                </c:pt>
                <c:pt idx="30">
                  <c:v>40</c:v>
                </c:pt>
                <c:pt idx="31">
                  <c:v>45</c:v>
                </c:pt>
                <c:pt idx="32">
                  <c:v>51</c:v>
                </c:pt>
                <c:pt idx="33">
                  <c:v>54</c:v>
                </c:pt>
                <c:pt idx="34">
                  <c:v>57</c:v>
                </c:pt>
                <c:pt idx="35">
                  <c:v>60</c:v>
                </c:pt>
                <c:pt idx="36">
                  <c:v>61</c:v>
                </c:pt>
                <c:pt idx="37">
                  <c:v>62</c:v>
                </c:pt>
                <c:pt idx="38">
                  <c:v>79</c:v>
                </c:pt>
                <c:pt idx="39">
                  <c:v>235</c:v>
                </c:pt>
                <c:pt idx="40">
                  <c:v>245</c:v>
                </c:pt>
                <c:pt idx="41">
                  <c:v>249</c:v>
                </c:pt>
                <c:pt idx="42">
                  <c:v>233</c:v>
                </c:pt>
                <c:pt idx="43">
                  <c:v>208</c:v>
                </c:pt>
                <c:pt idx="44">
                  <c:v>263</c:v>
                </c:pt>
                <c:pt idx="45">
                  <c:v>254</c:v>
                </c:pt>
                <c:pt idx="46">
                  <c:v>198</c:v>
                </c:pt>
                <c:pt idx="47">
                  <c:v>103</c:v>
                </c:pt>
                <c:pt idx="48">
                  <c:v>243</c:v>
                </c:pt>
                <c:pt idx="49">
                  <c:v>282</c:v>
                </c:pt>
                <c:pt idx="50">
                  <c:v>254</c:v>
                </c:pt>
                <c:pt idx="51">
                  <c:v>169</c:v>
                </c:pt>
                <c:pt idx="52">
                  <c:v>66.099999999999994</c:v>
                </c:pt>
                <c:pt idx="53">
                  <c:v>62.9</c:v>
                </c:pt>
                <c:pt idx="54">
                  <c:v>65.900000000000006</c:v>
                </c:pt>
                <c:pt idx="55">
                  <c:v>80.599999999999994</c:v>
                </c:pt>
                <c:pt idx="56">
                  <c:v>79.8</c:v>
                </c:pt>
                <c:pt idx="57">
                  <c:v>55.6</c:v>
                </c:pt>
                <c:pt idx="58">
                  <c:v>9.6199999999999992</c:v>
                </c:pt>
                <c:pt idx="59">
                  <c:v>44.5</c:v>
                </c:pt>
                <c:pt idx="60">
                  <c:v>7.39</c:v>
                </c:pt>
                <c:pt idx="61">
                  <c:v>7.1</c:v>
                </c:pt>
                <c:pt idx="62">
                  <c:v>40.700000000000003</c:v>
                </c:pt>
                <c:pt idx="63">
                  <c:v>39.9</c:v>
                </c:pt>
                <c:pt idx="65">
                  <c:v>46</c:v>
                </c:pt>
                <c:pt idx="67">
                  <c:v>34.799999999999997</c:v>
                </c:pt>
                <c:pt idx="68">
                  <c:v>43.1</c:v>
                </c:pt>
                <c:pt idx="69">
                  <c:v>86.1</c:v>
                </c:pt>
                <c:pt idx="70">
                  <c:v>73.599999999999994</c:v>
                </c:pt>
                <c:pt idx="71">
                  <c:v>85.7</c:v>
                </c:pt>
                <c:pt idx="72">
                  <c:v>58.9</c:v>
                </c:pt>
                <c:pt idx="73">
                  <c:v>62.2</c:v>
                </c:pt>
                <c:pt idx="74">
                  <c:v>66.900000000000006</c:v>
                </c:pt>
                <c:pt idx="75">
                  <c:v>46.9</c:v>
                </c:pt>
                <c:pt idx="76">
                  <c:v>42.6</c:v>
                </c:pt>
                <c:pt idx="77">
                  <c:v>60.1</c:v>
                </c:pt>
                <c:pt idx="78">
                  <c:v>48.3</c:v>
                </c:pt>
                <c:pt idx="79">
                  <c:v>30.6</c:v>
                </c:pt>
                <c:pt idx="80">
                  <c:v>47.8</c:v>
                </c:pt>
                <c:pt idx="81">
                  <c:v>28.7</c:v>
                </c:pt>
                <c:pt idx="82">
                  <c:v>46.4</c:v>
                </c:pt>
                <c:pt idx="83">
                  <c:v>10.6</c:v>
                </c:pt>
                <c:pt idx="84">
                  <c:v>11.9</c:v>
                </c:pt>
                <c:pt idx="85">
                  <c:v>8.1999999999999993</c:v>
                </c:pt>
                <c:pt idx="86">
                  <c:v>9.5</c:v>
                </c:pt>
                <c:pt idx="87">
                  <c:v>0.5</c:v>
                </c:pt>
                <c:pt idx="88">
                  <c:v>14.4</c:v>
                </c:pt>
                <c:pt idx="89">
                  <c:v>9</c:v>
                </c:pt>
                <c:pt idx="90">
                  <c:v>10.5</c:v>
                </c:pt>
                <c:pt idx="91">
                  <c:v>9.1</c:v>
                </c:pt>
                <c:pt idx="92">
                  <c:v>9.4</c:v>
                </c:pt>
                <c:pt idx="93">
                  <c:v>11.3</c:v>
                </c:pt>
                <c:pt idx="94">
                  <c:v>12.3</c:v>
                </c:pt>
                <c:pt idx="95">
                  <c:v>15.1</c:v>
                </c:pt>
                <c:pt idx="96">
                  <c:v>16.899999999999999</c:v>
                </c:pt>
                <c:pt idx="97">
                  <c:v>14.1</c:v>
                </c:pt>
                <c:pt idx="98">
                  <c:v>21.6</c:v>
                </c:pt>
                <c:pt idx="99">
                  <c:v>21.1</c:v>
                </c:pt>
                <c:pt idx="100">
                  <c:v>21.8</c:v>
                </c:pt>
                <c:pt idx="101">
                  <c:v>17.600000000000001</c:v>
                </c:pt>
                <c:pt idx="102">
                  <c:v>26.6</c:v>
                </c:pt>
                <c:pt idx="103">
                  <c:v>25.2</c:v>
                </c:pt>
                <c:pt idx="104">
                  <c:v>31.9</c:v>
                </c:pt>
                <c:pt idx="105">
                  <c:v>29.8</c:v>
                </c:pt>
                <c:pt idx="106">
                  <c:v>31.5</c:v>
                </c:pt>
                <c:pt idx="107">
                  <c:v>27.4</c:v>
                </c:pt>
                <c:pt idx="108">
                  <c:v>28.6</c:v>
                </c:pt>
                <c:pt idx="109">
                  <c:v>29.1</c:v>
                </c:pt>
                <c:pt idx="110">
                  <c:v>37.1</c:v>
                </c:pt>
                <c:pt idx="111">
                  <c:v>4.9000000000000004</c:v>
                </c:pt>
                <c:pt idx="112">
                  <c:v>10.8</c:v>
                </c:pt>
                <c:pt idx="113">
                  <c:v>11.4</c:v>
                </c:pt>
                <c:pt idx="114">
                  <c:v>2.4</c:v>
                </c:pt>
                <c:pt idx="115">
                  <c:v>8.4</c:v>
                </c:pt>
                <c:pt idx="116">
                  <c:v>2.6</c:v>
                </c:pt>
                <c:pt idx="117">
                  <c:v>1.2</c:v>
                </c:pt>
                <c:pt idx="118">
                  <c:v>1.7</c:v>
                </c:pt>
                <c:pt idx="119">
                  <c:v>3.3</c:v>
                </c:pt>
                <c:pt idx="120">
                  <c:v>3.6</c:v>
                </c:pt>
                <c:pt idx="121">
                  <c:v>4.7</c:v>
                </c:pt>
                <c:pt idx="122">
                  <c:v>6.3</c:v>
                </c:pt>
                <c:pt idx="123">
                  <c:v>13.1</c:v>
                </c:pt>
                <c:pt idx="124">
                  <c:v>19.3</c:v>
                </c:pt>
                <c:pt idx="125">
                  <c:v>1.74</c:v>
                </c:pt>
                <c:pt idx="126">
                  <c:v>2.44</c:v>
                </c:pt>
                <c:pt idx="127">
                  <c:v>0.88</c:v>
                </c:pt>
                <c:pt idx="128">
                  <c:v>0.56999999999999995</c:v>
                </c:pt>
                <c:pt idx="129">
                  <c:v>0.57999999999999996</c:v>
                </c:pt>
                <c:pt idx="130">
                  <c:v>0.8</c:v>
                </c:pt>
                <c:pt idx="131">
                  <c:v>1.23</c:v>
                </c:pt>
                <c:pt idx="132">
                  <c:v>2.5299999999999998</c:v>
                </c:pt>
                <c:pt idx="133">
                  <c:v>3.56</c:v>
                </c:pt>
                <c:pt idx="134">
                  <c:v>4.74</c:v>
                </c:pt>
                <c:pt idx="135">
                  <c:v>8.6300000000000008</c:v>
                </c:pt>
                <c:pt idx="136">
                  <c:v>2.61</c:v>
                </c:pt>
                <c:pt idx="137">
                  <c:v>4.97</c:v>
                </c:pt>
                <c:pt idx="138">
                  <c:v>7.02</c:v>
                </c:pt>
                <c:pt idx="139">
                  <c:v>3.9</c:v>
                </c:pt>
                <c:pt idx="140">
                  <c:v>5.56</c:v>
                </c:pt>
                <c:pt idx="141">
                  <c:v>4.88</c:v>
                </c:pt>
                <c:pt idx="142">
                  <c:v>1.49</c:v>
                </c:pt>
                <c:pt idx="143">
                  <c:v>7.21</c:v>
                </c:pt>
                <c:pt idx="144">
                  <c:v>8.24</c:v>
                </c:pt>
                <c:pt idx="145">
                  <c:v>5.93</c:v>
                </c:pt>
                <c:pt idx="146">
                  <c:v>4.59</c:v>
                </c:pt>
                <c:pt idx="147">
                  <c:v>10.8</c:v>
                </c:pt>
                <c:pt idx="148">
                  <c:v>9.3699999999999992</c:v>
                </c:pt>
                <c:pt idx="149">
                  <c:v>7.75</c:v>
                </c:pt>
                <c:pt idx="150">
                  <c:v>6.56</c:v>
                </c:pt>
                <c:pt idx="151">
                  <c:v>6.73</c:v>
                </c:pt>
                <c:pt idx="152">
                  <c:v>6</c:v>
                </c:pt>
                <c:pt idx="153" formatCode="0">
                  <c:v>23.526600000000002</c:v>
                </c:pt>
                <c:pt idx="154" formatCode="0">
                  <c:v>20.750600000000002</c:v>
                </c:pt>
                <c:pt idx="155" formatCode="0">
                  <c:v>25.816800000000004</c:v>
                </c:pt>
                <c:pt idx="156" formatCode="0">
                  <c:v>20.334200000000003</c:v>
                </c:pt>
                <c:pt idx="157" formatCode="0">
                  <c:v>20.195400000000003</c:v>
                </c:pt>
                <c:pt idx="158" formatCode="0">
                  <c:v>28.454000000000001</c:v>
                </c:pt>
                <c:pt idx="159" formatCode="0">
                  <c:v>10.895800000000001</c:v>
                </c:pt>
                <c:pt idx="160" formatCode="0">
                  <c:v>19.917800000000003</c:v>
                </c:pt>
                <c:pt idx="161" formatCode="0">
                  <c:v>21.583400000000001</c:v>
                </c:pt>
                <c:pt idx="162" formatCode="0">
                  <c:v>17.627600000000001</c:v>
                </c:pt>
                <c:pt idx="163" formatCode="0">
                  <c:v>16.031400000000001</c:v>
                </c:pt>
                <c:pt idx="164" formatCode="0">
                  <c:v>17.141800000000003</c:v>
                </c:pt>
                <c:pt idx="165" formatCode="0">
                  <c:v>23.110200000000003</c:v>
                </c:pt>
                <c:pt idx="166" formatCode="0">
                  <c:v>21.861000000000001</c:v>
                </c:pt>
                <c:pt idx="167" formatCode="0">
                  <c:v>25.261600000000001</c:v>
                </c:pt>
                <c:pt idx="168" formatCode="0">
                  <c:v>22.2774</c:v>
                </c:pt>
                <c:pt idx="169" formatCode="0">
                  <c:v>22.832600000000003</c:v>
                </c:pt>
                <c:pt idx="170" formatCode="0">
                  <c:v>20.056600000000003</c:v>
                </c:pt>
                <c:pt idx="171" formatCode="0">
                  <c:v>20.473000000000003</c:v>
                </c:pt>
                <c:pt idx="172" formatCode="0">
                  <c:v>24.220600000000005</c:v>
                </c:pt>
                <c:pt idx="173" formatCode="0">
                  <c:v>16.8642</c:v>
                </c:pt>
                <c:pt idx="174" formatCode="0">
                  <c:v>27.551800000000004</c:v>
                </c:pt>
                <c:pt idx="175" formatCode="0">
                  <c:v>6.4472600000000009</c:v>
                </c:pt>
                <c:pt idx="176" formatCode="0">
                  <c:v>28.176399999999997</c:v>
                </c:pt>
                <c:pt idx="177" formatCode="0">
                  <c:v>27.898799999999998</c:v>
                </c:pt>
                <c:pt idx="178" formatCode="0">
                  <c:v>26.163800000000002</c:v>
                </c:pt>
                <c:pt idx="179" formatCode="0">
                  <c:v>28.037600000000001</c:v>
                </c:pt>
                <c:pt idx="180" formatCode="0">
                  <c:v>6.593</c:v>
                </c:pt>
                <c:pt idx="181" formatCode="0">
                  <c:v>13.949399999999999</c:v>
                </c:pt>
                <c:pt idx="182" formatCode="0">
                  <c:v>22.4162</c:v>
                </c:pt>
                <c:pt idx="183" formatCode="0">
                  <c:v>26.996600000000001</c:v>
                </c:pt>
                <c:pt idx="184" formatCode="0">
                  <c:v>26.025000000000002</c:v>
                </c:pt>
                <c:pt idx="185" formatCode="0">
                  <c:v>30.605400000000003</c:v>
                </c:pt>
                <c:pt idx="186" formatCode="0">
                  <c:v>23.249000000000002</c:v>
                </c:pt>
                <c:pt idx="187" formatCode="0">
                  <c:v>22.2774</c:v>
                </c:pt>
                <c:pt idx="188" formatCode="0">
                  <c:v>23.596</c:v>
                </c:pt>
                <c:pt idx="189" formatCode="0">
                  <c:v>24.359400000000001</c:v>
                </c:pt>
                <c:pt idx="190" formatCode="0">
                  <c:v>17.558199999999999</c:v>
                </c:pt>
                <c:pt idx="191" formatCode="0">
                  <c:v>24.0124</c:v>
                </c:pt>
                <c:pt idx="192" formatCode="###0.00;###0.00">
                  <c:v>3.55</c:v>
                </c:pt>
                <c:pt idx="193" formatCode="###0.000;###0.000">
                  <c:v>0.37</c:v>
                </c:pt>
                <c:pt idx="194" formatCode="###0.000;###0.000">
                  <c:v>0.45800000000000002</c:v>
                </c:pt>
                <c:pt idx="195" formatCode="###0.00;###0.00">
                  <c:v>2.46</c:v>
                </c:pt>
                <c:pt idx="196" formatCode="###0.00;###0.00">
                  <c:v>2.73</c:v>
                </c:pt>
                <c:pt idx="197" formatCode="###0.00;###0.00">
                  <c:v>1.84</c:v>
                </c:pt>
                <c:pt idx="198" formatCode="###0.00;###0.00">
                  <c:v>2.64</c:v>
                </c:pt>
                <c:pt idx="199" formatCode="###0.00;###0.00">
                  <c:v>4.47</c:v>
                </c:pt>
                <c:pt idx="200" formatCode="###0.00;###0.00">
                  <c:v>2.52</c:v>
                </c:pt>
                <c:pt idx="201" formatCode="###0.00;###0.00">
                  <c:v>2.63</c:v>
                </c:pt>
                <c:pt idx="202" formatCode="###0.00;###0.00">
                  <c:v>4.04</c:v>
                </c:pt>
                <c:pt idx="203" formatCode="###0.00;###0.00">
                  <c:v>4.1500000000000004</c:v>
                </c:pt>
                <c:pt idx="204" formatCode="###0.00;###0.00">
                  <c:v>8.4499999999999993</c:v>
                </c:pt>
                <c:pt idx="205" formatCode="###0.00;###0.00">
                  <c:v>5.35</c:v>
                </c:pt>
                <c:pt idx="206" formatCode="###0.000;###0.000">
                  <c:v>0.20200000000000001</c:v>
                </c:pt>
                <c:pt idx="207" formatCode="###0;###0">
                  <c:v>104</c:v>
                </c:pt>
                <c:pt idx="208" formatCode="###0;###0">
                  <c:v>176</c:v>
                </c:pt>
                <c:pt idx="209" formatCode="###0.0;###0.0">
                  <c:v>88.7</c:v>
                </c:pt>
                <c:pt idx="210" formatCode="###0.0;###0.0">
                  <c:v>84</c:v>
                </c:pt>
                <c:pt idx="211" formatCode="###0;###0">
                  <c:v>61</c:v>
                </c:pt>
                <c:pt idx="212" formatCode="###0;###0">
                  <c:v>63</c:v>
                </c:pt>
                <c:pt idx="213" formatCode="###0.0;###0.0">
                  <c:v>81.900000000000006</c:v>
                </c:pt>
                <c:pt idx="214" formatCode="###0.0;###0.0">
                  <c:v>69.400000000000006</c:v>
                </c:pt>
                <c:pt idx="215" formatCode="###0.0;###0.0">
                  <c:v>15.9</c:v>
                </c:pt>
                <c:pt idx="216" formatCode="###0.0;###0.0">
                  <c:v>17</c:v>
                </c:pt>
                <c:pt idx="217" formatCode="###0.0;###0.0">
                  <c:v>49.4</c:v>
                </c:pt>
                <c:pt idx="218" formatCode="###0.0;###0.0">
                  <c:v>43.1</c:v>
                </c:pt>
                <c:pt idx="219" formatCode="###0.0;###0.0">
                  <c:v>49.2</c:v>
                </c:pt>
                <c:pt idx="220" formatCode="###0.0;###0.0">
                  <c:v>42.6</c:v>
                </c:pt>
                <c:pt idx="221" formatCode="###0;###0">
                  <c:v>103</c:v>
                </c:pt>
                <c:pt idx="222" formatCode="###0.000;###0.000">
                  <c:v>0.35599999999999998</c:v>
                </c:pt>
                <c:pt idx="223" formatCode="###0;###0">
                  <c:v>108</c:v>
                </c:pt>
                <c:pt idx="224" formatCode="###0;###0">
                  <c:v>58</c:v>
                </c:pt>
                <c:pt idx="225" formatCode="###0.0;###0.0">
                  <c:v>40.799999999999997</c:v>
                </c:pt>
                <c:pt idx="226" formatCode="###0.0;###0.0">
                  <c:v>74.2</c:v>
                </c:pt>
                <c:pt idx="227" formatCode="###0.0;###0.0">
                  <c:v>72</c:v>
                </c:pt>
                <c:pt idx="228" formatCode="###0.0;###0.0">
                  <c:v>37.200000000000003</c:v>
                </c:pt>
                <c:pt idx="229" formatCode="###0.0;###0.0">
                  <c:v>65.3</c:v>
                </c:pt>
                <c:pt idx="230" formatCode="###0.0;###0.0">
                  <c:v>47.7</c:v>
                </c:pt>
                <c:pt idx="231" formatCode="###0.0;###0.0">
                  <c:v>50.4</c:v>
                </c:pt>
                <c:pt idx="232" formatCode="###0.0;###0.0">
                  <c:v>45.9</c:v>
                </c:pt>
                <c:pt idx="233" formatCode="###0.0;###0.0">
                  <c:v>51.3</c:v>
                </c:pt>
                <c:pt idx="234" formatCode="###0.0;###0.0">
                  <c:v>48.2</c:v>
                </c:pt>
                <c:pt idx="235" formatCode="###0.0;###0.0">
                  <c:v>39.700000000000003</c:v>
                </c:pt>
                <c:pt idx="236" formatCode="###0.0;###0.0">
                  <c:v>42.1</c:v>
                </c:pt>
                <c:pt idx="237" formatCode="###0.0;###0.0">
                  <c:v>36.6</c:v>
                </c:pt>
                <c:pt idx="238" formatCode="###0.0;###0.0">
                  <c:v>54.5</c:v>
                </c:pt>
                <c:pt idx="239" formatCode="###0.0;###0.0">
                  <c:v>40.5</c:v>
                </c:pt>
                <c:pt idx="240" formatCode="###0.0;###0.0">
                  <c:v>44.5</c:v>
                </c:pt>
                <c:pt idx="241" formatCode="###0.0;###0.0">
                  <c:v>47.3</c:v>
                </c:pt>
                <c:pt idx="242" formatCode="###0.0;###0.0">
                  <c:v>36.299999999999997</c:v>
                </c:pt>
                <c:pt idx="243" formatCode="###0.0;###0.0">
                  <c:v>40.700000000000003</c:v>
                </c:pt>
                <c:pt idx="244" formatCode="###0.0;###0.0">
                  <c:v>47.4</c:v>
                </c:pt>
                <c:pt idx="245" formatCode="###0.0;###0.0">
                  <c:v>59.8</c:v>
                </c:pt>
                <c:pt idx="246" formatCode="###0.0;###0.0">
                  <c:v>53.6</c:v>
                </c:pt>
                <c:pt idx="247" formatCode="0.0">
                  <c:v>12.124600912373031</c:v>
                </c:pt>
                <c:pt idx="248" formatCode="0.0">
                  <c:v>11.89107221609118</c:v>
                </c:pt>
                <c:pt idx="249" formatCode="0.0">
                  <c:v>13.147536030752853</c:v>
                </c:pt>
                <c:pt idx="250" formatCode="0.0">
                  <c:v>12.884133328103079</c:v>
                </c:pt>
                <c:pt idx="251" formatCode="0.0">
                  <c:v>12.263404243942547</c:v>
                </c:pt>
                <c:pt idx="252" formatCode="0.0">
                  <c:v>12.639117284296555</c:v>
                </c:pt>
                <c:pt idx="253" formatCode="0.0">
                  <c:v>16.354232710910136</c:v>
                </c:pt>
                <c:pt idx="254" formatCode="0.0">
                  <c:v>15.967399832275856</c:v>
                </c:pt>
                <c:pt idx="255" formatCode="0.0">
                  <c:v>16.105690872083585</c:v>
                </c:pt>
                <c:pt idx="256" formatCode="0.0">
                  <c:v>16.248313953278174</c:v>
                </c:pt>
                <c:pt idx="257" formatCode="0.0">
                  <c:v>15.490876594032988</c:v>
                </c:pt>
                <c:pt idx="258" formatCode="0.0">
                  <c:v>15.845645561832368</c:v>
                </c:pt>
                <c:pt idx="259" formatCode="0.0">
                  <c:v>14.836725448082213</c:v>
                </c:pt>
                <c:pt idx="260" formatCode="0.0">
                  <c:v>14.819731078792229</c:v>
                </c:pt>
                <c:pt idx="261" formatCode="0.0">
                  <c:v>10.257007881800462</c:v>
                </c:pt>
                <c:pt idx="262" formatCode="0.0">
                  <c:v>11.228183084762687</c:v>
                </c:pt>
                <c:pt idx="263" formatCode="0.0">
                  <c:v>8.1131994323201209</c:v>
                </c:pt>
                <c:pt idx="264" formatCode="0.0">
                  <c:v>10.360879518637585</c:v>
                </c:pt>
                <c:pt idx="265" formatCode="0.0">
                  <c:v>8.8758562777769967</c:v>
                </c:pt>
                <c:pt idx="266" formatCode="0.0">
                  <c:v>13.502910763114601</c:v>
                </c:pt>
                <c:pt idx="267" formatCode="0.0">
                  <c:v>10.012950508363105</c:v>
                </c:pt>
                <c:pt idx="268" formatCode="0.0">
                  <c:v>12.394830982887045</c:v>
                </c:pt>
                <c:pt idx="269" formatCode="0.0">
                  <c:v>18.3296925</c:v>
                </c:pt>
                <c:pt idx="270" formatCode="0.0">
                  <c:v>8.3719055938697302</c:v>
                </c:pt>
                <c:pt idx="271" formatCode="0.0">
                  <c:v>8.3062916129032267</c:v>
                </c:pt>
                <c:pt idx="272" formatCode="0.0">
                  <c:v>8.8371488435374133</c:v>
                </c:pt>
                <c:pt idx="273" formatCode="0.0">
                  <c:v>14.691214364295879</c:v>
                </c:pt>
                <c:pt idx="274" formatCode="0.0">
                  <c:v>10.011028399999999</c:v>
                </c:pt>
                <c:pt idx="275" formatCode="0.0">
                  <c:v>11.211108091603053</c:v>
                </c:pt>
                <c:pt idx="276" formatCode="0.0">
                  <c:v>9.0472154351544294</c:v>
                </c:pt>
                <c:pt idx="277" formatCode="0.0">
                  <c:v>11.315846177215192</c:v>
                </c:pt>
                <c:pt idx="278" formatCode="0.0">
                  <c:v>9.6044679002876325</c:v>
                </c:pt>
                <c:pt idx="279" formatCode="0.0">
                  <c:v>2.9315761999999999</c:v>
                </c:pt>
                <c:pt idx="280" formatCode="0.0">
                  <c:v>12.293145385211114</c:v>
                </c:pt>
                <c:pt idx="281" formatCode="0.0">
                  <c:v>10.683953939393939</c:v>
                </c:pt>
                <c:pt idx="282" formatCode="0.0">
                  <c:v>10.387768039215688</c:v>
                </c:pt>
                <c:pt idx="283" formatCode="0.0">
                  <c:v>13.360576704545457</c:v>
                </c:pt>
                <c:pt idx="284" formatCode="0.0">
                  <c:v>13.279238354430378</c:v>
                </c:pt>
                <c:pt idx="285" formatCode="0.0">
                  <c:v>12.871905882352941</c:v>
                </c:pt>
                <c:pt idx="286" formatCode="0.0">
                  <c:v>13.643016470588236</c:v>
                </c:pt>
                <c:pt idx="287" formatCode="0.0">
                  <c:v>14.517859876543209</c:v>
                </c:pt>
                <c:pt idx="288" formatCode="0.0">
                  <c:v>11.514785714285715</c:v>
                </c:pt>
                <c:pt idx="289" formatCode="0.0">
                  <c:v>15.274972959084131</c:v>
                </c:pt>
                <c:pt idx="290" formatCode="0.0">
                  <c:v>13.178666103297193</c:v>
                </c:pt>
                <c:pt idx="291" formatCode="0.0">
                  <c:v>14.238460327868852</c:v>
                </c:pt>
                <c:pt idx="292" formatCode="0.0">
                  <c:v>13.466511068702291</c:v>
                </c:pt>
                <c:pt idx="293" formatCode="0.0">
                  <c:v>9.3823049999999988</c:v>
                </c:pt>
                <c:pt idx="294" formatCode="0.0">
                  <c:v>14.099820392499309</c:v>
                </c:pt>
                <c:pt idx="295" formatCode="0.0">
                  <c:v>15.460234785204586</c:v>
                </c:pt>
                <c:pt idx="296" formatCode="0.0">
                  <c:v>15.635305350468908</c:v>
                </c:pt>
                <c:pt idx="297" formatCode="0.0">
                  <c:v>6.7447916279069764</c:v>
                </c:pt>
                <c:pt idx="298" formatCode="0.0">
                  <c:v>8.5231689240506316</c:v>
                </c:pt>
                <c:pt idx="299" formatCode="0.0">
                  <c:v>9.4642547320061272</c:v>
                </c:pt>
                <c:pt idx="300" formatCode="0.0">
                  <c:v>6.2615810688140554</c:v>
                </c:pt>
                <c:pt idx="301" formatCode="0.0">
                  <c:v>8.8455332374100735</c:v>
                </c:pt>
                <c:pt idx="302" formatCode="0.0">
                  <c:v>14.688581162746003</c:v>
                </c:pt>
                <c:pt idx="303" formatCode="0.0">
                  <c:v>15.442489361059309</c:v>
                </c:pt>
                <c:pt idx="304" formatCode="0.0">
                  <c:v>9.5172156890459352</c:v>
                </c:pt>
                <c:pt idx="305" formatCode="0.0">
                  <c:v>14.092162589928055</c:v>
                </c:pt>
                <c:pt idx="306" formatCode="0.0">
                  <c:v>12.947506363636364</c:v>
                </c:pt>
                <c:pt idx="307" formatCode="0.0">
                  <c:v>13.248329769230768</c:v>
                </c:pt>
                <c:pt idx="308" formatCode="0.0">
                  <c:v>5.579201830065359</c:v>
                </c:pt>
                <c:pt idx="309" formatCode="0.0">
                  <c:v>9.2265463157894718</c:v>
                </c:pt>
                <c:pt idx="310" formatCode="0.0">
                  <c:v>9.6246598198198186</c:v>
                </c:pt>
                <c:pt idx="311" formatCode="0.0">
                  <c:v>8.6737434482758609</c:v>
                </c:pt>
                <c:pt idx="312" formatCode="0.0">
                  <c:v>7.2706163535911612</c:v>
                </c:pt>
                <c:pt idx="313" formatCode="0.0">
                  <c:v>7.6985114465408806</c:v>
                </c:pt>
                <c:pt idx="314" formatCode="0.0">
                  <c:v>13.23985954751131</c:v>
                </c:pt>
                <c:pt idx="315" formatCode="0.0">
                  <c:v>14.045040000000002</c:v>
                </c:pt>
                <c:pt idx="316" formatCode="0.0">
                  <c:v>12.901265789473682</c:v>
                </c:pt>
                <c:pt idx="317" formatCode="0.0">
                  <c:v>17.658470899879077</c:v>
                </c:pt>
                <c:pt idx="318" formatCode="0.0">
                  <c:v>18.484843416491703</c:v>
                </c:pt>
                <c:pt idx="319" formatCode="0.0">
                  <c:v>12.98325011627907</c:v>
                </c:pt>
                <c:pt idx="320" formatCode="0.0">
                  <c:v>12.167002747252749</c:v>
                </c:pt>
                <c:pt idx="323" formatCode="0.0">
                  <c:v>10.46813995575803</c:v>
                </c:pt>
                <c:pt idx="329" formatCode="0.0">
                  <c:v>9.8965382029591744</c:v>
                </c:pt>
                <c:pt idx="330" formatCode="0.0">
                  <c:v>18.707866279069766</c:v>
                </c:pt>
                <c:pt idx="331" formatCode="0.0">
                  <c:v>19.251823336283643</c:v>
                </c:pt>
                <c:pt idx="332" formatCode="0.0">
                  <c:v>4.7146053968253971</c:v>
                </c:pt>
                <c:pt idx="333" formatCode="0.0">
                  <c:v>6.9045177011494259</c:v>
                </c:pt>
                <c:pt idx="334" formatCode="0.0">
                  <c:v>14.07126057248384</c:v>
                </c:pt>
                <c:pt idx="335" formatCode="0.0">
                  <c:v>5.7475978676470589</c:v>
                </c:pt>
                <c:pt idx="336" formatCode="0.0">
                  <c:v>6.8462570940170933</c:v>
                </c:pt>
                <c:pt idx="337" formatCode="0.0">
                  <c:v>8.2386456603773564</c:v>
                </c:pt>
                <c:pt idx="338" formatCode="0.0">
                  <c:v>5.0275420903954799</c:v>
                </c:pt>
                <c:pt idx="339" formatCode="0.0">
                  <c:v>6.8323848648648653</c:v>
                </c:pt>
                <c:pt idx="340" formatCode="0.0">
                  <c:v>15.551609635308145</c:v>
                </c:pt>
                <c:pt idx="341" formatCode="0.0">
                  <c:v>9.875751238095237</c:v>
                </c:pt>
                <c:pt idx="342" formatCode="0.0">
                  <c:v>16.571241929960266</c:v>
                </c:pt>
                <c:pt idx="343" formatCode="0.0">
                  <c:v>12.132563296398894</c:v>
                </c:pt>
                <c:pt idx="344" formatCode="0.0">
                  <c:v>22.567449312456965</c:v>
                </c:pt>
                <c:pt idx="345" formatCode="0.0">
                  <c:v>11.51581453831041</c:v>
                </c:pt>
                <c:pt idx="346" formatCode="0.0">
                  <c:v>12.491167845993756</c:v>
                </c:pt>
                <c:pt idx="347" formatCode="0.0">
                  <c:v>6.406436238244515</c:v>
                </c:pt>
                <c:pt idx="348" formatCode="0.0">
                  <c:v>4.2227062962962973</c:v>
                </c:pt>
                <c:pt idx="349" formatCode="0.0">
                  <c:v>12.727933654773386</c:v>
                </c:pt>
                <c:pt idx="350" formatCode="0.0">
                  <c:v>13.556711706349208</c:v>
                </c:pt>
                <c:pt idx="351" formatCode="0.0">
                  <c:v>18.445053621450644</c:v>
                </c:pt>
                <c:pt idx="352" formatCode="0.0">
                  <c:v>20.291114330269377</c:v>
                </c:pt>
                <c:pt idx="353" formatCode="0.0">
                  <c:v>18.733343376919699</c:v>
                </c:pt>
                <c:pt idx="354" formatCode="0.0">
                  <c:v>20.425592780817777</c:v>
                </c:pt>
                <c:pt idx="355" formatCode="0.0">
                  <c:v>19.146621144231201</c:v>
                </c:pt>
                <c:pt idx="356" formatCode="0.0">
                  <c:v>18.740152539309069</c:v>
                </c:pt>
                <c:pt idx="357" formatCode="0.0">
                  <c:v>25.360956508892741</c:v>
                </c:pt>
                <c:pt idx="358" formatCode="0.0">
                  <c:v>20.176476224101769</c:v>
                </c:pt>
                <c:pt idx="359" formatCode="0.0">
                  <c:v>8.5959524271844661</c:v>
                </c:pt>
                <c:pt idx="360" formatCode="0.0">
                  <c:v>18.13618585193321</c:v>
                </c:pt>
                <c:pt idx="361" formatCode="0.0">
                  <c:v>12.990979902912621</c:v>
                </c:pt>
                <c:pt idx="362" formatCode="0.0">
                  <c:v>21.127475563909773</c:v>
                </c:pt>
                <c:pt idx="363" formatCode="0.0">
                  <c:v>14.467299502487561</c:v>
                </c:pt>
                <c:pt idx="364" formatCode="0.0">
                  <c:v>11.854598076923077</c:v>
                </c:pt>
                <c:pt idx="365" formatCode="0.0">
                  <c:v>14.316416805170823</c:v>
                </c:pt>
                <c:pt idx="366" formatCode="0.0">
                  <c:v>11.226439609756099</c:v>
                </c:pt>
                <c:pt idx="367" formatCode="0.0">
                  <c:v>11.571584694932783</c:v>
                </c:pt>
                <c:pt idx="368" formatCode="0.0">
                  <c:v>21.244374767166544</c:v>
                </c:pt>
                <c:pt idx="369" formatCode="0.0">
                  <c:v>9.6505384615384635</c:v>
                </c:pt>
                <c:pt idx="370" formatCode="0.0">
                  <c:v>10.804029472140764</c:v>
                </c:pt>
                <c:pt idx="371" formatCode="0.0">
                  <c:v>11.433988862745098</c:v>
                </c:pt>
                <c:pt idx="372" formatCode="0.0">
                  <c:v>13.370495708406816</c:v>
                </c:pt>
                <c:pt idx="373" formatCode="0.0">
                  <c:v>8.6547003513996437</c:v>
                </c:pt>
                <c:pt idx="374" formatCode="0.0">
                  <c:v>9.2189190909090897</c:v>
                </c:pt>
                <c:pt idx="375" formatCode="0.0">
                  <c:v>8.3103971859296468</c:v>
                </c:pt>
                <c:pt idx="376" formatCode="0.0">
                  <c:v>17.61760758293839</c:v>
                </c:pt>
                <c:pt idx="377" formatCode="0.0">
                  <c:v>16.730013365384618</c:v>
                </c:pt>
                <c:pt idx="378" formatCode="0.0">
                  <c:v>24.076544074577296</c:v>
                </c:pt>
                <c:pt idx="379" formatCode="0.0">
                  <c:v>15.038321410818718</c:v>
                </c:pt>
                <c:pt idx="380" formatCode="0.0">
                  <c:v>13.417641788908767</c:v>
                </c:pt>
                <c:pt idx="381" formatCode="0.0">
                  <c:v>13.034863636363635</c:v>
                </c:pt>
                <c:pt idx="382" formatCode="0.0">
                  <c:v>8.2749658064516129</c:v>
                </c:pt>
                <c:pt idx="383" formatCode="0.0">
                  <c:v>17.21413293293293</c:v>
                </c:pt>
                <c:pt idx="384" formatCode="0.0">
                  <c:v>11.199298594719167</c:v>
                </c:pt>
                <c:pt idx="385" formatCode="0.0">
                  <c:v>17.642791262135926</c:v>
                </c:pt>
                <c:pt idx="386" formatCode="0.0">
                  <c:v>17.018345276058962</c:v>
                </c:pt>
                <c:pt idx="387" formatCode="0.0">
                  <c:v>13.533425920649112</c:v>
                </c:pt>
                <c:pt idx="388" formatCode="0.0">
                  <c:v>19.539908219746351</c:v>
                </c:pt>
                <c:pt idx="389" formatCode="0.0">
                  <c:v>18.076239211188607</c:v>
                </c:pt>
                <c:pt idx="390" formatCode="0.0">
                  <c:v>25.663228186813182</c:v>
                </c:pt>
                <c:pt idx="391" formatCode="0.0">
                  <c:v>16.442737722296606</c:v>
                </c:pt>
                <c:pt idx="392" formatCode="0.0">
                  <c:v>16.792325137195114</c:v>
                </c:pt>
                <c:pt idx="393" formatCode="0.0">
                  <c:v>13.407545717035612</c:v>
                </c:pt>
                <c:pt idx="394" formatCode="0.0">
                  <c:v>16.876508309990662</c:v>
                </c:pt>
                <c:pt idx="395" formatCode="0.0">
                  <c:v>33.332212958484668</c:v>
                </c:pt>
                <c:pt idx="396" formatCode="0.0">
                  <c:v>18.355453101240659</c:v>
                </c:pt>
                <c:pt idx="397" formatCode="0.0">
                  <c:v>25.630533783783783</c:v>
                </c:pt>
                <c:pt idx="398" formatCode="0.0">
                  <c:v>20.650211377594715</c:v>
                </c:pt>
                <c:pt idx="399" formatCode="0.0">
                  <c:v>24.665511545454549</c:v>
                </c:pt>
                <c:pt idx="400" formatCode="0.0">
                  <c:v>23.903989792059548</c:v>
                </c:pt>
                <c:pt idx="401" formatCode="0.0">
                  <c:v>22.062552653275098</c:v>
                </c:pt>
                <c:pt idx="402" formatCode="0.0">
                  <c:v>22.756435376688923</c:v>
                </c:pt>
                <c:pt idx="403" formatCode="0.0">
                  <c:v>30.335082951838793</c:v>
                </c:pt>
                <c:pt idx="404" formatCode="0.0">
                  <c:v>27.323996810325273</c:v>
                </c:pt>
                <c:pt idx="405" formatCode="0.0">
                  <c:v>38.038535835991851</c:v>
                </c:pt>
                <c:pt idx="406" formatCode="0.0">
                  <c:v>39.276553002126981</c:v>
                </c:pt>
                <c:pt idx="407" formatCode="0.0">
                  <c:v>27.590094863181278</c:v>
                </c:pt>
                <c:pt idx="408" formatCode="0.0">
                  <c:v>27.262810751052324</c:v>
                </c:pt>
                <c:pt idx="409" formatCode="0.0">
                  <c:v>35.881235451261105</c:v>
                </c:pt>
                <c:pt idx="410" formatCode="0.0">
                  <c:v>38.022685932472093</c:v>
                </c:pt>
                <c:pt idx="411" formatCode="0.0">
                  <c:v>27.859577228534455</c:v>
                </c:pt>
                <c:pt idx="412" formatCode="0.0">
                  <c:v>28.449645672643957</c:v>
                </c:pt>
                <c:pt idx="413" formatCode="0.0">
                  <c:v>29.611588852077571</c:v>
                </c:pt>
                <c:pt idx="414" formatCode="0.0">
                  <c:v>8.0510058248178158</c:v>
                </c:pt>
                <c:pt idx="415" formatCode="0.0">
                  <c:v>14.069988695164737</c:v>
                </c:pt>
                <c:pt idx="416" formatCode="0.0">
                  <c:v>4.6292054042892854</c:v>
                </c:pt>
                <c:pt idx="417" formatCode="0.0">
                  <c:v>10.182284982063445</c:v>
                </c:pt>
                <c:pt idx="418" formatCode="0.0">
                  <c:v>10.976034177171075</c:v>
                </c:pt>
                <c:pt idx="419" formatCode="0.0">
                  <c:v>27.626963183826859</c:v>
                </c:pt>
                <c:pt idx="420" formatCode="0.0">
                  <c:v>3.0080827645179333</c:v>
                </c:pt>
                <c:pt idx="421" formatCode="0.0">
                  <c:v>10.399843925713855</c:v>
                </c:pt>
                <c:pt idx="422" formatCode="0.0">
                  <c:v>19.092632788292892</c:v>
                </c:pt>
                <c:pt idx="423" formatCode="0.0">
                  <c:v>18.929729304427358</c:v>
                </c:pt>
                <c:pt idx="424" formatCode="0.0">
                  <c:v>27.856110574054235</c:v>
                </c:pt>
                <c:pt idx="425" formatCode="0.0">
                  <c:v>24.428360996452614</c:v>
                </c:pt>
                <c:pt idx="426">
                  <c:v>187</c:v>
                </c:pt>
                <c:pt idx="427">
                  <c:v>132</c:v>
                </c:pt>
                <c:pt idx="428">
                  <c:v>423</c:v>
                </c:pt>
                <c:pt idx="429">
                  <c:v>370</c:v>
                </c:pt>
                <c:pt idx="430">
                  <c:v>364</c:v>
                </c:pt>
                <c:pt idx="431">
                  <c:v>338</c:v>
                </c:pt>
                <c:pt idx="432">
                  <c:v>316</c:v>
                </c:pt>
                <c:pt idx="433">
                  <c:v>371</c:v>
                </c:pt>
                <c:pt idx="434">
                  <c:v>126</c:v>
                </c:pt>
                <c:pt idx="435">
                  <c:v>149</c:v>
                </c:pt>
                <c:pt idx="436">
                  <c:v>136</c:v>
                </c:pt>
                <c:pt idx="437">
                  <c:v>327</c:v>
                </c:pt>
                <c:pt idx="438">
                  <c:v>244</c:v>
                </c:pt>
                <c:pt idx="439">
                  <c:v>288</c:v>
                </c:pt>
                <c:pt idx="440">
                  <c:v>116</c:v>
                </c:pt>
                <c:pt idx="441">
                  <c:v>269</c:v>
                </c:pt>
                <c:pt idx="442">
                  <c:v>165</c:v>
                </c:pt>
                <c:pt idx="443">
                  <c:v>228</c:v>
                </c:pt>
                <c:pt idx="444">
                  <c:v>223</c:v>
                </c:pt>
                <c:pt idx="445">
                  <c:v>227</c:v>
                </c:pt>
                <c:pt idx="446">
                  <c:v>76</c:v>
                </c:pt>
                <c:pt idx="447">
                  <c:v>74</c:v>
                </c:pt>
                <c:pt idx="448">
                  <c:v>67</c:v>
                </c:pt>
                <c:pt idx="449">
                  <c:v>186</c:v>
                </c:pt>
                <c:pt idx="450">
                  <c:v>191</c:v>
                </c:pt>
                <c:pt idx="451">
                  <c:v>172</c:v>
                </c:pt>
                <c:pt idx="452">
                  <c:v>107</c:v>
                </c:pt>
                <c:pt idx="453">
                  <c:v>109</c:v>
                </c:pt>
                <c:pt idx="454">
                  <c:v>122</c:v>
                </c:pt>
                <c:pt idx="455">
                  <c:v>162</c:v>
                </c:pt>
                <c:pt idx="456">
                  <c:v>144</c:v>
                </c:pt>
                <c:pt idx="457">
                  <c:v>169</c:v>
                </c:pt>
                <c:pt idx="458">
                  <c:v>105</c:v>
                </c:pt>
                <c:pt idx="459">
                  <c:v>72</c:v>
                </c:pt>
                <c:pt idx="460">
                  <c:v>90</c:v>
                </c:pt>
                <c:pt idx="461">
                  <c:v>177</c:v>
                </c:pt>
                <c:pt idx="462">
                  <c:v>179</c:v>
                </c:pt>
                <c:pt idx="463">
                  <c:v>179</c:v>
                </c:pt>
                <c:pt idx="464">
                  <c:v>36</c:v>
                </c:pt>
                <c:pt idx="465">
                  <c:v>34</c:v>
                </c:pt>
                <c:pt idx="466">
                  <c:v>24</c:v>
                </c:pt>
                <c:pt idx="467">
                  <c:v>234</c:v>
                </c:pt>
                <c:pt idx="468">
                  <c:v>115</c:v>
                </c:pt>
                <c:pt idx="469">
                  <c:v>59</c:v>
                </c:pt>
                <c:pt idx="470">
                  <c:v>126</c:v>
                </c:pt>
                <c:pt idx="471">
                  <c:v>145</c:v>
                </c:pt>
                <c:pt idx="472">
                  <c:v>199</c:v>
                </c:pt>
                <c:pt idx="473">
                  <c:v>97</c:v>
                </c:pt>
                <c:pt idx="474">
                  <c:v>97</c:v>
                </c:pt>
                <c:pt idx="475">
                  <c:v>95</c:v>
                </c:pt>
                <c:pt idx="476">
                  <c:v>89</c:v>
                </c:pt>
                <c:pt idx="477">
                  <c:v>64</c:v>
                </c:pt>
                <c:pt idx="478">
                  <c:v>79</c:v>
                </c:pt>
                <c:pt idx="479">
                  <c:v>37</c:v>
                </c:pt>
                <c:pt idx="480">
                  <c:v>97</c:v>
                </c:pt>
                <c:pt idx="481">
                  <c:v>98</c:v>
                </c:pt>
                <c:pt idx="482">
                  <c:v>98</c:v>
                </c:pt>
                <c:pt idx="483">
                  <c:v>80</c:v>
                </c:pt>
                <c:pt idx="484">
                  <c:v>72</c:v>
                </c:pt>
                <c:pt idx="485">
                  <c:v>3</c:v>
                </c:pt>
                <c:pt idx="486">
                  <c:v>95</c:v>
                </c:pt>
                <c:pt idx="487">
                  <c:v>107</c:v>
                </c:pt>
                <c:pt idx="488">
                  <c:v>76</c:v>
                </c:pt>
                <c:pt idx="489">
                  <c:v>85</c:v>
                </c:pt>
                <c:pt idx="490">
                  <c:v>47</c:v>
                </c:pt>
                <c:pt idx="491">
                  <c:v>10</c:v>
                </c:pt>
                <c:pt idx="492">
                  <c:v>11</c:v>
                </c:pt>
                <c:pt idx="493">
                  <c:v>11</c:v>
                </c:pt>
                <c:pt idx="494">
                  <c:v>12</c:v>
                </c:pt>
                <c:pt idx="495">
                  <c:v>11</c:v>
                </c:pt>
                <c:pt idx="496">
                  <c:v>12</c:v>
                </c:pt>
                <c:pt idx="497">
                  <c:v>22</c:v>
                </c:pt>
                <c:pt idx="498">
                  <c:v>21</c:v>
                </c:pt>
                <c:pt idx="499">
                  <c:v>24</c:v>
                </c:pt>
                <c:pt idx="500">
                  <c:v>24</c:v>
                </c:pt>
                <c:pt idx="501">
                  <c:v>37</c:v>
                </c:pt>
                <c:pt idx="502">
                  <c:v>53</c:v>
                </c:pt>
                <c:pt idx="503">
                  <c:v>110</c:v>
                </c:pt>
                <c:pt idx="504">
                  <c:v>74</c:v>
                </c:pt>
                <c:pt idx="505">
                  <c:v>97</c:v>
                </c:pt>
                <c:pt idx="506">
                  <c:v>44</c:v>
                </c:pt>
                <c:pt idx="507">
                  <c:v>117</c:v>
                </c:pt>
                <c:pt idx="508">
                  <c:v>102</c:v>
                </c:pt>
                <c:pt idx="509">
                  <c:v>111</c:v>
                </c:pt>
                <c:pt idx="510">
                  <c:v>110</c:v>
                </c:pt>
                <c:pt idx="511">
                  <c:v>103</c:v>
                </c:pt>
                <c:pt idx="512">
                  <c:v>11</c:v>
                </c:pt>
                <c:pt idx="513">
                  <c:v>54.7</c:v>
                </c:pt>
                <c:pt idx="514">
                  <c:v>47.7</c:v>
                </c:pt>
                <c:pt idx="515">
                  <c:v>74.7</c:v>
                </c:pt>
                <c:pt idx="516">
                  <c:v>72.7</c:v>
                </c:pt>
                <c:pt idx="517">
                  <c:v>64.099999999999994</c:v>
                </c:pt>
                <c:pt idx="518">
                  <c:v>73.5</c:v>
                </c:pt>
                <c:pt idx="519">
                  <c:v>57</c:v>
                </c:pt>
                <c:pt idx="520">
                  <c:v>33.299999999999997</c:v>
                </c:pt>
                <c:pt idx="521">
                  <c:v>37.4</c:v>
                </c:pt>
                <c:pt idx="522">
                  <c:v>29.2</c:v>
                </c:pt>
                <c:pt idx="523">
                  <c:v>35.1</c:v>
                </c:pt>
                <c:pt idx="524">
                  <c:v>35.9</c:v>
                </c:pt>
                <c:pt idx="525">
                  <c:v>35.4</c:v>
                </c:pt>
                <c:pt idx="526">
                  <c:v>36.4</c:v>
                </c:pt>
                <c:pt idx="527">
                  <c:v>35</c:v>
                </c:pt>
                <c:pt idx="528">
                  <c:v>15.9</c:v>
                </c:pt>
                <c:pt idx="529">
                  <c:v>16.8</c:v>
                </c:pt>
                <c:pt idx="530">
                  <c:v>30.5</c:v>
                </c:pt>
                <c:pt idx="531">
                  <c:v>18.899999999999999</c:v>
                </c:pt>
                <c:pt idx="532">
                  <c:v>34.200000000000003</c:v>
                </c:pt>
                <c:pt idx="533">
                  <c:v>74.099999999999994</c:v>
                </c:pt>
                <c:pt idx="534">
                  <c:v>70.8</c:v>
                </c:pt>
                <c:pt idx="535">
                  <c:v>74.2</c:v>
                </c:pt>
                <c:pt idx="536">
                  <c:v>66.400000000000006</c:v>
                </c:pt>
                <c:pt idx="537">
                  <c:v>66.400000000000006</c:v>
                </c:pt>
                <c:pt idx="538">
                  <c:v>33.6</c:v>
                </c:pt>
                <c:pt idx="539">
                  <c:v>35.9</c:v>
                </c:pt>
                <c:pt idx="540">
                  <c:v>35.299999999999997</c:v>
                </c:pt>
                <c:pt idx="541">
                  <c:v>28.3</c:v>
                </c:pt>
                <c:pt idx="542">
                  <c:v>38.299999999999997</c:v>
                </c:pt>
                <c:pt idx="543">
                  <c:v>31.1</c:v>
                </c:pt>
                <c:pt idx="544">
                  <c:v>11.6</c:v>
                </c:pt>
                <c:pt idx="545">
                  <c:v>16.8</c:v>
                </c:pt>
                <c:pt idx="546">
                  <c:v>10</c:v>
                </c:pt>
                <c:pt idx="547">
                  <c:v>7.95</c:v>
                </c:pt>
                <c:pt idx="548">
                  <c:v>8.08</c:v>
                </c:pt>
                <c:pt idx="549">
                  <c:v>10.9</c:v>
                </c:pt>
                <c:pt idx="550">
                  <c:v>12.2</c:v>
                </c:pt>
                <c:pt idx="551">
                  <c:v>14.6</c:v>
                </c:pt>
                <c:pt idx="552">
                  <c:v>10.7</c:v>
                </c:pt>
                <c:pt idx="553">
                  <c:v>11</c:v>
                </c:pt>
                <c:pt idx="554">
                  <c:v>6.65</c:v>
                </c:pt>
                <c:pt idx="555">
                  <c:v>8.1</c:v>
                </c:pt>
                <c:pt idx="556">
                  <c:v>9.02</c:v>
                </c:pt>
                <c:pt idx="557">
                  <c:v>8.08</c:v>
                </c:pt>
                <c:pt idx="558">
                  <c:v>7.41</c:v>
                </c:pt>
                <c:pt idx="559">
                  <c:v>9.4600000000000009</c:v>
                </c:pt>
                <c:pt idx="560">
                  <c:v>14.4</c:v>
                </c:pt>
                <c:pt idx="561">
                  <c:v>13.4</c:v>
                </c:pt>
                <c:pt idx="562">
                  <c:v>11</c:v>
                </c:pt>
                <c:pt idx="564">
                  <c:v>4.91</c:v>
                </c:pt>
                <c:pt idx="565">
                  <c:v>9.75</c:v>
                </c:pt>
                <c:pt idx="566">
                  <c:v>19.2</c:v>
                </c:pt>
                <c:pt idx="567">
                  <c:v>9.1199999999999992</c:v>
                </c:pt>
                <c:pt idx="568">
                  <c:v>9.5500000000000007</c:v>
                </c:pt>
                <c:pt idx="569">
                  <c:v>6.48</c:v>
                </c:pt>
                <c:pt idx="570">
                  <c:v>9.4</c:v>
                </c:pt>
                <c:pt idx="571">
                  <c:v>3.65</c:v>
                </c:pt>
                <c:pt idx="572">
                  <c:v>10.1</c:v>
                </c:pt>
                <c:pt idx="573">
                  <c:v>14.6</c:v>
                </c:pt>
                <c:pt idx="574">
                  <c:v>11.7</c:v>
                </c:pt>
                <c:pt idx="575">
                  <c:v>8.3800000000000008</c:v>
                </c:pt>
                <c:pt idx="576">
                  <c:v>17.100000000000001</c:v>
                </c:pt>
                <c:pt idx="577">
                  <c:v>10.3</c:v>
                </c:pt>
                <c:pt idx="578">
                  <c:v>10.5</c:v>
                </c:pt>
                <c:pt idx="579">
                  <c:v>13</c:v>
                </c:pt>
                <c:pt idx="580">
                  <c:v>15.6</c:v>
                </c:pt>
                <c:pt idx="581">
                  <c:v>6.31</c:v>
                </c:pt>
                <c:pt idx="582">
                  <c:v>9.82</c:v>
                </c:pt>
                <c:pt idx="583">
                  <c:v>7.32</c:v>
                </c:pt>
                <c:pt idx="584">
                  <c:v>13</c:v>
                </c:pt>
                <c:pt idx="585">
                  <c:v>10</c:v>
                </c:pt>
                <c:pt idx="586">
                  <c:v>10.7</c:v>
                </c:pt>
                <c:pt idx="587">
                  <c:v>43.32</c:v>
                </c:pt>
                <c:pt idx="588">
                  <c:v>62.72</c:v>
                </c:pt>
                <c:pt idx="589">
                  <c:v>52.62</c:v>
                </c:pt>
                <c:pt idx="590">
                  <c:v>62.46</c:v>
                </c:pt>
                <c:pt idx="591">
                  <c:v>59.84</c:v>
                </c:pt>
                <c:pt idx="592">
                  <c:v>62.19</c:v>
                </c:pt>
                <c:pt idx="593">
                  <c:v>43.35</c:v>
                </c:pt>
                <c:pt idx="594">
                  <c:v>53.45</c:v>
                </c:pt>
                <c:pt idx="595">
                  <c:v>69.12</c:v>
                </c:pt>
                <c:pt idx="596">
                  <c:v>77.599999999999994</c:v>
                </c:pt>
                <c:pt idx="597">
                  <c:v>60.8</c:v>
                </c:pt>
                <c:pt idx="598">
                  <c:v>41.37</c:v>
                </c:pt>
                <c:pt idx="599">
                  <c:v>34.6</c:v>
                </c:pt>
                <c:pt idx="600">
                  <c:v>39.33</c:v>
                </c:pt>
                <c:pt idx="601">
                  <c:v>62.07</c:v>
                </c:pt>
                <c:pt idx="602">
                  <c:v>54.71</c:v>
                </c:pt>
                <c:pt idx="603">
                  <c:v>57.71</c:v>
                </c:pt>
                <c:pt idx="604">
                  <c:v>30.61</c:v>
                </c:pt>
                <c:pt idx="605">
                  <c:v>75.989999999999995</c:v>
                </c:pt>
                <c:pt idx="606">
                  <c:v>95.86</c:v>
                </c:pt>
                <c:pt idx="607">
                  <c:v>97.31</c:v>
                </c:pt>
                <c:pt idx="608">
                  <c:v>91.2</c:v>
                </c:pt>
                <c:pt idx="609">
                  <c:v>81.2</c:v>
                </c:pt>
                <c:pt idx="610">
                  <c:v>41.75</c:v>
                </c:pt>
                <c:pt idx="611">
                  <c:v>99.64</c:v>
                </c:pt>
                <c:pt idx="612">
                  <c:v>100.13</c:v>
                </c:pt>
                <c:pt idx="613">
                  <c:v>21</c:v>
                </c:pt>
                <c:pt idx="614">
                  <c:v>71</c:v>
                </c:pt>
                <c:pt idx="615">
                  <c:v>61</c:v>
                </c:pt>
                <c:pt idx="616">
                  <c:v>61</c:v>
                </c:pt>
                <c:pt idx="617">
                  <c:v>90</c:v>
                </c:pt>
                <c:pt idx="618">
                  <c:v>60</c:v>
                </c:pt>
                <c:pt idx="619">
                  <c:v>55</c:v>
                </c:pt>
                <c:pt idx="620">
                  <c:v>55</c:v>
                </c:pt>
                <c:pt idx="621">
                  <c:v>55</c:v>
                </c:pt>
                <c:pt idx="622">
                  <c:v>22</c:v>
                </c:pt>
                <c:pt idx="623">
                  <c:v>20</c:v>
                </c:pt>
                <c:pt idx="624">
                  <c:v>25</c:v>
                </c:pt>
                <c:pt idx="625">
                  <c:v>66</c:v>
                </c:pt>
                <c:pt idx="626">
                  <c:v>65</c:v>
                </c:pt>
                <c:pt idx="627">
                  <c:v>74</c:v>
                </c:pt>
                <c:pt idx="628">
                  <c:v>35</c:v>
                </c:pt>
                <c:pt idx="629">
                  <c:v>35</c:v>
                </c:pt>
                <c:pt idx="630">
                  <c:v>90</c:v>
                </c:pt>
                <c:pt idx="631">
                  <c:v>40</c:v>
                </c:pt>
                <c:pt idx="632">
                  <c:v>45</c:v>
                </c:pt>
                <c:pt idx="633">
                  <c:v>45</c:v>
                </c:pt>
                <c:pt idx="634">
                  <c:v>45</c:v>
                </c:pt>
                <c:pt idx="635">
                  <c:v>45</c:v>
                </c:pt>
                <c:pt idx="636">
                  <c:v>42</c:v>
                </c:pt>
                <c:pt idx="637">
                  <c:v>25</c:v>
                </c:pt>
                <c:pt idx="638">
                  <c:v>23</c:v>
                </c:pt>
                <c:pt idx="639">
                  <c:v>27</c:v>
                </c:pt>
                <c:pt idx="640">
                  <c:v>22</c:v>
                </c:pt>
                <c:pt idx="641">
                  <c:v>25</c:v>
                </c:pt>
                <c:pt idx="642">
                  <c:v>23</c:v>
                </c:pt>
                <c:pt idx="643">
                  <c:v>29</c:v>
                </c:pt>
                <c:pt idx="644">
                  <c:v>33</c:v>
                </c:pt>
                <c:pt idx="645">
                  <c:v>25</c:v>
                </c:pt>
                <c:pt idx="646">
                  <c:v>25</c:v>
                </c:pt>
                <c:pt idx="647">
                  <c:v>23</c:v>
                </c:pt>
                <c:pt idx="648">
                  <c:v>26</c:v>
                </c:pt>
                <c:pt idx="649">
                  <c:v>25</c:v>
                </c:pt>
                <c:pt idx="650">
                  <c:v>19</c:v>
                </c:pt>
                <c:pt idx="651">
                  <c:v>13</c:v>
                </c:pt>
                <c:pt idx="652">
                  <c:v>95</c:v>
                </c:pt>
                <c:pt idx="653">
                  <c:v>38</c:v>
                </c:pt>
                <c:pt idx="654">
                  <c:v>80</c:v>
                </c:pt>
                <c:pt idx="655">
                  <c:v>35</c:v>
                </c:pt>
                <c:pt idx="656">
                  <c:v>65</c:v>
                </c:pt>
                <c:pt idx="657">
                  <c:v>89</c:v>
                </c:pt>
                <c:pt idx="658">
                  <c:v>86</c:v>
                </c:pt>
                <c:pt idx="659">
                  <c:v>35</c:v>
                </c:pt>
                <c:pt idx="660">
                  <c:v>50</c:v>
                </c:pt>
                <c:pt idx="661">
                  <c:v>55</c:v>
                </c:pt>
                <c:pt idx="662">
                  <c:v>68.400000000000006</c:v>
                </c:pt>
                <c:pt idx="663">
                  <c:v>37.4</c:v>
                </c:pt>
                <c:pt idx="664">
                  <c:v>18.5</c:v>
                </c:pt>
                <c:pt idx="665">
                  <c:v>66.599999999999994</c:v>
                </c:pt>
                <c:pt idx="666">
                  <c:v>54.3</c:v>
                </c:pt>
                <c:pt idx="667">
                  <c:v>38.200000000000003</c:v>
                </c:pt>
                <c:pt idx="668">
                  <c:v>50</c:v>
                </c:pt>
                <c:pt idx="669">
                  <c:v>50</c:v>
                </c:pt>
                <c:pt idx="670">
                  <c:v>60</c:v>
                </c:pt>
                <c:pt idx="671">
                  <c:v>32</c:v>
                </c:pt>
                <c:pt idx="672">
                  <c:v>65</c:v>
                </c:pt>
                <c:pt idx="673">
                  <c:v>110</c:v>
                </c:pt>
                <c:pt idx="674">
                  <c:v>22</c:v>
                </c:pt>
                <c:pt idx="675">
                  <c:v>25</c:v>
                </c:pt>
                <c:pt idx="676">
                  <c:v>25</c:v>
                </c:pt>
                <c:pt idx="677">
                  <c:v>29</c:v>
                </c:pt>
                <c:pt idx="678">
                  <c:v>45</c:v>
                </c:pt>
                <c:pt idx="679">
                  <c:v>45</c:v>
                </c:pt>
                <c:pt idx="680">
                  <c:v>74</c:v>
                </c:pt>
                <c:pt idx="681">
                  <c:v>65</c:v>
                </c:pt>
                <c:pt idx="682">
                  <c:v>66</c:v>
                </c:pt>
                <c:pt idx="683">
                  <c:v>35</c:v>
                </c:pt>
                <c:pt idx="684">
                  <c:v>19</c:v>
                </c:pt>
                <c:pt idx="685">
                  <c:v>13</c:v>
                </c:pt>
                <c:pt idx="686">
                  <c:v>50</c:v>
                </c:pt>
                <c:pt idx="687">
                  <c:v>55</c:v>
                </c:pt>
                <c:pt idx="688">
                  <c:v>55</c:v>
                </c:pt>
                <c:pt idx="689">
                  <c:v>55</c:v>
                </c:pt>
                <c:pt idx="690">
                  <c:v>60</c:v>
                </c:pt>
                <c:pt idx="691">
                  <c:v>90</c:v>
                </c:pt>
                <c:pt idx="692">
                  <c:v>25</c:v>
                </c:pt>
                <c:pt idx="693">
                  <c:v>32</c:v>
                </c:pt>
                <c:pt idx="694">
                  <c:v>55</c:v>
                </c:pt>
                <c:pt idx="695">
                  <c:v>50</c:v>
                </c:pt>
                <c:pt idx="696">
                  <c:v>35</c:v>
                </c:pt>
                <c:pt idx="697">
                  <c:v>33</c:v>
                </c:pt>
                <c:pt idx="698">
                  <c:v>60</c:v>
                </c:pt>
                <c:pt idx="699">
                  <c:v>65</c:v>
                </c:pt>
                <c:pt idx="700">
                  <c:v>21</c:v>
                </c:pt>
                <c:pt idx="701">
                  <c:v>20</c:v>
                </c:pt>
                <c:pt idx="702">
                  <c:v>25</c:v>
                </c:pt>
                <c:pt idx="703">
                  <c:v>23</c:v>
                </c:pt>
                <c:pt idx="704">
                  <c:v>25</c:v>
                </c:pt>
                <c:pt idx="705">
                  <c:v>25</c:v>
                </c:pt>
                <c:pt idx="706">
                  <c:v>53.697500000000005</c:v>
                </c:pt>
                <c:pt idx="707">
                  <c:v>34.526800000000001</c:v>
                </c:pt>
                <c:pt idx="708">
                  <c:v>48.696999999999996</c:v>
                </c:pt>
                <c:pt idx="709">
                  <c:v>83.619700000000009</c:v>
                </c:pt>
                <c:pt idx="710">
                  <c:v>87.075000000000003</c:v>
                </c:pt>
                <c:pt idx="711">
                  <c:v>95.775999999999996</c:v>
                </c:pt>
                <c:pt idx="712">
                  <c:v>62.236999999999995</c:v>
                </c:pt>
                <c:pt idx="713">
                  <c:v>58.478999999999999</c:v>
                </c:pt>
                <c:pt idx="714">
                  <c:v>48.905999999999992</c:v>
                </c:pt>
                <c:pt idx="715">
                  <c:v>49.025700000000001</c:v>
                </c:pt>
                <c:pt idx="716">
                  <c:v>33.852799999999995</c:v>
                </c:pt>
                <c:pt idx="717">
                  <c:v>30.939999999999998</c:v>
                </c:pt>
                <c:pt idx="718">
                  <c:v>20.720000000000002</c:v>
                </c:pt>
                <c:pt idx="719">
                  <c:v>67.307500000000005</c:v>
                </c:pt>
                <c:pt idx="720">
                  <c:v>64.759500000000003</c:v>
                </c:pt>
                <c:pt idx="721">
                  <c:v>73.623499999999993</c:v>
                </c:pt>
                <c:pt idx="722">
                  <c:v>93.4084</c:v>
                </c:pt>
                <c:pt idx="723">
                  <c:v>64.269000000000005</c:v>
                </c:pt>
                <c:pt idx="724">
                  <c:v>78.613299999999995</c:v>
                </c:pt>
                <c:pt idx="725">
                  <c:v>37.695</c:v>
                </c:pt>
                <c:pt idx="726">
                  <c:v>44.376999999999995</c:v>
                </c:pt>
                <c:pt idx="727">
                  <c:v>20.739000000000001</c:v>
                </c:pt>
                <c:pt idx="728">
                  <c:v>93.147999999999996</c:v>
                </c:pt>
                <c:pt idx="729">
                  <c:v>18.584500000000002</c:v>
                </c:pt>
                <c:pt idx="730">
                  <c:v>12.811000000000002</c:v>
                </c:pt>
                <c:pt idx="731">
                  <c:v>20.382000000000001</c:v>
                </c:pt>
                <c:pt idx="732">
                  <c:v>24.725099999999998</c:v>
                </c:pt>
                <c:pt idx="733">
                  <c:v>23.754000000000001</c:v>
                </c:pt>
                <c:pt idx="734">
                  <c:v>25.5825</c:v>
                </c:pt>
                <c:pt idx="735">
                  <c:v>40.1706</c:v>
                </c:pt>
                <c:pt idx="736">
                  <c:v>22.286999999999999</c:v>
                </c:pt>
                <c:pt idx="737">
                  <c:v>24.133199999999999</c:v>
                </c:pt>
                <c:pt idx="738">
                  <c:v>24.230999999999998</c:v>
                </c:pt>
                <c:pt idx="739">
                  <c:v>32.010999999999996</c:v>
                </c:pt>
                <c:pt idx="740">
                  <c:v>172.512</c:v>
                </c:pt>
                <c:pt idx="741">
                  <c:v>59.468700000000005</c:v>
                </c:pt>
                <c:pt idx="742">
                  <c:v>62.067999999999998</c:v>
                </c:pt>
                <c:pt idx="743">
                  <c:v>58.9176</c:v>
                </c:pt>
                <c:pt idx="744">
                  <c:v>67.712700000000012</c:v>
                </c:pt>
                <c:pt idx="745">
                  <c:v>52.316000000000003</c:v>
                </c:pt>
                <c:pt idx="746">
                  <c:v>28.328399999999998</c:v>
                </c:pt>
                <c:pt idx="747">
                  <c:v>22.606399999999997</c:v>
                </c:pt>
                <c:pt idx="748">
                  <c:v>24.312999999999999</c:v>
                </c:pt>
                <c:pt idx="749">
                  <c:v>25.249200000000002</c:v>
                </c:pt>
                <c:pt idx="750">
                  <c:v>29.288800000000002</c:v>
                </c:pt>
                <c:pt idx="751">
                  <c:v>30.207999999999998</c:v>
                </c:pt>
                <c:pt idx="752">
                  <c:v>21.467599999999997</c:v>
                </c:pt>
                <c:pt idx="753">
                  <c:v>22.5565</c:v>
                </c:pt>
                <c:pt idx="754">
                  <c:v>24.075800000000001</c:v>
                </c:pt>
                <c:pt idx="755">
                  <c:v>54.965900000000005</c:v>
                </c:pt>
                <c:pt idx="756">
                  <c:v>85.425999999999988</c:v>
                </c:pt>
                <c:pt idx="757">
                  <c:v>63.008399999999995</c:v>
                </c:pt>
                <c:pt idx="758">
                  <c:v>72.900700000000001</c:v>
                </c:pt>
                <c:pt idx="759">
                  <c:v>39.410799999999995</c:v>
                </c:pt>
                <c:pt idx="760">
                  <c:v>40.041599999999995</c:v>
                </c:pt>
                <c:pt idx="761">
                  <c:v>47.677199999999999</c:v>
                </c:pt>
                <c:pt idx="762">
                  <c:v>38.535199999999996</c:v>
                </c:pt>
                <c:pt idx="763">
                  <c:v>43.476200000000006</c:v>
                </c:pt>
                <c:pt idx="764">
                  <c:v>54.292000000000002</c:v>
                </c:pt>
                <c:pt idx="765">
                  <c:v>24.252800000000001</c:v>
                </c:pt>
                <c:pt idx="766">
                  <c:v>24.5718</c:v>
                </c:pt>
                <c:pt idx="767">
                  <c:v>41.545400000000008</c:v>
                </c:pt>
                <c:pt idx="768">
                  <c:v>43.888199999999998</c:v>
                </c:pt>
                <c:pt idx="769">
                  <c:v>43.929599999999994</c:v>
                </c:pt>
                <c:pt idx="770">
                  <c:v>44.121600000000001</c:v>
                </c:pt>
                <c:pt idx="771">
                  <c:v>44.044999999999995</c:v>
                </c:pt>
                <c:pt idx="772">
                  <c:v>34.496000000000002</c:v>
                </c:pt>
                <c:pt idx="773">
                  <c:v>39.358799999999995</c:v>
                </c:pt>
                <c:pt idx="774">
                  <c:v>88.3476</c:v>
                </c:pt>
                <c:pt idx="775">
                  <c:v>34.486200000000004</c:v>
                </c:pt>
                <c:pt idx="776">
                  <c:v>64.865599999999986</c:v>
                </c:pt>
                <c:pt idx="777">
                  <c:v>72.449999999999989</c:v>
                </c:pt>
                <c:pt idx="778">
                  <c:v>63.7819</c:v>
                </c:pt>
                <c:pt idx="779">
                  <c:v>56.224000000000011</c:v>
                </c:pt>
                <c:pt idx="780">
                  <c:v>78.424500000000009</c:v>
                </c:pt>
                <c:pt idx="781">
                  <c:v>45.503399999999999</c:v>
                </c:pt>
                <c:pt idx="782">
                  <c:v>103.2936</c:v>
                </c:pt>
                <c:pt idx="783">
                  <c:v>24.075800000000001</c:v>
                </c:pt>
                <c:pt idx="784">
                  <c:v>19.627199999999995</c:v>
                </c:pt>
                <c:pt idx="785">
                  <c:v>21.723000000000003</c:v>
                </c:pt>
                <c:pt idx="786">
                  <c:v>32.275800000000004</c:v>
                </c:pt>
                <c:pt idx="787">
                  <c:v>86.803799999999995</c:v>
                </c:pt>
                <c:pt idx="788">
                  <c:v>112.08120000000001</c:v>
                </c:pt>
                <c:pt idx="789">
                  <c:v>115.286</c:v>
                </c:pt>
                <c:pt idx="790">
                  <c:v>80.173400000000001</c:v>
                </c:pt>
                <c:pt idx="791">
                  <c:v>87.657600000000002</c:v>
                </c:pt>
                <c:pt idx="792">
                  <c:v>74.006399999999999</c:v>
                </c:pt>
                <c:pt idx="793">
                  <c:v>78.0274</c:v>
                </c:pt>
                <c:pt idx="794">
                  <c:v>94.742999999999995</c:v>
                </c:pt>
                <c:pt idx="795">
                  <c:v>76.982399999999998</c:v>
                </c:pt>
                <c:pt idx="796">
                  <c:v>65.445600000000013</c:v>
                </c:pt>
                <c:pt idx="797">
                  <c:v>53.416999999999994</c:v>
                </c:pt>
                <c:pt idx="798">
                  <c:v>53.534399999999998</c:v>
                </c:pt>
                <c:pt idx="799">
                  <c:v>53.469000000000001</c:v>
                </c:pt>
                <c:pt idx="800">
                  <c:v>58.180800000000005</c:v>
                </c:pt>
                <c:pt idx="801">
                  <c:v>79.162199999999999</c:v>
                </c:pt>
                <c:pt idx="802">
                  <c:v>73.296300000000002</c:v>
                </c:pt>
                <c:pt idx="803">
                  <c:v>99.387</c:v>
                </c:pt>
                <c:pt idx="804">
                  <c:v>70.189199999999985</c:v>
                </c:pt>
                <c:pt idx="805">
                  <c:v>83.593599999999995</c:v>
                </c:pt>
                <c:pt idx="806">
                  <c:v>86.756999999999991</c:v>
                </c:pt>
                <c:pt idx="807">
                  <c:v>87.878799999999984</c:v>
                </c:pt>
                <c:pt idx="808">
                  <c:v>93.344400000000007</c:v>
                </c:pt>
                <c:pt idx="809">
                  <c:v>77.457599999999999</c:v>
                </c:pt>
                <c:pt idx="810">
                  <c:v>50.375599999999999</c:v>
                </c:pt>
                <c:pt idx="811">
                  <c:v>120.74930000000001</c:v>
                </c:pt>
                <c:pt idx="812">
                  <c:v>106.01280000000001</c:v>
                </c:pt>
                <c:pt idx="813">
                  <c:v>43.013199999999998</c:v>
                </c:pt>
                <c:pt idx="814">
                  <c:v>99.221399999999988</c:v>
                </c:pt>
                <c:pt idx="815">
                  <c:v>74.890799999999999</c:v>
                </c:pt>
                <c:pt idx="816">
                  <c:v>73.986000000000004</c:v>
                </c:pt>
                <c:pt idx="817">
                  <c:v>91.240600000000001</c:v>
                </c:pt>
                <c:pt idx="818">
                  <c:v>86.398499999999999</c:v>
                </c:pt>
                <c:pt idx="819">
                  <c:v>79.788000000000011</c:v>
                </c:pt>
                <c:pt idx="820">
                  <c:v>56.074199999999998</c:v>
                </c:pt>
                <c:pt idx="821">
                  <c:v>66.856399999999994</c:v>
                </c:pt>
                <c:pt idx="822">
                  <c:v>73.437399999999997</c:v>
                </c:pt>
                <c:pt idx="823">
                  <c:v>53.414999999999999</c:v>
                </c:pt>
                <c:pt idx="824">
                  <c:v>61.775999999999996</c:v>
                </c:pt>
                <c:pt idx="825">
                  <c:v>69.973199999999991</c:v>
                </c:pt>
                <c:pt idx="826">
                  <c:v>70.087800000000001</c:v>
                </c:pt>
                <c:pt idx="827">
                  <c:v>66.296400000000006</c:v>
                </c:pt>
                <c:pt idx="828">
                  <c:v>65.111199999999997</c:v>
                </c:pt>
                <c:pt idx="829">
                  <c:v>70.98</c:v>
                </c:pt>
                <c:pt idx="830">
                  <c:v>60.080500000000001</c:v>
                </c:pt>
                <c:pt idx="831">
                  <c:v>60.256</c:v>
                </c:pt>
                <c:pt idx="832">
                  <c:v>39.319200000000002</c:v>
                </c:pt>
                <c:pt idx="833">
                  <c:v>73.676999999999992</c:v>
                </c:pt>
                <c:pt idx="834">
                  <c:v>69.802499999999995</c:v>
                </c:pt>
                <c:pt idx="835">
                  <c:v>20.591999999999999</c:v>
                </c:pt>
                <c:pt idx="836">
                  <c:v>49.405000000000001</c:v>
                </c:pt>
                <c:pt idx="837">
                  <c:v>47.957599999999999</c:v>
                </c:pt>
                <c:pt idx="838">
                  <c:v>41.402999999999999</c:v>
                </c:pt>
                <c:pt idx="839">
                  <c:v>35.897599999999997</c:v>
                </c:pt>
                <c:pt idx="840">
                  <c:v>48.923400000000008</c:v>
                </c:pt>
                <c:pt idx="841">
                  <c:v>48.476399999999998</c:v>
                </c:pt>
                <c:pt idx="842">
                  <c:v>26.173999999999999</c:v>
                </c:pt>
                <c:pt idx="843">
                  <c:v>39.018900000000002</c:v>
                </c:pt>
                <c:pt idx="844">
                  <c:v>23.462399999999999</c:v>
                </c:pt>
                <c:pt idx="845">
                  <c:v>40.198399999999999</c:v>
                </c:pt>
              </c:numCache>
            </c:numRef>
          </c:xVal>
          <c:yVal>
            <c:numRef>
              <c:f>'[Data%20for%20conference%20(1)iogas (version 1).xlsx]Sheet17'!$AD$2:$AD$847</c:f>
              <c:numCache>
                <c:formatCode>General</c:formatCode>
                <c:ptCount val="846"/>
                <c:pt idx="0">
                  <c:v>0.87859424920127793</c:v>
                </c:pt>
                <c:pt idx="1">
                  <c:v>0.42512908777969016</c:v>
                </c:pt>
                <c:pt idx="2">
                  <c:v>0.47513812154696133</c:v>
                </c:pt>
                <c:pt idx="3">
                  <c:v>0.56120527306967982</c:v>
                </c:pt>
                <c:pt idx="4">
                  <c:v>0.50822368421052633</c:v>
                </c:pt>
                <c:pt idx="5">
                  <c:v>1.65075034106412</c:v>
                </c:pt>
                <c:pt idx="6">
                  <c:v>0.46107784431137727</c:v>
                </c:pt>
                <c:pt idx="7">
                  <c:v>0.47480916030534354</c:v>
                </c:pt>
                <c:pt idx="8">
                  <c:v>0.28820512820512822</c:v>
                </c:pt>
                <c:pt idx="9">
                  <c:v>0.24607843137254901</c:v>
                </c:pt>
                <c:pt idx="10">
                  <c:v>0.29561671763506625</c:v>
                </c:pt>
                <c:pt idx="11">
                  <c:v>0.31504065040650409</c:v>
                </c:pt>
                <c:pt idx="12">
                  <c:v>1.0171428571428571</c:v>
                </c:pt>
                <c:pt idx="13">
                  <c:v>0.46846846846846846</c:v>
                </c:pt>
                <c:pt idx="14">
                  <c:v>0.45121951219512196</c:v>
                </c:pt>
                <c:pt idx="15">
                  <c:v>0.46680080482897385</c:v>
                </c:pt>
                <c:pt idx="16">
                  <c:v>0.42696629213483145</c:v>
                </c:pt>
                <c:pt idx="17">
                  <c:v>0.4119718309859155</c:v>
                </c:pt>
                <c:pt idx="18">
                  <c:v>0.43707482993197277</c:v>
                </c:pt>
                <c:pt idx="19">
                  <c:v>0.41412520064205455</c:v>
                </c:pt>
                <c:pt idx="20">
                  <c:v>0.36541143654114366</c:v>
                </c:pt>
                <c:pt idx="21">
                  <c:v>0.33415536374845867</c:v>
                </c:pt>
                <c:pt idx="22">
                  <c:v>0.3501259445843829</c:v>
                </c:pt>
                <c:pt idx="23">
                  <c:v>0.32597266035751843</c:v>
                </c:pt>
                <c:pt idx="24">
                  <c:v>0.32769556025369978</c:v>
                </c:pt>
                <c:pt idx="25">
                  <c:v>0.33862433862433861</c:v>
                </c:pt>
                <c:pt idx="26">
                  <c:v>0.45229681978798586</c:v>
                </c:pt>
                <c:pt idx="27">
                  <c:v>0.39459459459459462</c:v>
                </c:pt>
                <c:pt idx="28">
                  <c:v>0.40105540897097625</c:v>
                </c:pt>
                <c:pt idx="29">
                  <c:v>0.40601503759398494</c:v>
                </c:pt>
                <c:pt idx="30">
                  <c:v>0.41809290953545231</c:v>
                </c:pt>
                <c:pt idx="31">
                  <c:v>0.41365461847389556</c:v>
                </c:pt>
                <c:pt idx="32">
                  <c:v>0.42781690140845069</c:v>
                </c:pt>
                <c:pt idx="33">
                  <c:v>0.41833333333333333</c:v>
                </c:pt>
                <c:pt idx="34">
                  <c:v>0.41977309562398701</c:v>
                </c:pt>
                <c:pt idx="35">
                  <c:v>0.4</c:v>
                </c:pt>
                <c:pt idx="36">
                  <c:v>0.3896296296296296</c:v>
                </c:pt>
                <c:pt idx="37">
                  <c:v>0.40058910162002948</c:v>
                </c:pt>
                <c:pt idx="38">
                  <c:v>0.37529411764705883</c:v>
                </c:pt>
                <c:pt idx="39">
                  <c:v>0.30136986301369861</c:v>
                </c:pt>
                <c:pt idx="40">
                  <c:v>0.40136054421768708</c:v>
                </c:pt>
                <c:pt idx="41">
                  <c:v>0.35664335664335667</c:v>
                </c:pt>
                <c:pt idx="42">
                  <c:v>0.30714285714285716</c:v>
                </c:pt>
                <c:pt idx="43">
                  <c:v>0.25233644859813081</c:v>
                </c:pt>
                <c:pt idx="44">
                  <c:v>0.36363636363636365</c:v>
                </c:pt>
                <c:pt idx="45">
                  <c:v>0.43119266055045874</c:v>
                </c:pt>
                <c:pt idx="46">
                  <c:v>0.30769230769230771</c:v>
                </c:pt>
                <c:pt idx="47">
                  <c:v>0.23684210526315788</c:v>
                </c:pt>
                <c:pt idx="48">
                  <c:v>0.42307692307692307</c:v>
                </c:pt>
                <c:pt idx="49">
                  <c:v>0.50806451612903225</c:v>
                </c:pt>
                <c:pt idx="50">
                  <c:v>0.30645161290322581</c:v>
                </c:pt>
                <c:pt idx="51">
                  <c:v>0.21978021978021978</c:v>
                </c:pt>
                <c:pt idx="52">
                  <c:v>7.8028503562945364</c:v>
                </c:pt>
                <c:pt idx="53">
                  <c:v>7.9393939393939394</c:v>
                </c:pt>
                <c:pt idx="54">
                  <c:v>8.0745341614906838</c:v>
                </c:pt>
                <c:pt idx="55">
                  <c:v>7.329598506069094</c:v>
                </c:pt>
                <c:pt idx="56">
                  <c:v>7.2845227062094535</c:v>
                </c:pt>
                <c:pt idx="57">
                  <c:v>8.477218225419664</c:v>
                </c:pt>
                <c:pt idx="58">
                  <c:v>5.9322033898305087</c:v>
                </c:pt>
                <c:pt idx="59">
                  <c:v>5.8554729011689695</c:v>
                </c:pt>
                <c:pt idx="60">
                  <c:v>6.7088607594936711</c:v>
                </c:pt>
                <c:pt idx="61">
                  <c:v>6.709677419354839</c:v>
                </c:pt>
                <c:pt idx="62">
                  <c:v>5.3785310734463279</c:v>
                </c:pt>
                <c:pt idx="63">
                  <c:v>5.533642691415313</c:v>
                </c:pt>
                <c:pt idx="64">
                  <c:v>0</c:v>
                </c:pt>
                <c:pt idx="65">
                  <c:v>7.4805771365149836</c:v>
                </c:pt>
                <c:pt idx="66">
                  <c:v>0</c:v>
                </c:pt>
                <c:pt idx="67">
                  <c:v>6.8883878241262684</c:v>
                </c:pt>
                <c:pt idx="68">
                  <c:v>5.2774631936579839</c:v>
                </c:pt>
                <c:pt idx="69">
                  <c:v>8.0745341614906838</c:v>
                </c:pt>
                <c:pt idx="70">
                  <c:v>7.6273022751895994</c:v>
                </c:pt>
                <c:pt idx="71">
                  <c:v>7.5991861648016279</c:v>
                </c:pt>
                <c:pt idx="72">
                  <c:v>7.9725085910652922</c:v>
                </c:pt>
                <c:pt idx="73">
                  <c:v>7.7489177489177488</c:v>
                </c:pt>
                <c:pt idx="74">
                  <c:v>7.5258799171842652</c:v>
                </c:pt>
                <c:pt idx="75">
                  <c:v>6.6737739872068227</c:v>
                </c:pt>
                <c:pt idx="76">
                  <c:v>6.9702970297029703</c:v>
                </c:pt>
                <c:pt idx="77">
                  <c:v>7.7814207650273222</c:v>
                </c:pt>
                <c:pt idx="78">
                  <c:v>7.369791666666667</c:v>
                </c:pt>
                <c:pt idx="79">
                  <c:v>6.67953667953668</c:v>
                </c:pt>
                <c:pt idx="80">
                  <c:v>6.7591424968474145</c:v>
                </c:pt>
                <c:pt idx="81">
                  <c:v>6.7203219315895373</c:v>
                </c:pt>
                <c:pt idx="82">
                  <c:v>7.8973717146433042</c:v>
                </c:pt>
                <c:pt idx="83">
                  <c:v>2.4545454545454546</c:v>
                </c:pt>
                <c:pt idx="84">
                  <c:v>2.5563909774436091</c:v>
                </c:pt>
                <c:pt idx="85">
                  <c:v>2.91044776119403</c:v>
                </c:pt>
                <c:pt idx="86">
                  <c:v>2.562814070351759</c:v>
                </c:pt>
                <c:pt idx="87">
                  <c:v>0.6</c:v>
                </c:pt>
                <c:pt idx="88">
                  <c:v>2.103321033210332</c:v>
                </c:pt>
                <c:pt idx="89">
                  <c:v>1.5577889447236182</c:v>
                </c:pt>
                <c:pt idx="90">
                  <c:v>2.481203007518797</c:v>
                </c:pt>
                <c:pt idx="91">
                  <c:v>1.9883040935672514</c:v>
                </c:pt>
                <c:pt idx="92">
                  <c:v>1.9191919191919191</c:v>
                </c:pt>
                <c:pt idx="93">
                  <c:v>2.2222222222222223</c:v>
                </c:pt>
                <c:pt idx="94">
                  <c:v>2.5396825396825395</c:v>
                </c:pt>
                <c:pt idx="95">
                  <c:v>2.4747474747474749</c:v>
                </c:pt>
                <c:pt idx="96">
                  <c:v>2.6595744680851063</c:v>
                </c:pt>
                <c:pt idx="97">
                  <c:v>2.8019323671497585</c:v>
                </c:pt>
                <c:pt idx="98">
                  <c:v>2.8</c:v>
                </c:pt>
                <c:pt idx="99">
                  <c:v>3.3163265306122449</c:v>
                </c:pt>
                <c:pt idx="100">
                  <c:v>2.1666666666666665</c:v>
                </c:pt>
                <c:pt idx="101">
                  <c:v>2.8685258964143427</c:v>
                </c:pt>
                <c:pt idx="102">
                  <c:v>2.5161290322580645</c:v>
                </c:pt>
                <c:pt idx="103">
                  <c:v>2.4242424242424243</c:v>
                </c:pt>
                <c:pt idx="104">
                  <c:v>2.6</c:v>
                </c:pt>
                <c:pt idx="105">
                  <c:v>3.1724137931034484</c:v>
                </c:pt>
                <c:pt idx="106">
                  <c:v>3.8589211618257262</c:v>
                </c:pt>
                <c:pt idx="107">
                  <c:v>4</c:v>
                </c:pt>
                <c:pt idx="108">
                  <c:v>3.3333333333333335</c:v>
                </c:pt>
                <c:pt idx="109">
                  <c:v>4.6428571428571432</c:v>
                </c:pt>
                <c:pt idx="110">
                  <c:v>3.7142857142857144</c:v>
                </c:pt>
                <c:pt idx="111">
                  <c:v>0.90909090909090906</c:v>
                </c:pt>
                <c:pt idx="112">
                  <c:v>1.8333333333333333</c:v>
                </c:pt>
                <c:pt idx="113">
                  <c:v>1.9473684210526316</c:v>
                </c:pt>
                <c:pt idx="114">
                  <c:v>1.25</c:v>
                </c:pt>
                <c:pt idx="115">
                  <c:v>1.5833333333333333</c:v>
                </c:pt>
                <c:pt idx="116">
                  <c:v>2.2727272727272728E-2</c:v>
                </c:pt>
                <c:pt idx="117">
                  <c:v>0.35</c:v>
                </c:pt>
                <c:pt idx="118">
                  <c:v>0.5</c:v>
                </c:pt>
                <c:pt idx="119">
                  <c:v>0.33333333333333331</c:v>
                </c:pt>
                <c:pt idx="120">
                  <c:v>0.5</c:v>
                </c:pt>
                <c:pt idx="121">
                  <c:v>0.45</c:v>
                </c:pt>
                <c:pt idx="122">
                  <c:v>1.1578947368421053</c:v>
                </c:pt>
                <c:pt idx="123">
                  <c:v>1.0909090909090908</c:v>
                </c:pt>
                <c:pt idx="124">
                  <c:v>2.4521072796934864</c:v>
                </c:pt>
                <c:pt idx="125">
                  <c:v>1.0276243093922652</c:v>
                </c:pt>
                <c:pt idx="126">
                  <c:v>1.2008281573498965</c:v>
                </c:pt>
                <c:pt idx="127">
                  <c:v>1.1886792452830188</c:v>
                </c:pt>
                <c:pt idx="128">
                  <c:v>0.75221238938053103</c:v>
                </c:pt>
                <c:pt idx="129">
                  <c:v>0.56835637480798773</c:v>
                </c:pt>
                <c:pt idx="130">
                  <c:v>1.1226611226611227</c:v>
                </c:pt>
                <c:pt idx="131">
                  <c:v>1.6634799235181645</c:v>
                </c:pt>
                <c:pt idx="132">
                  <c:v>2.0173535791757051</c:v>
                </c:pt>
                <c:pt idx="133">
                  <c:v>0.59027777777777779</c:v>
                </c:pt>
                <c:pt idx="134">
                  <c:v>1.0833333333333333</c:v>
                </c:pt>
                <c:pt idx="135">
                  <c:v>1.075</c:v>
                </c:pt>
                <c:pt idx="136">
                  <c:v>0.61038961038961037</c:v>
                </c:pt>
                <c:pt idx="137">
                  <c:v>1.2205882352941178</c:v>
                </c:pt>
                <c:pt idx="138">
                  <c:v>1.1014492753623188</c:v>
                </c:pt>
                <c:pt idx="139">
                  <c:v>0.70175438596491224</c:v>
                </c:pt>
                <c:pt idx="140">
                  <c:v>1.3061224489795917</c:v>
                </c:pt>
                <c:pt idx="141">
                  <c:v>0.94512195121951215</c:v>
                </c:pt>
                <c:pt idx="142">
                  <c:v>1.1172161172161172</c:v>
                </c:pt>
                <c:pt idx="143">
                  <c:v>0.64242424242424245</c:v>
                </c:pt>
                <c:pt idx="144">
                  <c:v>1.1344086021505377</c:v>
                </c:pt>
                <c:pt idx="145">
                  <c:v>0.90625</c:v>
                </c:pt>
                <c:pt idx="146">
                  <c:v>1.8181818181818181</c:v>
                </c:pt>
                <c:pt idx="147">
                  <c:v>0.85380116959064323</c:v>
                </c:pt>
                <c:pt idx="148">
                  <c:v>1.10752688172043</c:v>
                </c:pt>
                <c:pt idx="149">
                  <c:v>1.0285714285714285</c:v>
                </c:pt>
                <c:pt idx="150">
                  <c:v>1.0888888888888888</c:v>
                </c:pt>
                <c:pt idx="151">
                  <c:v>0.90625</c:v>
                </c:pt>
                <c:pt idx="152">
                  <c:v>0.73103448275862071</c:v>
                </c:pt>
                <c:pt idx="153">
                  <c:v>0.78897090751194099</c:v>
                </c:pt>
                <c:pt idx="154">
                  <c:v>0.85663732472243115</c:v>
                </c:pt>
                <c:pt idx="155">
                  <c:v>0.98164496665608125</c:v>
                </c:pt>
                <c:pt idx="156">
                  <c:v>0.92527775760656439</c:v>
                </c:pt>
                <c:pt idx="157">
                  <c:v>0.90316020025031263</c:v>
                </c:pt>
                <c:pt idx="158">
                  <c:v>1.1589486858573215</c:v>
                </c:pt>
                <c:pt idx="159">
                  <c:v>1.0549354726194626</c:v>
                </c:pt>
                <c:pt idx="160">
                  <c:v>1.1381366860090261</c:v>
                </c:pt>
                <c:pt idx="161">
                  <c:v>0.69191207552486955</c:v>
                </c:pt>
                <c:pt idx="162">
                  <c:v>0.92706855791962173</c:v>
                </c:pt>
                <c:pt idx="163">
                  <c:v>0.88211122271938625</c:v>
                </c:pt>
                <c:pt idx="164">
                  <c:v>0.98082366907131757</c:v>
                </c:pt>
                <c:pt idx="165">
                  <c:v>1.0602836879432624</c:v>
                </c:pt>
                <c:pt idx="166">
                  <c:v>1.1488657179089754</c:v>
                </c:pt>
                <c:pt idx="167">
                  <c:v>0.96817113035499225</c:v>
                </c:pt>
                <c:pt idx="168">
                  <c:v>0.64028633923245171</c:v>
                </c:pt>
                <c:pt idx="169">
                  <c:v>0.89973194840006698</c:v>
                </c:pt>
                <c:pt idx="170">
                  <c:v>0.8401059263994155</c:v>
                </c:pt>
                <c:pt idx="171">
                  <c:v>0.76730014459822349</c:v>
                </c:pt>
                <c:pt idx="172">
                  <c:v>4.2943986105080327</c:v>
                </c:pt>
                <c:pt idx="173">
                  <c:v>0.61023989149783842</c:v>
                </c:pt>
                <c:pt idx="174">
                  <c:v>0.72716949557733679</c:v>
                </c:pt>
                <c:pt idx="175">
                  <c:v>1.0725735937044594</c:v>
                </c:pt>
                <c:pt idx="176">
                  <c:v>0.72713066474335852</c:v>
                </c:pt>
                <c:pt idx="177">
                  <c:v>0.88597654799172276</c:v>
                </c:pt>
                <c:pt idx="178">
                  <c:v>0.78086419753086411</c:v>
                </c:pt>
                <c:pt idx="179">
                  <c:v>0.76623740201567747</c:v>
                </c:pt>
                <c:pt idx="180">
                  <c:v>1.5135855302999717</c:v>
                </c:pt>
                <c:pt idx="181">
                  <c:v>0.68268978198056207</c:v>
                </c:pt>
                <c:pt idx="182">
                  <c:v>0.75734549138804452</c:v>
                </c:pt>
                <c:pt idx="183">
                  <c:v>0.69591047250621718</c:v>
                </c:pt>
                <c:pt idx="184">
                  <c:v>1.137098646034816</c:v>
                </c:pt>
                <c:pt idx="185">
                  <c:v>0.84503180522044319</c:v>
                </c:pt>
                <c:pt idx="186">
                  <c:v>0.74483095050470949</c:v>
                </c:pt>
                <c:pt idx="187">
                  <c:v>1.3198552132073804</c:v>
                </c:pt>
                <c:pt idx="188">
                  <c:v>0.80311513794156564</c:v>
                </c:pt>
                <c:pt idx="189">
                  <c:v>1.0502810116419106</c:v>
                </c:pt>
                <c:pt idx="190">
                  <c:v>0.81443768996960497</c:v>
                </c:pt>
                <c:pt idx="191">
                  <c:v>0.71439664544183867</c:v>
                </c:pt>
                <c:pt idx="192">
                  <c:v>0.21428571428571427</c:v>
                </c:pt>
                <c:pt idx="193">
                  <c:v>0.1043360433604336</c:v>
                </c:pt>
                <c:pt idx="194">
                  <c:v>0.27903225806451615</c:v>
                </c:pt>
                <c:pt idx="195">
                  <c:v>0.243202416918429</c:v>
                </c:pt>
                <c:pt idx="196">
                  <c:v>0.22692307692307692</c:v>
                </c:pt>
                <c:pt idx="197">
                  <c:v>0.18666666666666668</c:v>
                </c:pt>
                <c:pt idx="198">
                  <c:v>0.1641025641025641</c:v>
                </c:pt>
                <c:pt idx="199">
                  <c:v>0.1700356718192628</c:v>
                </c:pt>
                <c:pt idx="200">
                  <c:v>0.21965317919075145</c:v>
                </c:pt>
                <c:pt idx="201">
                  <c:v>0.27830188679245282</c:v>
                </c:pt>
                <c:pt idx="202">
                  <c:v>0.23404255319148937</c:v>
                </c:pt>
                <c:pt idx="203">
                  <c:v>0.20645161290322581</c:v>
                </c:pt>
                <c:pt idx="204">
                  <c:v>0.14566929133858267</c:v>
                </c:pt>
                <c:pt idx="205">
                  <c:v>0.17106652587117213</c:v>
                </c:pt>
                <c:pt idx="206">
                  <c:v>0.26601562499999998</c:v>
                </c:pt>
                <c:pt idx="207">
                  <c:v>0.26077348066298345</c:v>
                </c:pt>
                <c:pt idx="208">
                  <c:v>0.43</c:v>
                </c:pt>
                <c:pt idx="209">
                  <c:v>0.89830508474576276</c:v>
                </c:pt>
                <c:pt idx="210">
                  <c:v>0.88495575221238942</c:v>
                </c:pt>
                <c:pt idx="211">
                  <c:v>1.8687499999999999</c:v>
                </c:pt>
                <c:pt idx="212">
                  <c:v>1.8846153846153846</c:v>
                </c:pt>
                <c:pt idx="213">
                  <c:v>0.65416666666666667</c:v>
                </c:pt>
                <c:pt idx="214">
                  <c:v>0.90209790209790208</c:v>
                </c:pt>
                <c:pt idx="215">
                  <c:v>0.49906542056074765</c:v>
                </c:pt>
                <c:pt idx="216">
                  <c:v>0.52924528301886797</c:v>
                </c:pt>
                <c:pt idx="217">
                  <c:v>0.90066225165562919</c:v>
                </c:pt>
                <c:pt idx="218">
                  <c:v>0.84172661870503596</c:v>
                </c:pt>
                <c:pt idx="219">
                  <c:v>0.55151515151515151</c:v>
                </c:pt>
                <c:pt idx="220">
                  <c:v>0.86238532110091748</c:v>
                </c:pt>
                <c:pt idx="221">
                  <c:v>1</c:v>
                </c:pt>
                <c:pt idx="222">
                  <c:v>0.44242424242424239</c:v>
                </c:pt>
                <c:pt idx="223">
                  <c:v>0.90163934426229508</c:v>
                </c:pt>
                <c:pt idx="224">
                  <c:v>0.66112956810631229</c:v>
                </c:pt>
                <c:pt idx="225">
                  <c:v>0.99137931034482762</c:v>
                </c:pt>
                <c:pt idx="226">
                  <c:v>0.859375</c:v>
                </c:pt>
                <c:pt idx="227">
                  <c:v>0.4558252427184466</c:v>
                </c:pt>
                <c:pt idx="228">
                  <c:v>0.32288557213930347</c:v>
                </c:pt>
                <c:pt idx="229">
                  <c:v>0.59285714285714286</c:v>
                </c:pt>
                <c:pt idx="230">
                  <c:v>0.37675675675675674</c:v>
                </c:pt>
                <c:pt idx="231">
                  <c:v>0.35502392344497608</c:v>
                </c:pt>
                <c:pt idx="232">
                  <c:v>0.38770949720670389</c:v>
                </c:pt>
                <c:pt idx="233">
                  <c:v>0.4</c:v>
                </c:pt>
                <c:pt idx="234">
                  <c:v>0.34951923076923075</c:v>
                </c:pt>
                <c:pt idx="235">
                  <c:v>0.27899543378995434</c:v>
                </c:pt>
                <c:pt idx="236">
                  <c:v>0.30645161290322581</c:v>
                </c:pt>
                <c:pt idx="237">
                  <c:v>0.30299999999999999</c:v>
                </c:pt>
                <c:pt idx="238">
                  <c:v>0.40483091787439612</c:v>
                </c:pt>
                <c:pt idx="239">
                  <c:v>0.50655021834061131</c:v>
                </c:pt>
                <c:pt idx="240">
                  <c:v>0.39702970297029705</c:v>
                </c:pt>
                <c:pt idx="241">
                  <c:v>0.38118811881188119</c:v>
                </c:pt>
                <c:pt idx="242">
                  <c:v>0.33862433862433861</c:v>
                </c:pt>
                <c:pt idx="243">
                  <c:v>0.36799999999999999</c:v>
                </c:pt>
                <c:pt idx="244">
                  <c:v>0.52604166666666663</c:v>
                </c:pt>
                <c:pt idx="245">
                  <c:v>0.44861111111111113</c:v>
                </c:pt>
                <c:pt idx="246">
                  <c:v>0.41620370370370369</c:v>
                </c:pt>
                <c:pt idx="247">
                  <c:v>0.84724238026124821</c:v>
                </c:pt>
                <c:pt idx="248">
                  <c:v>0.74366872005475693</c:v>
                </c:pt>
                <c:pt idx="249">
                  <c:v>1.0892307692307692</c:v>
                </c:pt>
                <c:pt idx="250">
                  <c:v>0.99324125771378213</c:v>
                </c:pt>
                <c:pt idx="251">
                  <c:v>0.70492371705963952</c:v>
                </c:pt>
                <c:pt idx="252">
                  <c:v>1.0036704730831976</c:v>
                </c:pt>
                <c:pt idx="253">
                  <c:v>0.67907330041777436</c:v>
                </c:pt>
                <c:pt idx="254">
                  <c:v>0.83280507131537229</c:v>
                </c:pt>
                <c:pt idx="255">
                  <c:v>0.93168232280102492</c:v>
                </c:pt>
                <c:pt idx="256">
                  <c:v>0.82048240411229723</c:v>
                </c:pt>
                <c:pt idx="257">
                  <c:v>1.0136752136752136</c:v>
                </c:pt>
                <c:pt idx="258">
                  <c:v>0.99476650563607072</c:v>
                </c:pt>
                <c:pt idx="259">
                  <c:v>0.72324603944390553</c:v>
                </c:pt>
                <c:pt idx="260">
                  <c:v>0.62311204776958207</c:v>
                </c:pt>
                <c:pt idx="261">
                  <c:v>1.2487030820872751</c:v>
                </c:pt>
                <c:pt idx="262">
                  <c:v>1.1833457804331593</c:v>
                </c:pt>
                <c:pt idx="263">
                  <c:v>0.8595782862270076</c:v>
                </c:pt>
                <c:pt idx="264">
                  <c:v>0.85</c:v>
                </c:pt>
                <c:pt idx="265">
                  <c:v>0.59058231488138024</c:v>
                </c:pt>
                <c:pt idx="266">
                  <c:v>0.85029940119760483</c:v>
                </c:pt>
                <c:pt idx="267">
                  <c:v>0.75282592313489072</c:v>
                </c:pt>
                <c:pt idx="268">
                  <c:v>1.233240997229917</c:v>
                </c:pt>
                <c:pt idx="269">
                  <c:v>1.1142768659027562</c:v>
                </c:pt>
                <c:pt idx="270">
                  <c:v>0.90677303300484913</c:v>
                </c:pt>
                <c:pt idx="271">
                  <c:v>0.9079379990605918</c:v>
                </c:pt>
                <c:pt idx="272">
                  <c:v>0.98893805309734517</c:v>
                </c:pt>
                <c:pt idx="273">
                  <c:v>0.79976162097735404</c:v>
                </c:pt>
                <c:pt idx="274">
                  <c:v>0.95629865534324121</c:v>
                </c:pt>
                <c:pt idx="275">
                  <c:v>0.92543859649122806</c:v>
                </c:pt>
                <c:pt idx="276">
                  <c:v>0.65006610841780521</c:v>
                </c:pt>
                <c:pt idx="277">
                  <c:v>0.99910410320731047</c:v>
                </c:pt>
                <c:pt idx="278">
                  <c:v>0.89977002683020302</c:v>
                </c:pt>
                <c:pt idx="279">
                  <c:v>1.1233317993557295</c:v>
                </c:pt>
                <c:pt idx="280">
                  <c:v>0.55571565802113354</c:v>
                </c:pt>
                <c:pt idx="281">
                  <c:v>0.81055690072639219</c:v>
                </c:pt>
                <c:pt idx="282">
                  <c:v>0.87635719033902071</c:v>
                </c:pt>
                <c:pt idx="283">
                  <c:v>1.1058504221954162</c:v>
                </c:pt>
                <c:pt idx="284">
                  <c:v>0.9807540621549139</c:v>
                </c:pt>
                <c:pt idx="285">
                  <c:v>0.9136010799865002</c:v>
                </c:pt>
                <c:pt idx="286">
                  <c:v>0.9563557010365521</c:v>
                </c:pt>
                <c:pt idx="287">
                  <c:v>1.287269372693727</c:v>
                </c:pt>
                <c:pt idx="288">
                  <c:v>0.85479129923574371</c:v>
                </c:pt>
                <c:pt idx="289">
                  <c:v>1.0091324200913245</c:v>
                </c:pt>
                <c:pt idx="290">
                  <c:v>0.98193369068890213</c:v>
                </c:pt>
                <c:pt idx="291">
                  <c:v>1.1723277415777067</c:v>
                </c:pt>
                <c:pt idx="292">
                  <c:v>1.2294372294372293</c:v>
                </c:pt>
                <c:pt idx="293">
                  <c:v>1.0440963538238779</c:v>
                </c:pt>
                <c:pt idx="294">
                  <c:v>0.78667827601218987</c:v>
                </c:pt>
                <c:pt idx="295">
                  <c:v>0.68257261410788383</c:v>
                </c:pt>
                <c:pt idx="296">
                  <c:v>0.6545924967658473</c:v>
                </c:pt>
                <c:pt idx="297">
                  <c:v>1.0397266620338199</c:v>
                </c:pt>
                <c:pt idx="298">
                  <c:v>0.9174565560821486</c:v>
                </c:pt>
                <c:pt idx="299">
                  <c:v>0.94958615500376231</c:v>
                </c:pt>
                <c:pt idx="300">
                  <c:v>1.0908394020697585</c:v>
                </c:pt>
                <c:pt idx="301">
                  <c:v>1.0202521971723348</c:v>
                </c:pt>
                <c:pt idx="302">
                  <c:v>0.81325301204819278</c:v>
                </c:pt>
                <c:pt idx="303">
                  <c:v>0.69282619162253245</c:v>
                </c:pt>
                <c:pt idx="304">
                  <c:v>1.0608899297423886</c:v>
                </c:pt>
                <c:pt idx="305">
                  <c:v>1.0114780507450665</c:v>
                </c:pt>
                <c:pt idx="306">
                  <c:v>0.85052549630206309</c:v>
                </c:pt>
                <c:pt idx="307">
                  <c:v>0.83651551312649153</c:v>
                </c:pt>
                <c:pt idx="308">
                  <c:v>1.0068645958469196</c:v>
                </c:pt>
                <c:pt idx="309">
                  <c:v>0.83907295576954455</c:v>
                </c:pt>
                <c:pt idx="310">
                  <c:v>0.83640321500334902</c:v>
                </c:pt>
                <c:pt idx="311">
                  <c:v>0.89798969928559558</c:v>
                </c:pt>
                <c:pt idx="312">
                  <c:v>0.93921802970804169</c:v>
                </c:pt>
                <c:pt idx="313">
                  <c:v>0.81204569055036346</c:v>
                </c:pt>
                <c:pt idx="314">
                  <c:v>0.83943089430894302</c:v>
                </c:pt>
                <c:pt idx="315">
                  <c:v>1.0606060606060606</c:v>
                </c:pt>
                <c:pt idx="316">
                  <c:v>0.84039379474940334</c:v>
                </c:pt>
                <c:pt idx="317">
                  <c:v>0.84401375429821823</c:v>
                </c:pt>
                <c:pt idx="318">
                  <c:v>0.85178369195922987</c:v>
                </c:pt>
                <c:pt idx="319">
                  <c:v>0.94322519083969458</c:v>
                </c:pt>
                <c:pt idx="320">
                  <c:v>0.91577261809447552</c:v>
                </c:pt>
                <c:pt idx="321">
                  <c:v>0.58260869565217399</c:v>
                </c:pt>
                <c:pt idx="322">
                  <c:v>0.55258126195028678</c:v>
                </c:pt>
                <c:pt idx="323">
                  <c:v>0.6606217616580311</c:v>
                </c:pt>
                <c:pt idx="324">
                  <c:v>0.88479890933878658</c:v>
                </c:pt>
                <c:pt idx="325">
                  <c:v>0.65805168986083507</c:v>
                </c:pt>
                <c:pt idx="326">
                  <c:v>0.80860311750599512</c:v>
                </c:pt>
                <c:pt idx="327">
                  <c:v>0.63899803536345767</c:v>
                </c:pt>
                <c:pt idx="328">
                  <c:v>0.57429829389102915</c:v>
                </c:pt>
                <c:pt idx="329">
                  <c:v>0.46471016250303182</c:v>
                </c:pt>
                <c:pt idx="330">
                  <c:v>0.87967190935227457</c:v>
                </c:pt>
                <c:pt idx="331">
                  <c:v>0.67205349679576487</c:v>
                </c:pt>
                <c:pt idx="332">
                  <c:v>0.40810966100303697</c:v>
                </c:pt>
                <c:pt idx="333">
                  <c:v>0.83639251676667847</c:v>
                </c:pt>
                <c:pt idx="334">
                  <c:v>0.89895076674737673</c:v>
                </c:pt>
                <c:pt idx="335">
                  <c:v>0.72737322094790646</c:v>
                </c:pt>
                <c:pt idx="336">
                  <c:v>0.81172839506172834</c:v>
                </c:pt>
                <c:pt idx="337">
                  <c:v>0.5886334136844058</c:v>
                </c:pt>
                <c:pt idx="338">
                  <c:v>0.94642560955382304</c:v>
                </c:pt>
                <c:pt idx="339">
                  <c:v>0.87177087233245976</c:v>
                </c:pt>
                <c:pt idx="340">
                  <c:v>0</c:v>
                </c:pt>
                <c:pt idx="341">
                  <c:v>0.78009922437286006</c:v>
                </c:pt>
                <c:pt idx="342">
                  <c:v>0.88844444444444437</c:v>
                </c:pt>
                <c:pt idx="343">
                  <c:v>0.59297343616109688</c:v>
                </c:pt>
                <c:pt idx="344">
                  <c:v>0.99864498644986444</c:v>
                </c:pt>
                <c:pt idx="345">
                  <c:v>0.65854714064914988</c:v>
                </c:pt>
                <c:pt idx="346">
                  <c:v>0.65826294409697594</c:v>
                </c:pt>
                <c:pt idx="347">
                  <c:v>0.6774373259052926</c:v>
                </c:pt>
                <c:pt idx="348">
                  <c:v>0.72417664670658688</c:v>
                </c:pt>
                <c:pt idx="349">
                  <c:v>0.67237494366831918</c:v>
                </c:pt>
                <c:pt idx="350">
                  <c:v>0.62158000710647876</c:v>
                </c:pt>
                <c:pt idx="351">
                  <c:v>1.1869901367315159</c:v>
                </c:pt>
                <c:pt idx="352">
                  <c:v>1.1852672100145984</c:v>
                </c:pt>
                <c:pt idx="353">
                  <c:v>1.1911267186819519</c:v>
                </c:pt>
                <c:pt idx="354">
                  <c:v>0.88481906443071501</c:v>
                </c:pt>
                <c:pt idx="355">
                  <c:v>0.88481262327416166</c:v>
                </c:pt>
                <c:pt idx="356">
                  <c:v>0.84980356603203377</c:v>
                </c:pt>
                <c:pt idx="357">
                  <c:v>0.83901073261782555</c:v>
                </c:pt>
                <c:pt idx="358">
                  <c:v>0.96183206106870212</c:v>
                </c:pt>
                <c:pt idx="359">
                  <c:v>0.91634241245136183</c:v>
                </c:pt>
                <c:pt idx="360">
                  <c:v>0.78469301934398639</c:v>
                </c:pt>
                <c:pt idx="361">
                  <c:v>0.90826621841157273</c:v>
                </c:pt>
                <c:pt idx="362">
                  <c:v>1.1103120854569575</c:v>
                </c:pt>
                <c:pt idx="363">
                  <c:v>1.1434899678624166</c:v>
                </c:pt>
                <c:pt idx="364">
                  <c:v>0.92508445945945961</c:v>
                </c:pt>
                <c:pt idx="365">
                  <c:v>1.0134197483797178</c:v>
                </c:pt>
                <c:pt idx="366">
                  <c:v>0.87242833052276558</c:v>
                </c:pt>
                <c:pt idx="367">
                  <c:v>0.87512882171075201</c:v>
                </c:pt>
                <c:pt idx="368">
                  <c:v>0.84936440677966096</c:v>
                </c:pt>
                <c:pt idx="369">
                  <c:v>1.3517196625567816</c:v>
                </c:pt>
                <c:pt idx="370">
                  <c:v>0.71633670847816233</c:v>
                </c:pt>
                <c:pt idx="371">
                  <c:v>0.71829886851346081</c:v>
                </c:pt>
                <c:pt idx="372">
                  <c:v>0.63280610853558772</c:v>
                </c:pt>
                <c:pt idx="373">
                  <c:v>0.68308482033732576</c:v>
                </c:pt>
                <c:pt idx="374">
                  <c:v>0.67941307247665628</c:v>
                </c:pt>
                <c:pt idx="375">
                  <c:v>0.68271540469973879</c:v>
                </c:pt>
                <c:pt idx="376">
                  <c:v>1.0280308826598039</c:v>
                </c:pt>
                <c:pt idx="377">
                  <c:v>0.97518977967043141</c:v>
                </c:pt>
                <c:pt idx="378">
                  <c:v>0.90253366811230307</c:v>
                </c:pt>
                <c:pt idx="379">
                  <c:v>0.7808423406634365</c:v>
                </c:pt>
                <c:pt idx="380">
                  <c:v>0.78634498196741687</c:v>
                </c:pt>
                <c:pt idx="381">
                  <c:v>0.8819883966244727</c:v>
                </c:pt>
                <c:pt idx="382">
                  <c:v>0.84013944223107562</c:v>
                </c:pt>
                <c:pt idx="383">
                  <c:v>0.86793465756576416</c:v>
                </c:pt>
                <c:pt idx="384">
                  <c:v>0.72281449893390193</c:v>
                </c:pt>
                <c:pt idx="385">
                  <c:v>0.98226544622425604</c:v>
                </c:pt>
                <c:pt idx="386">
                  <c:v>0.82759795570698469</c:v>
                </c:pt>
                <c:pt idx="387">
                  <c:v>0.79257210588700111</c:v>
                </c:pt>
                <c:pt idx="388">
                  <c:v>0.78461350293542076</c:v>
                </c:pt>
                <c:pt idx="389">
                  <c:v>0.95292439372325255</c:v>
                </c:pt>
                <c:pt idx="390">
                  <c:v>1.0889348500517064</c:v>
                </c:pt>
                <c:pt idx="391">
                  <c:v>0.79157894736842105</c:v>
                </c:pt>
                <c:pt idx="392">
                  <c:v>0.98706227358978782</c:v>
                </c:pt>
                <c:pt idx="393">
                  <c:v>0.94738435914906516</c:v>
                </c:pt>
                <c:pt idx="394">
                  <c:v>1.1915500611329983</c:v>
                </c:pt>
                <c:pt idx="395">
                  <c:v>0.82195731590078824</c:v>
                </c:pt>
                <c:pt idx="396">
                  <c:v>0.78320037541060528</c:v>
                </c:pt>
                <c:pt idx="397">
                  <c:v>1.1150492797573923</c:v>
                </c:pt>
                <c:pt idx="398">
                  <c:v>0.89308380797396247</c:v>
                </c:pt>
                <c:pt idx="399">
                  <c:v>1.115037342548211</c:v>
                </c:pt>
                <c:pt idx="400">
                  <c:v>0.91108742004264409</c:v>
                </c:pt>
                <c:pt idx="401">
                  <c:v>0.9439981638742253</c:v>
                </c:pt>
                <c:pt idx="402">
                  <c:v>0.82410600834997283</c:v>
                </c:pt>
                <c:pt idx="403">
                  <c:v>1.0376115597110072</c:v>
                </c:pt>
                <c:pt idx="404">
                  <c:v>0.98137863443319173</c:v>
                </c:pt>
                <c:pt idx="405">
                  <c:v>1.1524328002722015</c:v>
                </c:pt>
                <c:pt idx="406">
                  <c:v>1.1192295933965148</c:v>
                </c:pt>
                <c:pt idx="407">
                  <c:v>0.79508587786259532</c:v>
                </c:pt>
                <c:pt idx="408">
                  <c:v>0.92336940625914021</c:v>
                </c:pt>
                <c:pt idx="409">
                  <c:v>1.4294294294294294</c:v>
                </c:pt>
                <c:pt idx="410">
                  <c:v>1.0797790733353787</c:v>
                </c:pt>
                <c:pt idx="411">
                  <c:v>0.79036685799850259</c:v>
                </c:pt>
                <c:pt idx="412">
                  <c:v>1.0487858719646799</c:v>
                </c:pt>
                <c:pt idx="413">
                  <c:v>0.96471885336273433</c:v>
                </c:pt>
                <c:pt idx="414">
                  <c:v>0.67846058348851646</c:v>
                </c:pt>
                <c:pt idx="415">
                  <c:v>0.69718886462882101</c:v>
                </c:pt>
                <c:pt idx="416">
                  <c:v>0.87159043222828358</c:v>
                </c:pt>
                <c:pt idx="417">
                  <c:v>0.61904131355932202</c:v>
                </c:pt>
                <c:pt idx="418">
                  <c:v>0.8979591836734695</c:v>
                </c:pt>
                <c:pt idx="419">
                  <c:v>0.73375227385480402</c:v>
                </c:pt>
                <c:pt idx="420">
                  <c:v>0</c:v>
                </c:pt>
                <c:pt idx="421">
                  <c:v>0.65692007797270957</c:v>
                </c:pt>
                <c:pt idx="422">
                  <c:v>1.0986842105263155</c:v>
                </c:pt>
                <c:pt idx="423">
                  <c:v>1.1631663974151858</c:v>
                </c:pt>
                <c:pt idx="424">
                  <c:v>0.75812419562419553</c:v>
                </c:pt>
                <c:pt idx="425">
                  <c:v>1.1090116279069768</c:v>
                </c:pt>
                <c:pt idx="426">
                  <c:v>0.42707117852975496</c:v>
                </c:pt>
                <c:pt idx="427">
                  <c:v>0.39766794291681168</c:v>
                </c:pt>
                <c:pt idx="428">
                  <c:v>1.6604303086997194</c:v>
                </c:pt>
                <c:pt idx="429">
                  <c:v>1.6391257995735609</c:v>
                </c:pt>
                <c:pt idx="430">
                  <c:v>0.71736280202285074</c:v>
                </c:pt>
                <c:pt idx="431">
                  <c:v>0.67881131691430896</c:v>
                </c:pt>
                <c:pt idx="432">
                  <c:v>0.63861805849936415</c:v>
                </c:pt>
                <c:pt idx="433">
                  <c:v>1.3422507185496353</c:v>
                </c:pt>
                <c:pt idx="434">
                  <c:v>0.3125</c:v>
                </c:pt>
                <c:pt idx="435">
                  <c:v>0.27920012119375853</c:v>
                </c:pt>
                <c:pt idx="436">
                  <c:v>0.30836737781812679</c:v>
                </c:pt>
                <c:pt idx="437">
                  <c:v>0.78861033735685548</c:v>
                </c:pt>
                <c:pt idx="438">
                  <c:v>0.55555555555555558</c:v>
                </c:pt>
                <c:pt idx="439">
                  <c:v>0.82417582417582413</c:v>
                </c:pt>
                <c:pt idx="440">
                  <c:v>0.33162393162393161</c:v>
                </c:pt>
                <c:pt idx="441">
                  <c:v>0.64029151483602287</c:v>
                </c:pt>
                <c:pt idx="442">
                  <c:v>0.42725598526703501</c:v>
                </c:pt>
                <c:pt idx="443">
                  <c:v>0.50391835246947325</c:v>
                </c:pt>
                <c:pt idx="444">
                  <c:v>0.49244378916328785</c:v>
                </c:pt>
                <c:pt idx="445">
                  <c:v>0.51189395315053565</c:v>
                </c:pt>
                <c:pt idx="446">
                  <c:v>0.25419430355052675</c:v>
                </c:pt>
                <c:pt idx="447">
                  <c:v>0.25350021213406876</c:v>
                </c:pt>
                <c:pt idx="448">
                  <c:v>0.2443814095570587</c:v>
                </c:pt>
                <c:pt idx="449">
                  <c:v>0.42819054390330608</c:v>
                </c:pt>
                <c:pt idx="450">
                  <c:v>0.76246882793017456</c:v>
                </c:pt>
                <c:pt idx="451">
                  <c:v>0.36794825727632052</c:v>
                </c:pt>
                <c:pt idx="452">
                  <c:v>0.23938384679433805</c:v>
                </c:pt>
                <c:pt idx="453">
                  <c:v>0.301759410801964</c:v>
                </c:pt>
                <c:pt idx="454">
                  <c:v>0.31016042780748665</c:v>
                </c:pt>
                <c:pt idx="455">
                  <c:v>0.404659717964439</c:v>
                </c:pt>
                <c:pt idx="456">
                  <c:v>0.36862408915559364</c:v>
                </c:pt>
                <c:pt idx="457">
                  <c:v>0.38281884646628755</c:v>
                </c:pt>
                <c:pt idx="458">
                  <c:v>0.37402821767923983</c:v>
                </c:pt>
                <c:pt idx="459">
                  <c:v>0.27091362502833827</c:v>
                </c:pt>
                <c:pt idx="460">
                  <c:v>0.23126585197140881</c:v>
                </c:pt>
                <c:pt idx="461">
                  <c:v>0.39804722979109902</c:v>
                </c:pt>
                <c:pt idx="462">
                  <c:v>0.39738693467336683</c:v>
                </c:pt>
                <c:pt idx="463">
                  <c:v>0.40584003385526873</c:v>
                </c:pt>
                <c:pt idx="464">
                  <c:v>0.28717789506364483</c:v>
                </c:pt>
                <c:pt idx="465">
                  <c:v>0.32534356024288913</c:v>
                </c:pt>
                <c:pt idx="466">
                  <c:v>0.31653477717617662</c:v>
                </c:pt>
                <c:pt idx="467">
                  <c:v>0.46166794185156845</c:v>
                </c:pt>
                <c:pt idx="468">
                  <c:v>0</c:v>
                </c:pt>
                <c:pt idx="469">
                  <c:v>0.15862377122430743</c:v>
                </c:pt>
                <c:pt idx="470">
                  <c:v>0.32552776299450065</c:v>
                </c:pt>
                <c:pt idx="471">
                  <c:v>0.38532533456391327</c:v>
                </c:pt>
                <c:pt idx="472">
                  <c:v>0.45700086430423509</c:v>
                </c:pt>
                <c:pt idx="473">
                  <c:v>0.31686046511627908</c:v>
                </c:pt>
                <c:pt idx="474">
                  <c:v>0.32886963371406064</c:v>
                </c:pt>
                <c:pt idx="475">
                  <c:v>0.34192269573835482</c:v>
                </c:pt>
                <c:pt idx="476">
                  <c:v>0.33762057877813506</c:v>
                </c:pt>
                <c:pt idx="477">
                  <c:v>0.2926225449744182</c:v>
                </c:pt>
                <c:pt idx="478">
                  <c:v>0.28814359943316015</c:v>
                </c:pt>
                <c:pt idx="479">
                  <c:v>0.13434632164886415</c:v>
                </c:pt>
                <c:pt idx="480">
                  <c:v>0.28775286184726362</c:v>
                </c:pt>
                <c:pt idx="481">
                  <c:v>0.28954122553737566</c:v>
                </c:pt>
                <c:pt idx="482">
                  <c:v>0.29698375870069604</c:v>
                </c:pt>
                <c:pt idx="483">
                  <c:v>0</c:v>
                </c:pt>
                <c:pt idx="484">
                  <c:v>0.28365960846983618</c:v>
                </c:pt>
                <c:pt idx="485">
                  <c:v>0.29724770642201837</c:v>
                </c:pt>
                <c:pt idx="486">
                  <c:v>0.30325288562434416</c:v>
                </c:pt>
                <c:pt idx="487">
                  <c:v>0.31049422336328625</c:v>
                </c:pt>
                <c:pt idx="488">
                  <c:v>0.25783182192910142</c:v>
                </c:pt>
                <c:pt idx="489">
                  <c:v>0.26706467661691541</c:v>
                </c:pt>
                <c:pt idx="490">
                  <c:v>0.29475197699496763</c:v>
                </c:pt>
                <c:pt idx="491">
                  <c:v>0.21067821067821069</c:v>
                </c:pt>
                <c:pt idx="492">
                  <c:v>0.29869236063317273</c:v>
                </c:pt>
                <c:pt idx="493">
                  <c:v>0.25873129009265861</c:v>
                </c:pt>
                <c:pt idx="494">
                  <c:v>0.23935091277890466</c:v>
                </c:pt>
                <c:pt idx="495">
                  <c:v>0.15665091154625252</c:v>
                </c:pt>
                <c:pt idx="496">
                  <c:v>0.15198956294846705</c:v>
                </c:pt>
                <c:pt idx="497">
                  <c:v>0.34755829300483942</c:v>
                </c:pt>
                <c:pt idx="498">
                  <c:v>0.25385312783318226</c:v>
                </c:pt>
                <c:pt idx="499">
                  <c:v>0.29641693811074921</c:v>
                </c:pt>
                <c:pt idx="500">
                  <c:v>0</c:v>
                </c:pt>
                <c:pt idx="501">
                  <c:v>0.2391130109537804</c:v>
                </c:pt>
                <c:pt idx="502">
                  <c:v>0.27587450414713305</c:v>
                </c:pt>
                <c:pt idx="503">
                  <c:v>0.42701599183395711</c:v>
                </c:pt>
                <c:pt idx="504">
                  <c:v>0.66034271725826188</c:v>
                </c:pt>
                <c:pt idx="505">
                  <c:v>0.65186182144459404</c:v>
                </c:pt>
                <c:pt idx="506">
                  <c:v>0.44352617079889806</c:v>
                </c:pt>
                <c:pt idx="507">
                  <c:v>0.2994170641229465</c:v>
                </c:pt>
                <c:pt idx="508">
                  <c:v>0.27691875175709868</c:v>
                </c:pt>
                <c:pt idx="509">
                  <c:v>0.36494351249572066</c:v>
                </c:pt>
                <c:pt idx="510">
                  <c:v>0.34288326729655594</c:v>
                </c:pt>
                <c:pt idx="511">
                  <c:v>0.21202916160388821</c:v>
                </c:pt>
                <c:pt idx="512">
                  <c:v>0.46175537539654565</c:v>
                </c:pt>
                <c:pt idx="513">
                  <c:v>4.88</c:v>
                </c:pt>
                <c:pt idx="514">
                  <c:v>6.3272727272727272</c:v>
                </c:pt>
                <c:pt idx="515">
                  <c:v>6.7471264367816088</c:v>
                </c:pt>
                <c:pt idx="516">
                  <c:v>7.2023809523809526</c:v>
                </c:pt>
                <c:pt idx="517">
                  <c:v>4.8454545454545457</c:v>
                </c:pt>
                <c:pt idx="518">
                  <c:v>7.2298850574712645</c:v>
                </c:pt>
                <c:pt idx="519">
                  <c:v>3.9166666666666665</c:v>
                </c:pt>
                <c:pt idx="520">
                  <c:v>2.1355685131195337</c:v>
                </c:pt>
                <c:pt idx="521">
                  <c:v>2.1359223300970873</c:v>
                </c:pt>
                <c:pt idx="522">
                  <c:v>2.3587443946188342</c:v>
                </c:pt>
                <c:pt idx="523">
                  <c:v>2.7721518987341773</c:v>
                </c:pt>
                <c:pt idx="524">
                  <c:v>5.1944444444444446</c:v>
                </c:pt>
                <c:pt idx="525">
                  <c:v>5</c:v>
                </c:pt>
                <c:pt idx="526">
                  <c:v>5</c:v>
                </c:pt>
                <c:pt idx="527">
                  <c:v>5</c:v>
                </c:pt>
                <c:pt idx="528">
                  <c:v>2.7441860465116279</c:v>
                </c:pt>
                <c:pt idx="529">
                  <c:v>3.1707317073170733</c:v>
                </c:pt>
                <c:pt idx="530">
                  <c:v>5.1736111111111107</c:v>
                </c:pt>
                <c:pt idx="531">
                  <c:v>3.3189655172413794</c:v>
                </c:pt>
                <c:pt idx="532">
                  <c:v>6.2972972972972974</c:v>
                </c:pt>
                <c:pt idx="533">
                  <c:v>7.2093023255813957</c:v>
                </c:pt>
                <c:pt idx="534">
                  <c:v>7.4024390243902438</c:v>
                </c:pt>
                <c:pt idx="535">
                  <c:v>7.375</c:v>
                </c:pt>
                <c:pt idx="536">
                  <c:v>7.3780487804878048</c:v>
                </c:pt>
                <c:pt idx="537">
                  <c:v>6.666666666666667</c:v>
                </c:pt>
                <c:pt idx="538">
                  <c:v>3.8308457711442787</c:v>
                </c:pt>
                <c:pt idx="539">
                  <c:v>3.6503067484662575</c:v>
                </c:pt>
                <c:pt idx="540">
                  <c:v>6.0592255125284735</c:v>
                </c:pt>
                <c:pt idx="541">
                  <c:v>5</c:v>
                </c:pt>
                <c:pt idx="542">
                  <c:v>5.1567944250871083</c:v>
                </c:pt>
                <c:pt idx="543">
                  <c:v>4.5424836601307188</c:v>
                </c:pt>
                <c:pt idx="544">
                  <c:v>4.25</c:v>
                </c:pt>
                <c:pt idx="545">
                  <c:v>5.1428571428571432</c:v>
                </c:pt>
                <c:pt idx="546">
                  <c:v>1.2581967213114753</c:v>
                </c:pt>
                <c:pt idx="547">
                  <c:v>1.358288770053476</c:v>
                </c:pt>
                <c:pt idx="548">
                  <c:v>0.86802030456852797</c:v>
                </c:pt>
                <c:pt idx="549">
                  <c:v>1.1295336787564767</c:v>
                </c:pt>
                <c:pt idx="550">
                  <c:v>1.3899082568807339</c:v>
                </c:pt>
                <c:pt idx="551">
                  <c:v>1.3069767441860465</c:v>
                </c:pt>
                <c:pt idx="552">
                  <c:v>1.296116504854369</c:v>
                </c:pt>
                <c:pt idx="553">
                  <c:v>1.1145374449339207</c:v>
                </c:pt>
                <c:pt idx="554">
                  <c:v>0.91469194312796209</c:v>
                </c:pt>
                <c:pt idx="555">
                  <c:v>1.1527093596059113</c:v>
                </c:pt>
                <c:pt idx="556">
                  <c:v>1.3021978021978022</c:v>
                </c:pt>
                <c:pt idx="557">
                  <c:v>1.4157303370786516</c:v>
                </c:pt>
                <c:pt idx="558">
                  <c:v>1.406060606060606</c:v>
                </c:pt>
                <c:pt idx="559">
                  <c:v>0.98086124401913877</c:v>
                </c:pt>
                <c:pt idx="560">
                  <c:v>1.2753036437246963</c:v>
                </c:pt>
                <c:pt idx="561">
                  <c:v>1.0168776371308017</c:v>
                </c:pt>
                <c:pt idx="562">
                  <c:v>1.7488151658767772</c:v>
                </c:pt>
                <c:pt idx="563">
                  <c:v>0</c:v>
                </c:pt>
                <c:pt idx="564">
                  <c:v>1.2867132867132867</c:v>
                </c:pt>
                <c:pt idx="565">
                  <c:v>1.3173076923076923</c:v>
                </c:pt>
                <c:pt idx="566">
                  <c:v>2.6666666666666665</c:v>
                </c:pt>
                <c:pt idx="567">
                  <c:v>1.7806122448979591</c:v>
                </c:pt>
                <c:pt idx="568">
                  <c:v>1.3698630136986301</c:v>
                </c:pt>
                <c:pt idx="569">
                  <c:v>0.95199999999999996</c:v>
                </c:pt>
                <c:pt idx="570">
                  <c:v>1.8823529411764706</c:v>
                </c:pt>
                <c:pt idx="571">
                  <c:v>1.51</c:v>
                </c:pt>
                <c:pt idx="572">
                  <c:v>1.6</c:v>
                </c:pt>
                <c:pt idx="573">
                  <c:v>0</c:v>
                </c:pt>
                <c:pt idx="574">
                  <c:v>1.1497005988023952</c:v>
                </c:pt>
                <c:pt idx="575">
                  <c:v>1.540983606557377</c:v>
                </c:pt>
                <c:pt idx="576">
                  <c:v>2.0245098039215685</c:v>
                </c:pt>
                <c:pt idx="577">
                  <c:v>1.4166666666666667</c:v>
                </c:pt>
                <c:pt idx="578">
                  <c:v>1.0960698689956332</c:v>
                </c:pt>
                <c:pt idx="579">
                  <c:v>1.6170212765957446</c:v>
                </c:pt>
                <c:pt idx="580">
                  <c:v>1.415</c:v>
                </c:pt>
                <c:pt idx="581">
                  <c:v>1.4850299401197604</c:v>
                </c:pt>
                <c:pt idx="582">
                  <c:v>1.446927374301676</c:v>
                </c:pt>
                <c:pt idx="583">
                  <c:v>1.4871794871794872</c:v>
                </c:pt>
                <c:pt idx="584">
                  <c:v>1.4523809523809523</c:v>
                </c:pt>
                <c:pt idx="585">
                  <c:v>1.2972972972972974</c:v>
                </c:pt>
                <c:pt idx="586">
                  <c:v>1.2250000000000001</c:v>
                </c:pt>
                <c:pt idx="587">
                  <c:v>0.46325301204819275</c:v>
                </c:pt>
                <c:pt idx="588">
                  <c:v>0.54740224959828598</c:v>
                </c:pt>
                <c:pt idx="589">
                  <c:v>0.38584353379457159</c:v>
                </c:pt>
                <c:pt idx="590">
                  <c:v>0.53021544929059383</c:v>
                </c:pt>
                <c:pt idx="591">
                  <c:v>0.46379853095487933</c:v>
                </c:pt>
                <c:pt idx="592">
                  <c:v>0.4341164453524004</c:v>
                </c:pt>
                <c:pt idx="593">
                  <c:v>1.4234527687296417</c:v>
                </c:pt>
                <c:pt idx="594">
                  <c:v>1.4969727547931382</c:v>
                </c:pt>
                <c:pt idx="595">
                  <c:v>0.52302805717310752</c:v>
                </c:pt>
                <c:pt idx="596">
                  <c:v>0.62269585253456217</c:v>
                </c:pt>
                <c:pt idx="597">
                  <c:v>0.5958279009126467</c:v>
                </c:pt>
                <c:pt idx="598">
                  <c:v>0.41957511380880119</c:v>
                </c:pt>
                <c:pt idx="599">
                  <c:v>0.57566765578635015</c:v>
                </c:pt>
                <c:pt idx="600">
                  <c:v>0.59894459102902375</c:v>
                </c:pt>
                <c:pt idx="601">
                  <c:v>0.6485981308411215</c:v>
                </c:pt>
                <c:pt idx="602">
                  <c:v>0.6270627062706271</c:v>
                </c:pt>
                <c:pt idx="603">
                  <c:v>0.57434588385449903</c:v>
                </c:pt>
                <c:pt idx="604">
                  <c:v>0.5191873589164786</c:v>
                </c:pt>
                <c:pt idx="605">
                  <c:v>0.52801227935533379</c:v>
                </c:pt>
                <c:pt idx="606">
                  <c:v>1.4493077266636891</c:v>
                </c:pt>
                <c:pt idx="607">
                  <c:v>1.4282480760525125</c:v>
                </c:pt>
                <c:pt idx="608">
                  <c:v>1.3385263157894738</c:v>
                </c:pt>
                <c:pt idx="609">
                  <c:v>0.47160493827160493</c:v>
                </c:pt>
                <c:pt idx="610">
                  <c:v>0.85904761904761906</c:v>
                </c:pt>
                <c:pt idx="611">
                  <c:v>0.68100890207715137</c:v>
                </c:pt>
                <c:pt idx="612">
                  <c:v>0.61829176114890405</c:v>
                </c:pt>
                <c:pt idx="613">
                  <c:v>0.54705882352941182</c:v>
                </c:pt>
                <c:pt idx="614">
                  <c:v>0.4370860927152318</c:v>
                </c:pt>
                <c:pt idx="615">
                  <c:v>0.53257575757575759</c:v>
                </c:pt>
                <c:pt idx="616">
                  <c:v>0.82089552238805974</c:v>
                </c:pt>
                <c:pt idx="617">
                  <c:v>0.5258215962441315</c:v>
                </c:pt>
                <c:pt idx="618">
                  <c:v>0.52608695652173909</c:v>
                </c:pt>
                <c:pt idx="619">
                  <c:v>0.42672413793103448</c:v>
                </c:pt>
                <c:pt idx="620">
                  <c:v>0.47963800904977377</c:v>
                </c:pt>
                <c:pt idx="621">
                  <c:v>0.43127753303964755</c:v>
                </c:pt>
                <c:pt idx="622">
                  <c:v>0.70530303030303032</c:v>
                </c:pt>
                <c:pt idx="623">
                  <c:v>0.85915492957746475</c:v>
                </c:pt>
                <c:pt idx="624">
                  <c:v>0.54298642533936647</c:v>
                </c:pt>
                <c:pt idx="625">
                  <c:v>0.51707317073170733</c:v>
                </c:pt>
                <c:pt idx="626">
                  <c:v>0.92405063291139244</c:v>
                </c:pt>
                <c:pt idx="627">
                  <c:v>0.91715976331360949</c:v>
                </c:pt>
                <c:pt idx="628">
                  <c:v>0.56799999999999995</c:v>
                </c:pt>
                <c:pt idx="629">
                  <c:v>1.267605633802817</c:v>
                </c:pt>
                <c:pt idx="630">
                  <c:v>0.45436241610738254</c:v>
                </c:pt>
                <c:pt idx="631">
                  <c:v>0.64331210191082799</c:v>
                </c:pt>
                <c:pt idx="632">
                  <c:v>0.34262295081967215</c:v>
                </c:pt>
                <c:pt idx="633">
                  <c:v>0.57627118644067798</c:v>
                </c:pt>
                <c:pt idx="634">
                  <c:v>0.37441860465116278</c:v>
                </c:pt>
                <c:pt idx="635">
                  <c:v>0.58461538461538465</c:v>
                </c:pt>
                <c:pt idx="636">
                  <c:v>0.44690721649484538</c:v>
                </c:pt>
                <c:pt idx="637">
                  <c:v>0.22792792792792793</c:v>
                </c:pt>
                <c:pt idx="638">
                  <c:v>0.47962962962962963</c:v>
                </c:pt>
                <c:pt idx="639">
                  <c:v>0.40384615384615385</c:v>
                </c:pt>
                <c:pt idx="640">
                  <c:v>0.46407185628742514</c:v>
                </c:pt>
                <c:pt idx="641">
                  <c:v>0.38090909090909092</c:v>
                </c:pt>
                <c:pt idx="642">
                  <c:v>0.73684210526315785</c:v>
                </c:pt>
                <c:pt idx="643">
                  <c:v>0.56607142857142856</c:v>
                </c:pt>
                <c:pt idx="644">
                  <c:v>0.44782608695652176</c:v>
                </c:pt>
                <c:pt idx="645">
                  <c:v>0.47190476190476188</c:v>
                </c:pt>
                <c:pt idx="646">
                  <c:v>0.86394557823129248</c:v>
                </c:pt>
                <c:pt idx="647">
                  <c:v>1.83</c:v>
                </c:pt>
                <c:pt idx="648">
                  <c:v>0.77222222222222225</c:v>
                </c:pt>
                <c:pt idx="649">
                  <c:v>0.89102564102564108</c:v>
                </c:pt>
                <c:pt idx="650">
                  <c:v>0.4935064935064935</c:v>
                </c:pt>
                <c:pt idx="651">
                  <c:v>1.0495867768595042</c:v>
                </c:pt>
                <c:pt idx="652">
                  <c:v>0.48844884488448848</c:v>
                </c:pt>
                <c:pt idx="653">
                  <c:v>0.93798449612403101</c:v>
                </c:pt>
                <c:pt idx="654">
                  <c:v>0.30952380952380953</c:v>
                </c:pt>
                <c:pt idx="655">
                  <c:v>0.40772532188841204</c:v>
                </c:pt>
                <c:pt idx="656">
                  <c:v>0.46963562753036436</c:v>
                </c:pt>
                <c:pt idx="657">
                  <c:v>0.56923076923076921</c:v>
                </c:pt>
                <c:pt idx="658">
                  <c:v>0.5357142857142857</c:v>
                </c:pt>
                <c:pt idx="659">
                  <c:v>0.58560606060606057</c:v>
                </c:pt>
                <c:pt idx="660">
                  <c:v>0.48817204301075268</c:v>
                </c:pt>
                <c:pt idx="661">
                  <c:v>0.48680203045685277</c:v>
                </c:pt>
                <c:pt idx="662">
                  <c:v>0.7405857740585774</c:v>
                </c:pt>
                <c:pt idx="663">
                  <c:v>0.7946428571428571</c:v>
                </c:pt>
                <c:pt idx="664">
                  <c:v>1.4266487213997308</c:v>
                </c:pt>
                <c:pt idx="665">
                  <c:v>0.63436123348017626</c:v>
                </c:pt>
                <c:pt idx="666">
                  <c:v>0.75568181818181823</c:v>
                </c:pt>
                <c:pt idx="667">
                  <c:v>0.56306306306306309</c:v>
                </c:pt>
                <c:pt idx="668">
                  <c:v>0.80113636363636365</c:v>
                </c:pt>
                <c:pt idx="669">
                  <c:v>0.84946236559139787</c:v>
                </c:pt>
                <c:pt idx="670">
                  <c:v>0.58937198067632846</c:v>
                </c:pt>
                <c:pt idx="671">
                  <c:v>0.46090534979423869</c:v>
                </c:pt>
                <c:pt idx="672">
                  <c:v>0.61165048543689315</c:v>
                </c:pt>
                <c:pt idx="673">
                  <c:v>0.49528301886792453</c:v>
                </c:pt>
                <c:pt idx="674">
                  <c:v>0.81437125748502992</c:v>
                </c:pt>
                <c:pt idx="675">
                  <c:v>0.65</c:v>
                </c:pt>
                <c:pt idx="676">
                  <c:v>0.67619047619047623</c:v>
                </c:pt>
                <c:pt idx="677">
                  <c:v>0.93452380952380953</c:v>
                </c:pt>
                <c:pt idx="678">
                  <c:v>0.79487179487179482</c:v>
                </c:pt>
                <c:pt idx="679">
                  <c:v>0.62790697674418605</c:v>
                </c:pt>
                <c:pt idx="680">
                  <c:v>0.52426035502958579</c:v>
                </c:pt>
                <c:pt idx="681">
                  <c:v>1.2721518987341771</c:v>
                </c:pt>
                <c:pt idx="682">
                  <c:v>0.68902439024390238</c:v>
                </c:pt>
                <c:pt idx="683">
                  <c:v>0.99242424242424243</c:v>
                </c:pt>
                <c:pt idx="684">
                  <c:v>0.55844155844155841</c:v>
                </c:pt>
                <c:pt idx="685">
                  <c:v>1.0578512396694215</c:v>
                </c:pt>
                <c:pt idx="686">
                  <c:v>0.55913978494623651</c:v>
                </c:pt>
                <c:pt idx="687">
                  <c:v>0.62895927601809953</c:v>
                </c:pt>
                <c:pt idx="688">
                  <c:v>0.38060344827586207</c:v>
                </c:pt>
                <c:pt idx="689">
                  <c:v>0.62555066079295152</c:v>
                </c:pt>
                <c:pt idx="690">
                  <c:v>0.44009661835748792</c:v>
                </c:pt>
                <c:pt idx="691">
                  <c:v>0.37934272300469485</c:v>
                </c:pt>
                <c:pt idx="692">
                  <c:v>0.3472972972972973</c:v>
                </c:pt>
                <c:pt idx="693">
                  <c:v>0.66666666666666663</c:v>
                </c:pt>
                <c:pt idx="694">
                  <c:v>0.71065989847715738</c:v>
                </c:pt>
                <c:pt idx="695">
                  <c:v>1.7443181818181819</c:v>
                </c:pt>
                <c:pt idx="696">
                  <c:v>1.4291845493562232</c:v>
                </c:pt>
                <c:pt idx="697">
                  <c:v>0.69565217391304346</c:v>
                </c:pt>
                <c:pt idx="698">
                  <c:v>0.65652173913043477</c:v>
                </c:pt>
                <c:pt idx="699">
                  <c:v>0.91497975708502022</c:v>
                </c:pt>
                <c:pt idx="700">
                  <c:v>1.0411764705882354</c:v>
                </c:pt>
                <c:pt idx="701">
                  <c:v>1.2394366197183098</c:v>
                </c:pt>
                <c:pt idx="702">
                  <c:v>0.55203619909502266</c:v>
                </c:pt>
                <c:pt idx="703">
                  <c:v>0.81</c:v>
                </c:pt>
                <c:pt idx="704">
                  <c:v>0.90476190476190477</c:v>
                </c:pt>
                <c:pt idx="705">
                  <c:v>0.82692307692307687</c:v>
                </c:pt>
                <c:pt idx="706">
                  <c:v>0.56707317073170727</c:v>
                </c:pt>
                <c:pt idx="707">
                  <c:v>0.56896551724137934</c:v>
                </c:pt>
                <c:pt idx="708">
                  <c:v>0.45064102564102559</c:v>
                </c:pt>
                <c:pt idx="709">
                  <c:v>0.6707317073170731</c:v>
                </c:pt>
                <c:pt idx="710">
                  <c:v>0.68292682926829262</c:v>
                </c:pt>
                <c:pt idx="711">
                  <c:v>0.71597633136094674</c:v>
                </c:pt>
                <c:pt idx="712">
                  <c:v>0.49748743718592964</c:v>
                </c:pt>
                <c:pt idx="713">
                  <c:v>0.60919540229885061</c:v>
                </c:pt>
                <c:pt idx="714">
                  <c:v>0.64834437086092722</c:v>
                </c:pt>
                <c:pt idx="715">
                  <c:v>0.59299363057324839</c:v>
                </c:pt>
                <c:pt idx="716">
                  <c:v>0.64550264550264547</c:v>
                </c:pt>
                <c:pt idx="717">
                  <c:v>0.60606060606060608</c:v>
                </c:pt>
                <c:pt idx="718">
                  <c:v>0.70666666666666667</c:v>
                </c:pt>
                <c:pt idx="719">
                  <c:v>0.46202531645569617</c:v>
                </c:pt>
                <c:pt idx="720">
                  <c:v>0.54006968641114983</c:v>
                </c:pt>
                <c:pt idx="721">
                  <c:v>0.39444444444444449</c:v>
                </c:pt>
                <c:pt idx="722">
                  <c:v>0.86124401913875592</c:v>
                </c:pt>
                <c:pt idx="723">
                  <c:v>0.36793478260869567</c:v>
                </c:pt>
                <c:pt idx="724">
                  <c:v>0.40239043824701193</c:v>
                </c:pt>
                <c:pt idx="725">
                  <c:v>0.52689075630252102</c:v>
                </c:pt>
                <c:pt idx="726">
                  <c:v>0.87931034482758608</c:v>
                </c:pt>
                <c:pt idx="727">
                  <c:v>0.81622306717363746</c:v>
                </c:pt>
                <c:pt idx="728">
                  <c:v>0.44531249999999994</c:v>
                </c:pt>
                <c:pt idx="729">
                  <c:v>0.45873015873015877</c:v>
                </c:pt>
                <c:pt idx="730">
                  <c:v>0.47289719626168231</c:v>
                </c:pt>
                <c:pt idx="731">
                  <c:v>0.42459016393442622</c:v>
                </c:pt>
                <c:pt idx="732">
                  <c:v>0.61313868613138689</c:v>
                </c:pt>
                <c:pt idx="733">
                  <c:v>0.65677966101694918</c:v>
                </c:pt>
                <c:pt idx="734">
                  <c:v>0.53717948717948716</c:v>
                </c:pt>
                <c:pt idx="735">
                  <c:v>0.61202185792349717</c:v>
                </c:pt>
                <c:pt idx="736">
                  <c:v>0.57636363636363641</c:v>
                </c:pt>
                <c:pt idx="737">
                  <c:v>0.60233918128654973</c:v>
                </c:pt>
                <c:pt idx="738">
                  <c:v>0.82583333333333331</c:v>
                </c:pt>
                <c:pt idx="739">
                  <c:v>0.67914438502673802</c:v>
                </c:pt>
                <c:pt idx="740">
                  <c:v>1.1057401812688821</c:v>
                </c:pt>
                <c:pt idx="741">
                  <c:v>0.85802469135802473</c:v>
                </c:pt>
                <c:pt idx="742">
                  <c:v>0.62612612612612606</c:v>
                </c:pt>
                <c:pt idx="743">
                  <c:v>0.68263473053892221</c:v>
                </c:pt>
                <c:pt idx="744">
                  <c:v>0.43642611683848798</c:v>
                </c:pt>
                <c:pt idx="745">
                  <c:v>0.56273764258555126</c:v>
                </c:pt>
                <c:pt idx="746">
                  <c:v>0.85211267605633789</c:v>
                </c:pt>
                <c:pt idx="747">
                  <c:v>0.68939393939393945</c:v>
                </c:pt>
                <c:pt idx="748">
                  <c:v>0.5277777777777779</c:v>
                </c:pt>
                <c:pt idx="749">
                  <c:v>0.62702702702702717</c:v>
                </c:pt>
                <c:pt idx="750">
                  <c:v>0.64534883720930236</c:v>
                </c:pt>
                <c:pt idx="751">
                  <c:v>0.60693641618497118</c:v>
                </c:pt>
                <c:pt idx="752">
                  <c:v>0.54436619718309853</c:v>
                </c:pt>
                <c:pt idx="753">
                  <c:v>0.65323741007194247</c:v>
                </c:pt>
                <c:pt idx="754">
                  <c:v>0.52983425414364649</c:v>
                </c:pt>
                <c:pt idx="755">
                  <c:v>1.1644736842105263</c:v>
                </c:pt>
                <c:pt idx="756">
                  <c:v>0.98342541436464082</c:v>
                </c:pt>
                <c:pt idx="757">
                  <c:v>0.79104477611940305</c:v>
                </c:pt>
                <c:pt idx="758">
                  <c:v>0.53136531365313655</c:v>
                </c:pt>
                <c:pt idx="759">
                  <c:v>0.83647798742138368</c:v>
                </c:pt>
                <c:pt idx="760">
                  <c:v>1.0080645161290323</c:v>
                </c:pt>
                <c:pt idx="761">
                  <c:v>0.58024691358024694</c:v>
                </c:pt>
                <c:pt idx="762">
                  <c:v>0.64754098360655732</c:v>
                </c:pt>
                <c:pt idx="763">
                  <c:v>0.67403314917127077</c:v>
                </c:pt>
                <c:pt idx="764">
                  <c:v>0.98245614035087714</c:v>
                </c:pt>
                <c:pt idx="765">
                  <c:v>0.71186440677966101</c:v>
                </c:pt>
                <c:pt idx="766">
                  <c:v>0.78947368421052633</c:v>
                </c:pt>
                <c:pt idx="767">
                  <c:v>0.78160919540229878</c:v>
                </c:pt>
                <c:pt idx="768">
                  <c:v>0.87195121951219512</c:v>
                </c:pt>
                <c:pt idx="769">
                  <c:v>0.96598639455782309</c:v>
                </c:pt>
                <c:pt idx="770">
                  <c:v>1.0064102564102564</c:v>
                </c:pt>
                <c:pt idx="771">
                  <c:v>1.0264900662251655</c:v>
                </c:pt>
                <c:pt idx="772">
                  <c:v>0.86399999999999999</c:v>
                </c:pt>
                <c:pt idx="773">
                  <c:v>0.65147058823529413</c:v>
                </c:pt>
                <c:pt idx="774">
                  <c:v>1.5952380952380953</c:v>
                </c:pt>
                <c:pt idx="775">
                  <c:v>0.73856209150326801</c:v>
                </c:pt>
                <c:pt idx="776">
                  <c:v>0.92907801418439728</c:v>
                </c:pt>
                <c:pt idx="777">
                  <c:v>0.89583333333333337</c:v>
                </c:pt>
                <c:pt idx="778">
                  <c:v>0.94117647058823528</c:v>
                </c:pt>
                <c:pt idx="779">
                  <c:v>0.97196261682243001</c:v>
                </c:pt>
                <c:pt idx="780">
                  <c:v>1.0296296296296297</c:v>
                </c:pt>
                <c:pt idx="781">
                  <c:v>1.0091428571428571</c:v>
                </c:pt>
                <c:pt idx="782">
                  <c:v>1.0597014925373136</c:v>
                </c:pt>
                <c:pt idx="783">
                  <c:v>0.50611111111111118</c:v>
                </c:pt>
                <c:pt idx="784">
                  <c:v>0.65691056910569101</c:v>
                </c:pt>
                <c:pt idx="785">
                  <c:v>0.65897435897435896</c:v>
                </c:pt>
                <c:pt idx="786">
                  <c:v>0.97005988023952094</c:v>
                </c:pt>
                <c:pt idx="787">
                  <c:v>0.72164948453608235</c:v>
                </c:pt>
                <c:pt idx="788">
                  <c:v>1.0406779661016949</c:v>
                </c:pt>
                <c:pt idx="789">
                  <c:v>1.3058823529411763</c:v>
                </c:pt>
                <c:pt idx="790">
                  <c:v>0.92485549132947964</c:v>
                </c:pt>
                <c:pt idx="791">
                  <c:v>0.68949771689497719</c:v>
                </c:pt>
                <c:pt idx="792">
                  <c:v>0.7533333333333333</c:v>
                </c:pt>
                <c:pt idx="793">
                  <c:v>0.61888111888111885</c:v>
                </c:pt>
                <c:pt idx="794">
                  <c:v>0.72131147540983598</c:v>
                </c:pt>
                <c:pt idx="795">
                  <c:v>0.53275109170305679</c:v>
                </c:pt>
                <c:pt idx="796">
                  <c:v>0.52597402597402598</c:v>
                </c:pt>
                <c:pt idx="797">
                  <c:v>0.69270833333333326</c:v>
                </c:pt>
                <c:pt idx="798">
                  <c:v>0.68617021276595735</c:v>
                </c:pt>
                <c:pt idx="799">
                  <c:v>0.70652173913043492</c:v>
                </c:pt>
                <c:pt idx="800">
                  <c:v>0.65263157894736834</c:v>
                </c:pt>
                <c:pt idx="801">
                  <c:v>0.55686274509803924</c:v>
                </c:pt>
                <c:pt idx="802">
                  <c:v>0.8936170212765957</c:v>
                </c:pt>
                <c:pt idx="803">
                  <c:v>0.76444444444444448</c:v>
                </c:pt>
                <c:pt idx="804">
                  <c:v>0.96590909090909094</c:v>
                </c:pt>
                <c:pt idx="805">
                  <c:v>0.62385321100917424</c:v>
                </c:pt>
                <c:pt idx="806">
                  <c:v>1.1785714285714284</c:v>
                </c:pt>
                <c:pt idx="807">
                  <c:v>0.69491525423728806</c:v>
                </c:pt>
                <c:pt idx="808">
                  <c:v>0.54098360655737698</c:v>
                </c:pt>
                <c:pt idx="809">
                  <c:v>0.74885844748858454</c:v>
                </c:pt>
                <c:pt idx="810">
                  <c:v>0.62910798122065725</c:v>
                </c:pt>
                <c:pt idx="811">
                  <c:v>1.4115044247787611</c:v>
                </c:pt>
                <c:pt idx="812">
                  <c:v>1.2166246851385392</c:v>
                </c:pt>
                <c:pt idx="813">
                  <c:v>0.90243902439024393</c:v>
                </c:pt>
                <c:pt idx="814">
                  <c:v>0.98192771084337349</c:v>
                </c:pt>
                <c:pt idx="815">
                  <c:v>1.2727272727272727</c:v>
                </c:pt>
                <c:pt idx="816">
                  <c:v>0.69736842105263164</c:v>
                </c:pt>
                <c:pt idx="817">
                  <c:v>0.65159574468085102</c:v>
                </c:pt>
                <c:pt idx="818">
                  <c:v>1.2685185185185184</c:v>
                </c:pt>
                <c:pt idx="819">
                  <c:v>0.96825396825396826</c:v>
                </c:pt>
                <c:pt idx="820">
                  <c:v>0.94155844155844159</c:v>
                </c:pt>
                <c:pt idx="821">
                  <c:v>0.64935064935064946</c:v>
                </c:pt>
                <c:pt idx="822">
                  <c:v>0.79126213592233008</c:v>
                </c:pt>
                <c:pt idx="823">
                  <c:v>0.91237113402061853</c:v>
                </c:pt>
                <c:pt idx="824">
                  <c:v>0.45896656534954405</c:v>
                </c:pt>
                <c:pt idx="825">
                  <c:v>1.2452830188679245</c:v>
                </c:pt>
                <c:pt idx="826">
                  <c:v>0.7931034482758621</c:v>
                </c:pt>
                <c:pt idx="827">
                  <c:v>0.59363957597173145</c:v>
                </c:pt>
                <c:pt idx="828">
                  <c:v>0.79187817258883253</c:v>
                </c:pt>
                <c:pt idx="829">
                  <c:v>0.73786407766990292</c:v>
                </c:pt>
                <c:pt idx="830">
                  <c:v>0.70170940170940166</c:v>
                </c:pt>
                <c:pt idx="831">
                  <c:v>0.81452991452991452</c:v>
                </c:pt>
                <c:pt idx="832">
                  <c:v>0.83783783783783772</c:v>
                </c:pt>
                <c:pt idx="833">
                  <c:v>1.3093220338983051</c:v>
                </c:pt>
                <c:pt idx="834">
                  <c:v>0.90076335877862601</c:v>
                </c:pt>
                <c:pt idx="835">
                  <c:v>0.61643835616438358</c:v>
                </c:pt>
                <c:pt idx="836">
                  <c:v>0.74111675126903553</c:v>
                </c:pt>
                <c:pt idx="837">
                  <c:v>0.61507936507936511</c:v>
                </c:pt>
                <c:pt idx="838">
                  <c:v>0.93805309734513276</c:v>
                </c:pt>
                <c:pt idx="839">
                  <c:v>0.66806722689075626</c:v>
                </c:pt>
                <c:pt idx="840">
                  <c:v>0.83333333333333326</c:v>
                </c:pt>
                <c:pt idx="841">
                  <c:v>0.62109375</c:v>
                </c:pt>
                <c:pt idx="842">
                  <c:v>0.88018867924528299</c:v>
                </c:pt>
                <c:pt idx="843">
                  <c:v>0.97549019607843146</c:v>
                </c:pt>
                <c:pt idx="844">
                  <c:v>1.3547925608011444</c:v>
                </c:pt>
                <c:pt idx="845">
                  <c:v>1.225806451612903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B49-47B2-9D92-FA92A69B90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6808143"/>
        <c:axId val="1046792335"/>
      </c:scatterChart>
      <c:valAx>
        <c:axId val="10468081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800" dirty="0"/>
                  <a:t>Lithium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6792335"/>
        <c:crosses val="autoZero"/>
        <c:crossBetween val="midCat"/>
      </c:valAx>
      <c:valAx>
        <c:axId val="1046792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2000" dirty="0"/>
                  <a:t>K/Br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680814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K/Br vs Li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'[Data%20for%20conference%20(1)iogas (version 1).xlsx]Sheet17'!$AD$1</c:f>
              <c:strCache>
                <c:ptCount val="1"/>
                <c:pt idx="0">
                  <c:v>K/Br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rgbClr val="00B0F0"/>
              </a:solidFill>
              <a:ln w="9525">
                <a:solidFill>
                  <a:schemeClr val="bg1"/>
                </a:solidFill>
              </a:ln>
              <a:effectLst/>
            </c:spPr>
          </c:marker>
          <c:xVal>
            <c:numRef>
              <c:f>'[Data%20for%20conference%20(1)iogas (version 1).xlsx]Sheet17'!$N$2:$N$847</c:f>
              <c:numCache>
                <c:formatCode>General</c:formatCode>
                <c:ptCount val="846"/>
                <c:pt idx="0">
                  <c:v>51.4</c:v>
                </c:pt>
                <c:pt idx="1">
                  <c:v>59.2</c:v>
                </c:pt>
                <c:pt idx="2">
                  <c:v>61.3</c:v>
                </c:pt>
                <c:pt idx="3">
                  <c:v>66.599999999999994</c:v>
                </c:pt>
                <c:pt idx="4">
                  <c:v>68</c:v>
                </c:pt>
                <c:pt idx="5">
                  <c:v>53</c:v>
                </c:pt>
                <c:pt idx="6">
                  <c:v>83</c:v>
                </c:pt>
                <c:pt idx="7">
                  <c:v>86.4</c:v>
                </c:pt>
                <c:pt idx="8">
                  <c:v>95</c:v>
                </c:pt>
                <c:pt idx="9">
                  <c:v>97.6</c:v>
                </c:pt>
                <c:pt idx="10">
                  <c:v>95.9</c:v>
                </c:pt>
                <c:pt idx="11">
                  <c:v>10.7</c:v>
                </c:pt>
                <c:pt idx="12">
                  <c:v>14.5</c:v>
                </c:pt>
                <c:pt idx="13">
                  <c:v>43.9</c:v>
                </c:pt>
                <c:pt idx="14">
                  <c:v>47.9</c:v>
                </c:pt>
                <c:pt idx="15">
                  <c:v>50.9</c:v>
                </c:pt>
                <c:pt idx="16">
                  <c:v>53.2</c:v>
                </c:pt>
                <c:pt idx="17">
                  <c:v>54.7</c:v>
                </c:pt>
                <c:pt idx="18">
                  <c:v>62.3</c:v>
                </c:pt>
                <c:pt idx="19">
                  <c:v>61.9</c:v>
                </c:pt>
                <c:pt idx="20">
                  <c:v>75.599999999999994</c:v>
                </c:pt>
                <c:pt idx="21">
                  <c:v>82.5</c:v>
                </c:pt>
                <c:pt idx="22">
                  <c:v>93.7</c:v>
                </c:pt>
                <c:pt idx="23">
                  <c:v>93.3</c:v>
                </c:pt>
                <c:pt idx="24">
                  <c:v>97.6</c:v>
                </c:pt>
                <c:pt idx="25">
                  <c:v>97.4</c:v>
                </c:pt>
                <c:pt idx="26">
                  <c:v>28</c:v>
                </c:pt>
                <c:pt idx="27">
                  <c:v>35</c:v>
                </c:pt>
                <c:pt idx="28">
                  <c:v>36</c:v>
                </c:pt>
                <c:pt idx="29">
                  <c:v>39</c:v>
                </c:pt>
                <c:pt idx="30">
                  <c:v>40</c:v>
                </c:pt>
                <c:pt idx="31">
                  <c:v>45</c:v>
                </c:pt>
                <c:pt idx="32">
                  <c:v>51</c:v>
                </c:pt>
                <c:pt idx="33">
                  <c:v>54</c:v>
                </c:pt>
                <c:pt idx="34">
                  <c:v>57</c:v>
                </c:pt>
                <c:pt idx="35">
                  <c:v>60</c:v>
                </c:pt>
                <c:pt idx="36">
                  <c:v>61</c:v>
                </c:pt>
                <c:pt idx="37">
                  <c:v>62</c:v>
                </c:pt>
                <c:pt idx="38">
                  <c:v>79</c:v>
                </c:pt>
                <c:pt idx="39">
                  <c:v>235</c:v>
                </c:pt>
                <c:pt idx="40">
                  <c:v>245</c:v>
                </c:pt>
                <c:pt idx="41">
                  <c:v>249</c:v>
                </c:pt>
                <c:pt idx="42">
                  <c:v>233</c:v>
                </c:pt>
                <c:pt idx="43">
                  <c:v>208</c:v>
                </c:pt>
                <c:pt idx="44">
                  <c:v>263</c:v>
                </c:pt>
                <c:pt idx="45">
                  <c:v>254</c:v>
                </c:pt>
                <c:pt idx="46">
                  <c:v>198</c:v>
                </c:pt>
                <c:pt idx="47">
                  <c:v>103</c:v>
                </c:pt>
                <c:pt idx="48">
                  <c:v>243</c:v>
                </c:pt>
                <c:pt idx="49">
                  <c:v>282</c:v>
                </c:pt>
                <c:pt idx="50">
                  <c:v>254</c:v>
                </c:pt>
                <c:pt idx="51">
                  <c:v>169</c:v>
                </c:pt>
                <c:pt idx="52">
                  <c:v>66.099999999999994</c:v>
                </c:pt>
                <c:pt idx="53">
                  <c:v>62.9</c:v>
                </c:pt>
                <c:pt idx="54">
                  <c:v>65.900000000000006</c:v>
                </c:pt>
                <c:pt idx="55">
                  <c:v>80.599999999999994</c:v>
                </c:pt>
                <c:pt idx="56">
                  <c:v>79.8</c:v>
                </c:pt>
                <c:pt idx="57">
                  <c:v>55.6</c:v>
                </c:pt>
                <c:pt idx="58">
                  <c:v>9.6199999999999992</c:v>
                </c:pt>
                <c:pt idx="59">
                  <c:v>44.5</c:v>
                </c:pt>
                <c:pt idx="60">
                  <c:v>7.39</c:v>
                </c:pt>
                <c:pt idx="61">
                  <c:v>7.1</c:v>
                </c:pt>
                <c:pt idx="62">
                  <c:v>40.700000000000003</c:v>
                </c:pt>
                <c:pt idx="63">
                  <c:v>39.9</c:v>
                </c:pt>
                <c:pt idx="65">
                  <c:v>46</c:v>
                </c:pt>
                <c:pt idx="67">
                  <c:v>34.799999999999997</c:v>
                </c:pt>
                <c:pt idx="68">
                  <c:v>43.1</c:v>
                </c:pt>
                <c:pt idx="69">
                  <c:v>86.1</c:v>
                </c:pt>
                <c:pt idx="70">
                  <c:v>73.599999999999994</c:v>
                </c:pt>
                <c:pt idx="71">
                  <c:v>85.7</c:v>
                </c:pt>
                <c:pt idx="72">
                  <c:v>58.9</c:v>
                </c:pt>
                <c:pt idx="73">
                  <c:v>62.2</c:v>
                </c:pt>
                <c:pt idx="74">
                  <c:v>66.900000000000006</c:v>
                </c:pt>
                <c:pt idx="75">
                  <c:v>46.9</c:v>
                </c:pt>
                <c:pt idx="76">
                  <c:v>42.6</c:v>
                </c:pt>
                <c:pt idx="77">
                  <c:v>60.1</c:v>
                </c:pt>
                <c:pt idx="78">
                  <c:v>48.3</c:v>
                </c:pt>
                <c:pt idx="79">
                  <c:v>30.6</c:v>
                </c:pt>
                <c:pt idx="80">
                  <c:v>47.8</c:v>
                </c:pt>
                <c:pt idx="81">
                  <c:v>28.7</c:v>
                </c:pt>
                <c:pt idx="82">
                  <c:v>46.4</c:v>
                </c:pt>
                <c:pt idx="83">
                  <c:v>10.6</c:v>
                </c:pt>
                <c:pt idx="84">
                  <c:v>11.9</c:v>
                </c:pt>
                <c:pt idx="85">
                  <c:v>8.1999999999999993</c:v>
                </c:pt>
                <c:pt idx="86">
                  <c:v>9.5</c:v>
                </c:pt>
                <c:pt idx="87">
                  <c:v>0.5</c:v>
                </c:pt>
                <c:pt idx="88">
                  <c:v>14.4</c:v>
                </c:pt>
                <c:pt idx="89">
                  <c:v>9</c:v>
                </c:pt>
                <c:pt idx="90">
                  <c:v>10.5</c:v>
                </c:pt>
                <c:pt idx="91">
                  <c:v>9.1</c:v>
                </c:pt>
                <c:pt idx="92">
                  <c:v>9.4</c:v>
                </c:pt>
                <c:pt idx="93">
                  <c:v>11.3</c:v>
                </c:pt>
                <c:pt idx="94">
                  <c:v>12.3</c:v>
                </c:pt>
                <c:pt idx="95">
                  <c:v>15.1</c:v>
                </c:pt>
                <c:pt idx="96">
                  <c:v>16.899999999999999</c:v>
                </c:pt>
                <c:pt idx="97">
                  <c:v>14.1</c:v>
                </c:pt>
                <c:pt idx="98">
                  <c:v>21.6</c:v>
                </c:pt>
                <c:pt idx="99">
                  <c:v>21.1</c:v>
                </c:pt>
                <c:pt idx="100">
                  <c:v>21.8</c:v>
                </c:pt>
                <c:pt idx="101">
                  <c:v>17.600000000000001</c:v>
                </c:pt>
                <c:pt idx="102">
                  <c:v>26.6</c:v>
                </c:pt>
                <c:pt idx="103">
                  <c:v>25.2</c:v>
                </c:pt>
                <c:pt idx="104">
                  <c:v>31.9</c:v>
                </c:pt>
                <c:pt idx="105">
                  <c:v>29.8</c:v>
                </c:pt>
                <c:pt idx="106">
                  <c:v>31.5</c:v>
                </c:pt>
                <c:pt idx="107">
                  <c:v>27.4</c:v>
                </c:pt>
                <c:pt idx="108">
                  <c:v>28.6</c:v>
                </c:pt>
                <c:pt idx="109">
                  <c:v>29.1</c:v>
                </c:pt>
                <c:pt idx="110">
                  <c:v>37.1</c:v>
                </c:pt>
                <c:pt idx="111">
                  <c:v>4.9000000000000004</c:v>
                </c:pt>
                <c:pt idx="112">
                  <c:v>10.8</c:v>
                </c:pt>
                <c:pt idx="113">
                  <c:v>11.4</c:v>
                </c:pt>
                <c:pt idx="114">
                  <c:v>2.4</c:v>
                </c:pt>
                <c:pt idx="115">
                  <c:v>8.4</c:v>
                </c:pt>
                <c:pt idx="116">
                  <c:v>2.6</c:v>
                </c:pt>
                <c:pt idx="117">
                  <c:v>1.2</c:v>
                </c:pt>
                <c:pt idx="118">
                  <c:v>1.7</c:v>
                </c:pt>
                <c:pt idx="119">
                  <c:v>3.3</c:v>
                </c:pt>
                <c:pt idx="120">
                  <c:v>3.6</c:v>
                </c:pt>
                <c:pt idx="121">
                  <c:v>4.7</c:v>
                </c:pt>
                <c:pt idx="122">
                  <c:v>6.3</c:v>
                </c:pt>
                <c:pt idx="123">
                  <c:v>13.1</c:v>
                </c:pt>
                <c:pt idx="124">
                  <c:v>19.3</c:v>
                </c:pt>
                <c:pt idx="125">
                  <c:v>1.74</c:v>
                </c:pt>
                <c:pt idx="126">
                  <c:v>2.44</c:v>
                </c:pt>
                <c:pt idx="127">
                  <c:v>0.88</c:v>
                </c:pt>
                <c:pt idx="128">
                  <c:v>0.56999999999999995</c:v>
                </c:pt>
                <c:pt idx="129">
                  <c:v>0.57999999999999996</c:v>
                </c:pt>
                <c:pt idx="130">
                  <c:v>0.8</c:v>
                </c:pt>
                <c:pt idx="131">
                  <c:v>1.23</c:v>
                </c:pt>
                <c:pt idx="132">
                  <c:v>2.5299999999999998</c:v>
                </c:pt>
                <c:pt idx="133">
                  <c:v>3.56</c:v>
                </c:pt>
                <c:pt idx="134">
                  <c:v>4.74</c:v>
                </c:pt>
                <c:pt idx="135">
                  <c:v>8.6300000000000008</c:v>
                </c:pt>
                <c:pt idx="136">
                  <c:v>2.61</c:v>
                </c:pt>
                <c:pt idx="137">
                  <c:v>4.97</c:v>
                </c:pt>
                <c:pt idx="138">
                  <c:v>7.02</c:v>
                </c:pt>
                <c:pt idx="139">
                  <c:v>3.9</c:v>
                </c:pt>
                <c:pt idx="140">
                  <c:v>5.56</c:v>
                </c:pt>
                <c:pt idx="141">
                  <c:v>4.88</c:v>
                </c:pt>
                <c:pt idx="142">
                  <c:v>1.49</c:v>
                </c:pt>
                <c:pt idx="143">
                  <c:v>7.21</c:v>
                </c:pt>
                <c:pt idx="144">
                  <c:v>8.24</c:v>
                </c:pt>
                <c:pt idx="145">
                  <c:v>5.93</c:v>
                </c:pt>
                <c:pt idx="146">
                  <c:v>4.59</c:v>
                </c:pt>
                <c:pt idx="147">
                  <c:v>10.8</c:v>
                </c:pt>
                <c:pt idx="148">
                  <c:v>9.3699999999999992</c:v>
                </c:pt>
                <c:pt idx="149">
                  <c:v>7.75</c:v>
                </c:pt>
                <c:pt idx="150">
                  <c:v>6.56</c:v>
                </c:pt>
                <c:pt idx="151">
                  <c:v>6.73</c:v>
                </c:pt>
                <c:pt idx="152">
                  <c:v>6</c:v>
                </c:pt>
                <c:pt idx="153" formatCode="0">
                  <c:v>23.526600000000002</c:v>
                </c:pt>
                <c:pt idx="154" formatCode="0">
                  <c:v>20.750600000000002</c:v>
                </c:pt>
                <c:pt idx="155" formatCode="0">
                  <c:v>25.816800000000004</c:v>
                </c:pt>
                <c:pt idx="156" formatCode="0">
                  <c:v>20.334200000000003</c:v>
                </c:pt>
                <c:pt idx="157" formatCode="0">
                  <c:v>20.195400000000003</c:v>
                </c:pt>
                <c:pt idx="158" formatCode="0">
                  <c:v>28.454000000000001</c:v>
                </c:pt>
                <c:pt idx="159" formatCode="0">
                  <c:v>10.895800000000001</c:v>
                </c:pt>
                <c:pt idx="160" formatCode="0">
                  <c:v>19.917800000000003</c:v>
                </c:pt>
                <c:pt idx="161" formatCode="0">
                  <c:v>21.583400000000001</c:v>
                </c:pt>
                <c:pt idx="162" formatCode="0">
                  <c:v>17.627600000000001</c:v>
                </c:pt>
                <c:pt idx="163" formatCode="0">
                  <c:v>16.031400000000001</c:v>
                </c:pt>
                <c:pt idx="164" formatCode="0">
                  <c:v>17.141800000000003</c:v>
                </c:pt>
                <c:pt idx="165" formatCode="0">
                  <c:v>23.110200000000003</c:v>
                </c:pt>
                <c:pt idx="166" formatCode="0">
                  <c:v>21.861000000000001</c:v>
                </c:pt>
                <c:pt idx="167" formatCode="0">
                  <c:v>25.261600000000001</c:v>
                </c:pt>
                <c:pt idx="168" formatCode="0">
                  <c:v>22.2774</c:v>
                </c:pt>
                <c:pt idx="169" formatCode="0">
                  <c:v>22.832600000000003</c:v>
                </c:pt>
                <c:pt idx="170" formatCode="0">
                  <c:v>20.056600000000003</c:v>
                </c:pt>
                <c:pt idx="171" formatCode="0">
                  <c:v>20.473000000000003</c:v>
                </c:pt>
                <c:pt idx="172" formatCode="0">
                  <c:v>24.220600000000005</c:v>
                </c:pt>
                <c:pt idx="173" formatCode="0">
                  <c:v>16.8642</c:v>
                </c:pt>
                <c:pt idx="174" formatCode="0">
                  <c:v>27.551800000000004</c:v>
                </c:pt>
                <c:pt idx="175" formatCode="0">
                  <c:v>6.4472600000000009</c:v>
                </c:pt>
                <c:pt idx="176" formatCode="0">
                  <c:v>28.176399999999997</c:v>
                </c:pt>
                <c:pt idx="177" formatCode="0">
                  <c:v>27.898799999999998</c:v>
                </c:pt>
                <c:pt idx="178" formatCode="0">
                  <c:v>26.163800000000002</c:v>
                </c:pt>
                <c:pt idx="179" formatCode="0">
                  <c:v>28.037600000000001</c:v>
                </c:pt>
                <c:pt idx="180" formatCode="0">
                  <c:v>6.593</c:v>
                </c:pt>
                <c:pt idx="181" formatCode="0">
                  <c:v>13.949399999999999</c:v>
                </c:pt>
                <c:pt idx="182" formatCode="0">
                  <c:v>22.4162</c:v>
                </c:pt>
                <c:pt idx="183" formatCode="0">
                  <c:v>26.996600000000001</c:v>
                </c:pt>
                <c:pt idx="184" formatCode="0">
                  <c:v>26.025000000000002</c:v>
                </c:pt>
                <c:pt idx="185" formatCode="0">
                  <c:v>30.605400000000003</c:v>
                </c:pt>
                <c:pt idx="186" formatCode="0">
                  <c:v>23.249000000000002</c:v>
                </c:pt>
                <c:pt idx="187" formatCode="0">
                  <c:v>22.2774</c:v>
                </c:pt>
                <c:pt idx="188" formatCode="0">
                  <c:v>23.596</c:v>
                </c:pt>
                <c:pt idx="189" formatCode="0">
                  <c:v>24.359400000000001</c:v>
                </c:pt>
                <c:pt idx="190" formatCode="0">
                  <c:v>17.558199999999999</c:v>
                </c:pt>
                <c:pt idx="191" formatCode="0">
                  <c:v>24.0124</c:v>
                </c:pt>
                <c:pt idx="192" formatCode="###0.00;###0.00">
                  <c:v>3.55</c:v>
                </c:pt>
                <c:pt idx="193" formatCode="###0.000;###0.000">
                  <c:v>0.37</c:v>
                </c:pt>
                <c:pt idx="194" formatCode="###0.000;###0.000">
                  <c:v>0.45800000000000002</c:v>
                </c:pt>
                <c:pt idx="195" formatCode="###0.00;###0.00">
                  <c:v>2.46</c:v>
                </c:pt>
                <c:pt idx="196" formatCode="###0.00;###0.00">
                  <c:v>2.73</c:v>
                </c:pt>
                <c:pt idx="197" formatCode="###0.00;###0.00">
                  <c:v>1.84</c:v>
                </c:pt>
                <c:pt idx="198" formatCode="###0.00;###0.00">
                  <c:v>2.64</c:v>
                </c:pt>
                <c:pt idx="199" formatCode="###0.00;###0.00">
                  <c:v>4.47</c:v>
                </c:pt>
                <c:pt idx="200" formatCode="###0.00;###0.00">
                  <c:v>2.52</c:v>
                </c:pt>
                <c:pt idx="201" formatCode="###0.00;###0.00">
                  <c:v>2.63</c:v>
                </c:pt>
                <c:pt idx="202" formatCode="###0.00;###0.00">
                  <c:v>4.04</c:v>
                </c:pt>
                <c:pt idx="203" formatCode="###0.00;###0.00">
                  <c:v>4.1500000000000004</c:v>
                </c:pt>
                <c:pt idx="204" formatCode="###0.00;###0.00">
                  <c:v>8.4499999999999993</c:v>
                </c:pt>
                <c:pt idx="205" formatCode="###0.00;###0.00">
                  <c:v>5.35</c:v>
                </c:pt>
                <c:pt idx="206" formatCode="###0.000;###0.000">
                  <c:v>0.20200000000000001</c:v>
                </c:pt>
                <c:pt idx="207" formatCode="###0;###0">
                  <c:v>104</c:v>
                </c:pt>
                <c:pt idx="208" formatCode="###0;###0">
                  <c:v>176</c:v>
                </c:pt>
                <c:pt idx="209" formatCode="###0.0;###0.0">
                  <c:v>88.7</c:v>
                </c:pt>
                <c:pt idx="210" formatCode="###0.0;###0.0">
                  <c:v>84</c:v>
                </c:pt>
                <c:pt idx="211" formatCode="###0;###0">
                  <c:v>61</c:v>
                </c:pt>
                <c:pt idx="212" formatCode="###0;###0">
                  <c:v>63</c:v>
                </c:pt>
                <c:pt idx="213" formatCode="###0.0;###0.0">
                  <c:v>81.900000000000006</c:v>
                </c:pt>
                <c:pt idx="214" formatCode="###0.0;###0.0">
                  <c:v>69.400000000000006</c:v>
                </c:pt>
                <c:pt idx="215" formatCode="###0.0;###0.0">
                  <c:v>15.9</c:v>
                </c:pt>
                <c:pt idx="216" formatCode="###0.0;###0.0">
                  <c:v>17</c:v>
                </c:pt>
                <c:pt idx="217" formatCode="###0.0;###0.0">
                  <c:v>49.4</c:v>
                </c:pt>
                <c:pt idx="218" formatCode="###0.0;###0.0">
                  <c:v>43.1</c:v>
                </c:pt>
                <c:pt idx="219" formatCode="###0.0;###0.0">
                  <c:v>49.2</c:v>
                </c:pt>
                <c:pt idx="220" formatCode="###0.0;###0.0">
                  <c:v>42.6</c:v>
                </c:pt>
                <c:pt idx="221" formatCode="###0;###0">
                  <c:v>103</c:v>
                </c:pt>
                <c:pt idx="222" formatCode="###0.000;###0.000">
                  <c:v>0.35599999999999998</c:v>
                </c:pt>
                <c:pt idx="223" formatCode="###0;###0">
                  <c:v>108</c:v>
                </c:pt>
                <c:pt idx="224" formatCode="###0;###0">
                  <c:v>58</c:v>
                </c:pt>
                <c:pt idx="225" formatCode="###0.0;###0.0">
                  <c:v>40.799999999999997</c:v>
                </c:pt>
                <c:pt idx="226" formatCode="###0.0;###0.0">
                  <c:v>74.2</c:v>
                </c:pt>
                <c:pt idx="227" formatCode="###0.0;###0.0">
                  <c:v>72</c:v>
                </c:pt>
                <c:pt idx="228" formatCode="###0.0;###0.0">
                  <c:v>37.200000000000003</c:v>
                </c:pt>
                <c:pt idx="229" formatCode="###0.0;###0.0">
                  <c:v>65.3</c:v>
                </c:pt>
                <c:pt idx="230" formatCode="###0.0;###0.0">
                  <c:v>47.7</c:v>
                </c:pt>
                <c:pt idx="231" formatCode="###0.0;###0.0">
                  <c:v>50.4</c:v>
                </c:pt>
                <c:pt idx="232" formatCode="###0.0;###0.0">
                  <c:v>45.9</c:v>
                </c:pt>
                <c:pt idx="233" formatCode="###0.0;###0.0">
                  <c:v>51.3</c:v>
                </c:pt>
                <c:pt idx="234" formatCode="###0.0;###0.0">
                  <c:v>48.2</c:v>
                </c:pt>
                <c:pt idx="235" formatCode="###0.0;###0.0">
                  <c:v>39.700000000000003</c:v>
                </c:pt>
                <c:pt idx="236" formatCode="###0.0;###0.0">
                  <c:v>42.1</c:v>
                </c:pt>
                <c:pt idx="237" formatCode="###0.0;###0.0">
                  <c:v>36.6</c:v>
                </c:pt>
                <c:pt idx="238" formatCode="###0.0;###0.0">
                  <c:v>54.5</c:v>
                </c:pt>
                <c:pt idx="239" formatCode="###0.0;###0.0">
                  <c:v>40.5</c:v>
                </c:pt>
                <c:pt idx="240" formatCode="###0.0;###0.0">
                  <c:v>44.5</c:v>
                </c:pt>
                <c:pt idx="241" formatCode="###0.0;###0.0">
                  <c:v>47.3</c:v>
                </c:pt>
                <c:pt idx="242" formatCode="###0.0;###0.0">
                  <c:v>36.299999999999997</c:v>
                </c:pt>
                <c:pt idx="243" formatCode="###0.0;###0.0">
                  <c:v>40.700000000000003</c:v>
                </c:pt>
                <c:pt idx="244" formatCode="###0.0;###0.0">
                  <c:v>47.4</c:v>
                </c:pt>
                <c:pt idx="245" formatCode="###0.0;###0.0">
                  <c:v>59.8</c:v>
                </c:pt>
                <c:pt idx="246" formatCode="###0.0;###0.0">
                  <c:v>53.6</c:v>
                </c:pt>
                <c:pt idx="247" formatCode="0.0">
                  <c:v>12.124600912373031</c:v>
                </c:pt>
                <c:pt idx="248" formatCode="0.0">
                  <c:v>11.89107221609118</c:v>
                </c:pt>
                <c:pt idx="249" formatCode="0.0">
                  <c:v>13.147536030752853</c:v>
                </c:pt>
                <c:pt idx="250" formatCode="0.0">
                  <c:v>12.884133328103079</c:v>
                </c:pt>
                <c:pt idx="251" formatCode="0.0">
                  <c:v>12.263404243942547</c:v>
                </c:pt>
                <c:pt idx="252" formatCode="0.0">
                  <c:v>12.639117284296555</c:v>
                </c:pt>
                <c:pt idx="253" formatCode="0.0">
                  <c:v>16.354232710910136</c:v>
                </c:pt>
                <c:pt idx="254" formatCode="0.0">
                  <c:v>15.967399832275856</c:v>
                </c:pt>
                <c:pt idx="255" formatCode="0.0">
                  <c:v>16.105690872083585</c:v>
                </c:pt>
                <c:pt idx="256" formatCode="0.0">
                  <c:v>16.248313953278174</c:v>
                </c:pt>
                <c:pt idx="257" formatCode="0.0">
                  <c:v>15.490876594032988</c:v>
                </c:pt>
                <c:pt idx="258" formatCode="0.0">
                  <c:v>15.845645561832368</c:v>
                </c:pt>
                <c:pt idx="259" formatCode="0.0">
                  <c:v>14.836725448082213</c:v>
                </c:pt>
                <c:pt idx="260" formatCode="0.0">
                  <c:v>14.819731078792229</c:v>
                </c:pt>
                <c:pt idx="261" formatCode="0.0">
                  <c:v>10.257007881800462</c:v>
                </c:pt>
                <c:pt idx="262" formatCode="0.0">
                  <c:v>11.228183084762687</c:v>
                </c:pt>
                <c:pt idx="263" formatCode="0.0">
                  <c:v>8.1131994323201209</c:v>
                </c:pt>
                <c:pt idx="264" formatCode="0.0">
                  <c:v>10.360879518637585</c:v>
                </c:pt>
                <c:pt idx="265" formatCode="0.0">
                  <c:v>8.8758562777769967</c:v>
                </c:pt>
                <c:pt idx="266" formatCode="0.0">
                  <c:v>13.502910763114601</c:v>
                </c:pt>
                <c:pt idx="267" formatCode="0.0">
                  <c:v>10.012950508363105</c:v>
                </c:pt>
                <c:pt idx="268" formatCode="0.0">
                  <c:v>12.394830982887045</c:v>
                </c:pt>
                <c:pt idx="269" formatCode="0.0">
                  <c:v>18.3296925</c:v>
                </c:pt>
                <c:pt idx="270" formatCode="0.0">
                  <c:v>8.3719055938697302</c:v>
                </c:pt>
                <c:pt idx="271" formatCode="0.0">
                  <c:v>8.3062916129032267</c:v>
                </c:pt>
                <c:pt idx="272" formatCode="0.0">
                  <c:v>8.8371488435374133</c:v>
                </c:pt>
                <c:pt idx="273" formatCode="0.0">
                  <c:v>14.691214364295879</c:v>
                </c:pt>
                <c:pt idx="274" formatCode="0.0">
                  <c:v>10.011028399999999</c:v>
                </c:pt>
                <c:pt idx="275" formatCode="0.0">
                  <c:v>11.211108091603053</c:v>
                </c:pt>
                <c:pt idx="276" formatCode="0.0">
                  <c:v>9.0472154351544294</c:v>
                </c:pt>
                <c:pt idx="277" formatCode="0.0">
                  <c:v>11.315846177215192</c:v>
                </c:pt>
                <c:pt idx="278" formatCode="0.0">
                  <c:v>9.6044679002876325</c:v>
                </c:pt>
                <c:pt idx="279" formatCode="0.0">
                  <c:v>2.9315761999999999</c:v>
                </c:pt>
                <c:pt idx="280" formatCode="0.0">
                  <c:v>12.293145385211114</c:v>
                </c:pt>
                <c:pt idx="281" formatCode="0.0">
                  <c:v>10.683953939393939</c:v>
                </c:pt>
                <c:pt idx="282" formatCode="0.0">
                  <c:v>10.387768039215688</c:v>
                </c:pt>
                <c:pt idx="283" formatCode="0.0">
                  <c:v>13.360576704545457</c:v>
                </c:pt>
                <c:pt idx="284" formatCode="0.0">
                  <c:v>13.279238354430378</c:v>
                </c:pt>
                <c:pt idx="285" formatCode="0.0">
                  <c:v>12.871905882352941</c:v>
                </c:pt>
                <c:pt idx="286" formatCode="0.0">
                  <c:v>13.643016470588236</c:v>
                </c:pt>
                <c:pt idx="287" formatCode="0.0">
                  <c:v>14.517859876543209</c:v>
                </c:pt>
                <c:pt idx="288" formatCode="0.0">
                  <c:v>11.514785714285715</c:v>
                </c:pt>
                <c:pt idx="289" formatCode="0.0">
                  <c:v>15.274972959084131</c:v>
                </c:pt>
                <c:pt idx="290" formatCode="0.0">
                  <c:v>13.178666103297193</c:v>
                </c:pt>
                <c:pt idx="291" formatCode="0.0">
                  <c:v>14.238460327868852</c:v>
                </c:pt>
                <c:pt idx="292" formatCode="0.0">
                  <c:v>13.466511068702291</c:v>
                </c:pt>
                <c:pt idx="293" formatCode="0.0">
                  <c:v>9.3823049999999988</c:v>
                </c:pt>
                <c:pt idx="294" formatCode="0.0">
                  <c:v>14.099820392499309</c:v>
                </c:pt>
                <c:pt idx="295" formatCode="0.0">
                  <c:v>15.460234785204586</c:v>
                </c:pt>
                <c:pt idx="296" formatCode="0.0">
                  <c:v>15.635305350468908</c:v>
                </c:pt>
                <c:pt idx="297" formatCode="0.0">
                  <c:v>6.7447916279069764</c:v>
                </c:pt>
                <c:pt idx="298" formatCode="0.0">
                  <c:v>8.5231689240506316</c:v>
                </c:pt>
                <c:pt idx="299" formatCode="0.0">
                  <c:v>9.4642547320061272</c:v>
                </c:pt>
                <c:pt idx="300" formatCode="0.0">
                  <c:v>6.2615810688140554</c:v>
                </c:pt>
                <c:pt idx="301" formatCode="0.0">
                  <c:v>8.8455332374100735</c:v>
                </c:pt>
                <c:pt idx="302" formatCode="0.0">
                  <c:v>14.688581162746003</c:v>
                </c:pt>
                <c:pt idx="303" formatCode="0.0">
                  <c:v>15.442489361059309</c:v>
                </c:pt>
                <c:pt idx="304" formatCode="0.0">
                  <c:v>9.5172156890459352</c:v>
                </c:pt>
                <c:pt idx="305" formatCode="0.0">
                  <c:v>14.092162589928055</c:v>
                </c:pt>
                <c:pt idx="306" formatCode="0.0">
                  <c:v>12.947506363636364</c:v>
                </c:pt>
                <c:pt idx="307" formatCode="0.0">
                  <c:v>13.248329769230768</c:v>
                </c:pt>
                <c:pt idx="308" formatCode="0.0">
                  <c:v>5.579201830065359</c:v>
                </c:pt>
                <c:pt idx="309" formatCode="0.0">
                  <c:v>9.2265463157894718</c:v>
                </c:pt>
                <c:pt idx="310" formatCode="0.0">
                  <c:v>9.6246598198198186</c:v>
                </c:pt>
                <c:pt idx="311" formatCode="0.0">
                  <c:v>8.6737434482758609</c:v>
                </c:pt>
                <c:pt idx="312" formatCode="0.0">
                  <c:v>7.2706163535911612</c:v>
                </c:pt>
                <c:pt idx="313" formatCode="0.0">
                  <c:v>7.6985114465408806</c:v>
                </c:pt>
                <c:pt idx="314" formatCode="0.0">
                  <c:v>13.23985954751131</c:v>
                </c:pt>
                <c:pt idx="315" formatCode="0.0">
                  <c:v>14.045040000000002</c:v>
                </c:pt>
                <c:pt idx="316" formatCode="0.0">
                  <c:v>12.901265789473682</c:v>
                </c:pt>
                <c:pt idx="317" formatCode="0.0">
                  <c:v>17.658470899879077</c:v>
                </c:pt>
                <c:pt idx="318" formatCode="0.0">
                  <c:v>18.484843416491703</c:v>
                </c:pt>
                <c:pt idx="319" formatCode="0.0">
                  <c:v>12.98325011627907</c:v>
                </c:pt>
                <c:pt idx="320" formatCode="0.0">
                  <c:v>12.167002747252749</c:v>
                </c:pt>
                <c:pt idx="323" formatCode="0.0">
                  <c:v>10.46813995575803</c:v>
                </c:pt>
                <c:pt idx="329" formatCode="0.0">
                  <c:v>9.8965382029591744</c:v>
                </c:pt>
                <c:pt idx="330" formatCode="0.0">
                  <c:v>18.707866279069766</c:v>
                </c:pt>
                <c:pt idx="331" formatCode="0.0">
                  <c:v>19.251823336283643</c:v>
                </c:pt>
                <c:pt idx="332" formatCode="0.0">
                  <c:v>4.7146053968253971</c:v>
                </c:pt>
                <c:pt idx="333" formatCode="0.0">
                  <c:v>6.9045177011494259</c:v>
                </c:pt>
                <c:pt idx="334" formatCode="0.0">
                  <c:v>14.07126057248384</c:v>
                </c:pt>
                <c:pt idx="335" formatCode="0.0">
                  <c:v>5.7475978676470589</c:v>
                </c:pt>
                <c:pt idx="336" formatCode="0.0">
                  <c:v>6.8462570940170933</c:v>
                </c:pt>
                <c:pt idx="337" formatCode="0.0">
                  <c:v>8.2386456603773564</c:v>
                </c:pt>
                <c:pt idx="338" formatCode="0.0">
                  <c:v>5.0275420903954799</c:v>
                </c:pt>
                <c:pt idx="339" formatCode="0.0">
                  <c:v>6.8323848648648653</c:v>
                </c:pt>
                <c:pt idx="340" formatCode="0.0">
                  <c:v>15.551609635308145</c:v>
                </c:pt>
                <c:pt idx="341" formatCode="0.0">
                  <c:v>9.875751238095237</c:v>
                </c:pt>
                <c:pt idx="342" formatCode="0.0">
                  <c:v>16.571241929960266</c:v>
                </c:pt>
                <c:pt idx="343" formatCode="0.0">
                  <c:v>12.132563296398894</c:v>
                </c:pt>
                <c:pt idx="344" formatCode="0.0">
                  <c:v>22.567449312456965</c:v>
                </c:pt>
                <c:pt idx="345" formatCode="0.0">
                  <c:v>11.51581453831041</c:v>
                </c:pt>
                <c:pt idx="346" formatCode="0.0">
                  <c:v>12.491167845993756</c:v>
                </c:pt>
                <c:pt idx="347" formatCode="0.0">
                  <c:v>6.406436238244515</c:v>
                </c:pt>
                <c:pt idx="348" formatCode="0.0">
                  <c:v>4.2227062962962973</c:v>
                </c:pt>
                <c:pt idx="349" formatCode="0.0">
                  <c:v>12.727933654773386</c:v>
                </c:pt>
                <c:pt idx="350" formatCode="0.0">
                  <c:v>13.556711706349208</c:v>
                </c:pt>
                <c:pt idx="351" formatCode="0.0">
                  <c:v>18.445053621450644</c:v>
                </c:pt>
                <c:pt idx="352" formatCode="0.0">
                  <c:v>20.291114330269377</c:v>
                </c:pt>
                <c:pt idx="353" formatCode="0.0">
                  <c:v>18.733343376919699</c:v>
                </c:pt>
                <c:pt idx="354" formatCode="0.0">
                  <c:v>20.425592780817777</c:v>
                </c:pt>
                <c:pt idx="355" formatCode="0.0">
                  <c:v>19.146621144231201</c:v>
                </c:pt>
                <c:pt idx="356" formatCode="0.0">
                  <c:v>18.740152539309069</c:v>
                </c:pt>
                <c:pt idx="357" formatCode="0.0">
                  <c:v>25.360956508892741</c:v>
                </c:pt>
                <c:pt idx="358" formatCode="0.0">
                  <c:v>20.176476224101769</c:v>
                </c:pt>
                <c:pt idx="359" formatCode="0.0">
                  <c:v>8.5959524271844661</c:v>
                </c:pt>
                <c:pt idx="360" formatCode="0.0">
                  <c:v>18.13618585193321</c:v>
                </c:pt>
                <c:pt idx="361" formatCode="0.0">
                  <c:v>12.990979902912621</c:v>
                </c:pt>
                <c:pt idx="362" formatCode="0.0">
                  <c:v>21.127475563909773</c:v>
                </c:pt>
                <c:pt idx="363" formatCode="0.0">
                  <c:v>14.467299502487561</c:v>
                </c:pt>
                <c:pt idx="364" formatCode="0.0">
                  <c:v>11.854598076923077</c:v>
                </c:pt>
                <c:pt idx="365" formatCode="0.0">
                  <c:v>14.316416805170823</c:v>
                </c:pt>
                <c:pt idx="366" formatCode="0.0">
                  <c:v>11.226439609756099</c:v>
                </c:pt>
                <c:pt idx="367" formatCode="0.0">
                  <c:v>11.571584694932783</c:v>
                </c:pt>
                <c:pt idx="368" formatCode="0.0">
                  <c:v>21.244374767166544</c:v>
                </c:pt>
                <c:pt idx="369" formatCode="0.0">
                  <c:v>9.6505384615384635</c:v>
                </c:pt>
                <c:pt idx="370" formatCode="0.0">
                  <c:v>10.804029472140764</c:v>
                </c:pt>
                <c:pt idx="371" formatCode="0.0">
                  <c:v>11.433988862745098</c:v>
                </c:pt>
                <c:pt idx="372" formatCode="0.0">
                  <c:v>13.370495708406816</c:v>
                </c:pt>
                <c:pt idx="373" formatCode="0.0">
                  <c:v>8.6547003513996437</c:v>
                </c:pt>
                <c:pt idx="374" formatCode="0.0">
                  <c:v>9.2189190909090897</c:v>
                </c:pt>
                <c:pt idx="375" formatCode="0.0">
                  <c:v>8.3103971859296468</c:v>
                </c:pt>
                <c:pt idx="376" formatCode="0.0">
                  <c:v>17.61760758293839</c:v>
                </c:pt>
                <c:pt idx="377" formatCode="0.0">
                  <c:v>16.730013365384618</c:v>
                </c:pt>
                <c:pt idx="378" formatCode="0.0">
                  <c:v>24.076544074577296</c:v>
                </c:pt>
                <c:pt idx="379" formatCode="0.0">
                  <c:v>15.038321410818718</c:v>
                </c:pt>
                <c:pt idx="380" formatCode="0.0">
                  <c:v>13.417641788908767</c:v>
                </c:pt>
                <c:pt idx="381" formatCode="0.0">
                  <c:v>13.034863636363635</c:v>
                </c:pt>
                <c:pt idx="382" formatCode="0.0">
                  <c:v>8.2749658064516129</c:v>
                </c:pt>
                <c:pt idx="383" formatCode="0.0">
                  <c:v>17.21413293293293</c:v>
                </c:pt>
                <c:pt idx="384" formatCode="0.0">
                  <c:v>11.199298594719167</c:v>
                </c:pt>
                <c:pt idx="385" formatCode="0.0">
                  <c:v>17.642791262135926</c:v>
                </c:pt>
                <c:pt idx="386" formatCode="0.0">
                  <c:v>17.018345276058962</c:v>
                </c:pt>
                <c:pt idx="387" formatCode="0.0">
                  <c:v>13.533425920649112</c:v>
                </c:pt>
                <c:pt idx="388" formatCode="0.0">
                  <c:v>19.539908219746351</c:v>
                </c:pt>
                <c:pt idx="389" formatCode="0.0">
                  <c:v>18.076239211188607</c:v>
                </c:pt>
                <c:pt idx="390" formatCode="0.0">
                  <c:v>25.663228186813182</c:v>
                </c:pt>
                <c:pt idx="391" formatCode="0.0">
                  <c:v>16.442737722296606</c:v>
                </c:pt>
                <c:pt idx="392" formatCode="0.0">
                  <c:v>16.792325137195114</c:v>
                </c:pt>
                <c:pt idx="393" formatCode="0.0">
                  <c:v>13.407545717035612</c:v>
                </c:pt>
                <c:pt idx="394" formatCode="0.0">
                  <c:v>16.876508309990662</c:v>
                </c:pt>
                <c:pt idx="395" formatCode="0.0">
                  <c:v>33.332212958484668</c:v>
                </c:pt>
                <c:pt idx="396" formatCode="0.0">
                  <c:v>18.355453101240659</c:v>
                </c:pt>
                <c:pt idx="397" formatCode="0.0">
                  <c:v>25.630533783783783</c:v>
                </c:pt>
                <c:pt idx="398" formatCode="0.0">
                  <c:v>20.650211377594715</c:v>
                </c:pt>
                <c:pt idx="399" formatCode="0.0">
                  <c:v>24.665511545454549</c:v>
                </c:pt>
                <c:pt idx="400" formatCode="0.0">
                  <c:v>23.903989792059548</c:v>
                </c:pt>
                <c:pt idx="401" formatCode="0.0">
                  <c:v>22.062552653275098</c:v>
                </c:pt>
                <c:pt idx="402" formatCode="0.0">
                  <c:v>22.756435376688923</c:v>
                </c:pt>
                <c:pt idx="403" formatCode="0.0">
                  <c:v>30.335082951838793</c:v>
                </c:pt>
                <c:pt idx="404" formatCode="0.0">
                  <c:v>27.323996810325273</c:v>
                </c:pt>
                <c:pt idx="405" formatCode="0.0">
                  <c:v>38.038535835991851</c:v>
                </c:pt>
                <c:pt idx="406" formatCode="0.0">
                  <c:v>39.276553002126981</c:v>
                </c:pt>
                <c:pt idx="407" formatCode="0.0">
                  <c:v>27.590094863181278</c:v>
                </c:pt>
                <c:pt idx="408" formatCode="0.0">
                  <c:v>27.262810751052324</c:v>
                </c:pt>
                <c:pt idx="409" formatCode="0.0">
                  <c:v>35.881235451261105</c:v>
                </c:pt>
                <c:pt idx="410" formatCode="0.0">
                  <c:v>38.022685932472093</c:v>
                </c:pt>
                <c:pt idx="411" formatCode="0.0">
                  <c:v>27.859577228534455</c:v>
                </c:pt>
                <c:pt idx="412" formatCode="0.0">
                  <c:v>28.449645672643957</c:v>
                </c:pt>
                <c:pt idx="413" formatCode="0.0">
                  <c:v>29.611588852077571</c:v>
                </c:pt>
                <c:pt idx="414" formatCode="0.0">
                  <c:v>8.0510058248178158</c:v>
                </c:pt>
                <c:pt idx="415" formatCode="0.0">
                  <c:v>14.069988695164737</c:v>
                </c:pt>
                <c:pt idx="416" formatCode="0.0">
                  <c:v>4.6292054042892854</c:v>
                </c:pt>
                <c:pt idx="417" formatCode="0.0">
                  <c:v>10.182284982063445</c:v>
                </c:pt>
                <c:pt idx="418" formatCode="0.0">
                  <c:v>10.976034177171075</c:v>
                </c:pt>
                <c:pt idx="419" formatCode="0.0">
                  <c:v>27.626963183826859</c:v>
                </c:pt>
                <c:pt idx="420" formatCode="0.0">
                  <c:v>3.0080827645179333</c:v>
                </c:pt>
                <c:pt idx="421" formatCode="0.0">
                  <c:v>10.399843925713855</c:v>
                </c:pt>
                <c:pt idx="422" formatCode="0.0">
                  <c:v>19.092632788292892</c:v>
                </c:pt>
                <c:pt idx="423" formatCode="0.0">
                  <c:v>18.929729304427358</c:v>
                </c:pt>
                <c:pt idx="424" formatCode="0.0">
                  <c:v>27.856110574054235</c:v>
                </c:pt>
                <c:pt idx="425" formatCode="0.0">
                  <c:v>24.428360996452614</c:v>
                </c:pt>
                <c:pt idx="426">
                  <c:v>187</c:v>
                </c:pt>
                <c:pt idx="427">
                  <c:v>132</c:v>
                </c:pt>
                <c:pt idx="428">
                  <c:v>423</c:v>
                </c:pt>
                <c:pt idx="429">
                  <c:v>370</c:v>
                </c:pt>
                <c:pt idx="430">
                  <c:v>364</c:v>
                </c:pt>
                <c:pt idx="431">
                  <c:v>338</c:v>
                </c:pt>
                <c:pt idx="432">
                  <c:v>316</c:v>
                </c:pt>
                <c:pt idx="433">
                  <c:v>371</c:v>
                </c:pt>
                <c:pt idx="434">
                  <c:v>126</c:v>
                </c:pt>
                <c:pt idx="435">
                  <c:v>149</c:v>
                </c:pt>
                <c:pt idx="436">
                  <c:v>136</c:v>
                </c:pt>
                <c:pt idx="437">
                  <c:v>327</c:v>
                </c:pt>
                <c:pt idx="438">
                  <c:v>244</c:v>
                </c:pt>
                <c:pt idx="439">
                  <c:v>288</c:v>
                </c:pt>
                <c:pt idx="440">
                  <c:v>116</c:v>
                </c:pt>
                <c:pt idx="441">
                  <c:v>269</c:v>
                </c:pt>
                <c:pt idx="442">
                  <c:v>165</c:v>
                </c:pt>
                <c:pt idx="443">
                  <c:v>228</c:v>
                </c:pt>
                <c:pt idx="444">
                  <c:v>223</c:v>
                </c:pt>
                <c:pt idx="445">
                  <c:v>227</c:v>
                </c:pt>
                <c:pt idx="446">
                  <c:v>76</c:v>
                </c:pt>
                <c:pt idx="447">
                  <c:v>74</c:v>
                </c:pt>
                <c:pt idx="448">
                  <c:v>67</c:v>
                </c:pt>
                <c:pt idx="449">
                  <c:v>186</c:v>
                </c:pt>
                <c:pt idx="450">
                  <c:v>191</c:v>
                </c:pt>
                <c:pt idx="451">
                  <c:v>172</c:v>
                </c:pt>
                <c:pt idx="452">
                  <c:v>107</c:v>
                </c:pt>
                <c:pt idx="453">
                  <c:v>109</c:v>
                </c:pt>
                <c:pt idx="454">
                  <c:v>122</c:v>
                </c:pt>
                <c:pt idx="455">
                  <c:v>162</c:v>
                </c:pt>
                <c:pt idx="456">
                  <c:v>144</c:v>
                </c:pt>
                <c:pt idx="457">
                  <c:v>169</c:v>
                </c:pt>
                <c:pt idx="458">
                  <c:v>105</c:v>
                </c:pt>
                <c:pt idx="459">
                  <c:v>72</c:v>
                </c:pt>
                <c:pt idx="460">
                  <c:v>90</c:v>
                </c:pt>
                <c:pt idx="461">
                  <c:v>177</c:v>
                </c:pt>
                <c:pt idx="462">
                  <c:v>179</c:v>
                </c:pt>
                <c:pt idx="463">
                  <c:v>179</c:v>
                </c:pt>
                <c:pt idx="464">
                  <c:v>36</c:v>
                </c:pt>
                <c:pt idx="465">
                  <c:v>34</c:v>
                </c:pt>
                <c:pt idx="466">
                  <c:v>24</c:v>
                </c:pt>
                <c:pt idx="467">
                  <c:v>234</c:v>
                </c:pt>
                <c:pt idx="468">
                  <c:v>115</c:v>
                </c:pt>
                <c:pt idx="469">
                  <c:v>59</c:v>
                </c:pt>
                <c:pt idx="470">
                  <c:v>126</c:v>
                </c:pt>
                <c:pt idx="471">
                  <c:v>145</c:v>
                </c:pt>
                <c:pt idx="472">
                  <c:v>199</c:v>
                </c:pt>
                <c:pt idx="473">
                  <c:v>97</c:v>
                </c:pt>
                <c:pt idx="474">
                  <c:v>97</c:v>
                </c:pt>
                <c:pt idx="475">
                  <c:v>95</c:v>
                </c:pt>
                <c:pt idx="476">
                  <c:v>89</c:v>
                </c:pt>
                <c:pt idx="477">
                  <c:v>64</c:v>
                </c:pt>
                <c:pt idx="478">
                  <c:v>79</c:v>
                </c:pt>
                <c:pt idx="479">
                  <c:v>37</c:v>
                </c:pt>
                <c:pt idx="480">
                  <c:v>97</c:v>
                </c:pt>
                <c:pt idx="481">
                  <c:v>98</c:v>
                </c:pt>
                <c:pt idx="482">
                  <c:v>98</c:v>
                </c:pt>
                <c:pt idx="483">
                  <c:v>80</c:v>
                </c:pt>
                <c:pt idx="484">
                  <c:v>72</c:v>
                </c:pt>
                <c:pt idx="485">
                  <c:v>3</c:v>
                </c:pt>
                <c:pt idx="486">
                  <c:v>95</c:v>
                </c:pt>
                <c:pt idx="487">
                  <c:v>107</c:v>
                </c:pt>
                <c:pt idx="488">
                  <c:v>76</c:v>
                </c:pt>
                <c:pt idx="489">
                  <c:v>85</c:v>
                </c:pt>
                <c:pt idx="490">
                  <c:v>47</c:v>
                </c:pt>
                <c:pt idx="491">
                  <c:v>10</c:v>
                </c:pt>
                <c:pt idx="492">
                  <c:v>11</c:v>
                </c:pt>
                <c:pt idx="493">
                  <c:v>11</c:v>
                </c:pt>
                <c:pt idx="494">
                  <c:v>12</c:v>
                </c:pt>
                <c:pt idx="495">
                  <c:v>11</c:v>
                </c:pt>
                <c:pt idx="496">
                  <c:v>12</c:v>
                </c:pt>
                <c:pt idx="497">
                  <c:v>22</c:v>
                </c:pt>
                <c:pt idx="498">
                  <c:v>21</c:v>
                </c:pt>
                <c:pt idx="499">
                  <c:v>24</c:v>
                </c:pt>
                <c:pt idx="500">
                  <c:v>24</c:v>
                </c:pt>
                <c:pt idx="501">
                  <c:v>37</c:v>
                </c:pt>
                <c:pt idx="502">
                  <c:v>53</c:v>
                </c:pt>
                <c:pt idx="503">
                  <c:v>110</c:v>
                </c:pt>
                <c:pt idx="504">
                  <c:v>74</c:v>
                </c:pt>
                <c:pt idx="505">
                  <c:v>97</c:v>
                </c:pt>
                <c:pt idx="506">
                  <c:v>44</c:v>
                </c:pt>
                <c:pt idx="507">
                  <c:v>117</c:v>
                </c:pt>
                <c:pt idx="508">
                  <c:v>102</c:v>
                </c:pt>
                <c:pt idx="509">
                  <c:v>111</c:v>
                </c:pt>
                <c:pt idx="510">
                  <c:v>110</c:v>
                </c:pt>
                <c:pt idx="511">
                  <c:v>103</c:v>
                </c:pt>
                <c:pt idx="512">
                  <c:v>11</c:v>
                </c:pt>
                <c:pt idx="513">
                  <c:v>54.7</c:v>
                </c:pt>
                <c:pt idx="514">
                  <c:v>47.7</c:v>
                </c:pt>
                <c:pt idx="515">
                  <c:v>74.7</c:v>
                </c:pt>
                <c:pt idx="516">
                  <c:v>72.7</c:v>
                </c:pt>
                <c:pt idx="517">
                  <c:v>64.099999999999994</c:v>
                </c:pt>
                <c:pt idx="518">
                  <c:v>73.5</c:v>
                </c:pt>
                <c:pt idx="519">
                  <c:v>57</c:v>
                </c:pt>
                <c:pt idx="520">
                  <c:v>33.299999999999997</c:v>
                </c:pt>
                <c:pt idx="521">
                  <c:v>37.4</c:v>
                </c:pt>
                <c:pt idx="522">
                  <c:v>29.2</c:v>
                </c:pt>
                <c:pt idx="523">
                  <c:v>35.1</c:v>
                </c:pt>
                <c:pt idx="524">
                  <c:v>35.9</c:v>
                </c:pt>
                <c:pt idx="525">
                  <c:v>35.4</c:v>
                </c:pt>
                <c:pt idx="526">
                  <c:v>36.4</c:v>
                </c:pt>
                <c:pt idx="527">
                  <c:v>35</c:v>
                </c:pt>
                <c:pt idx="528">
                  <c:v>15.9</c:v>
                </c:pt>
                <c:pt idx="529">
                  <c:v>16.8</c:v>
                </c:pt>
                <c:pt idx="530">
                  <c:v>30.5</c:v>
                </c:pt>
                <c:pt idx="531">
                  <c:v>18.899999999999999</c:v>
                </c:pt>
                <c:pt idx="532">
                  <c:v>34.200000000000003</c:v>
                </c:pt>
                <c:pt idx="533">
                  <c:v>74.099999999999994</c:v>
                </c:pt>
                <c:pt idx="534">
                  <c:v>70.8</c:v>
                </c:pt>
                <c:pt idx="535">
                  <c:v>74.2</c:v>
                </c:pt>
                <c:pt idx="536">
                  <c:v>66.400000000000006</c:v>
                </c:pt>
                <c:pt idx="537">
                  <c:v>66.400000000000006</c:v>
                </c:pt>
                <c:pt idx="538">
                  <c:v>33.6</c:v>
                </c:pt>
                <c:pt idx="539">
                  <c:v>35.9</c:v>
                </c:pt>
                <c:pt idx="540">
                  <c:v>35.299999999999997</c:v>
                </c:pt>
                <c:pt idx="541">
                  <c:v>28.3</c:v>
                </c:pt>
                <c:pt idx="542">
                  <c:v>38.299999999999997</c:v>
                </c:pt>
                <c:pt idx="543">
                  <c:v>31.1</c:v>
                </c:pt>
                <c:pt idx="544">
                  <c:v>11.6</c:v>
                </c:pt>
                <c:pt idx="545">
                  <c:v>16.8</c:v>
                </c:pt>
                <c:pt idx="546">
                  <c:v>10</c:v>
                </c:pt>
                <c:pt idx="547">
                  <c:v>7.95</c:v>
                </c:pt>
                <c:pt idx="548">
                  <c:v>8.08</c:v>
                </c:pt>
                <c:pt idx="549">
                  <c:v>10.9</c:v>
                </c:pt>
                <c:pt idx="550">
                  <c:v>12.2</c:v>
                </c:pt>
                <c:pt idx="551">
                  <c:v>14.6</c:v>
                </c:pt>
                <c:pt idx="552">
                  <c:v>10.7</c:v>
                </c:pt>
                <c:pt idx="553">
                  <c:v>11</c:v>
                </c:pt>
                <c:pt idx="554">
                  <c:v>6.65</c:v>
                </c:pt>
                <c:pt idx="555">
                  <c:v>8.1</c:v>
                </c:pt>
                <c:pt idx="556">
                  <c:v>9.02</c:v>
                </c:pt>
                <c:pt idx="557">
                  <c:v>8.08</c:v>
                </c:pt>
                <c:pt idx="558">
                  <c:v>7.41</c:v>
                </c:pt>
                <c:pt idx="559">
                  <c:v>9.4600000000000009</c:v>
                </c:pt>
                <c:pt idx="560">
                  <c:v>14.4</c:v>
                </c:pt>
                <c:pt idx="561">
                  <c:v>13.4</c:v>
                </c:pt>
                <c:pt idx="562">
                  <c:v>11</c:v>
                </c:pt>
                <c:pt idx="564">
                  <c:v>4.91</c:v>
                </c:pt>
                <c:pt idx="565">
                  <c:v>9.75</c:v>
                </c:pt>
                <c:pt idx="566">
                  <c:v>19.2</c:v>
                </c:pt>
                <c:pt idx="567">
                  <c:v>9.1199999999999992</c:v>
                </c:pt>
                <c:pt idx="568">
                  <c:v>9.5500000000000007</c:v>
                </c:pt>
                <c:pt idx="569">
                  <c:v>6.48</c:v>
                </c:pt>
                <c:pt idx="570">
                  <c:v>9.4</c:v>
                </c:pt>
                <c:pt idx="571">
                  <c:v>3.65</c:v>
                </c:pt>
                <c:pt idx="572">
                  <c:v>10.1</c:v>
                </c:pt>
                <c:pt idx="573">
                  <c:v>14.6</c:v>
                </c:pt>
                <c:pt idx="574">
                  <c:v>11.7</c:v>
                </c:pt>
                <c:pt idx="575">
                  <c:v>8.3800000000000008</c:v>
                </c:pt>
                <c:pt idx="576">
                  <c:v>17.100000000000001</c:v>
                </c:pt>
                <c:pt idx="577">
                  <c:v>10.3</c:v>
                </c:pt>
                <c:pt idx="578">
                  <c:v>10.5</c:v>
                </c:pt>
                <c:pt idx="579">
                  <c:v>13</c:v>
                </c:pt>
                <c:pt idx="580">
                  <c:v>15.6</c:v>
                </c:pt>
                <c:pt idx="581">
                  <c:v>6.31</c:v>
                </c:pt>
                <c:pt idx="582">
                  <c:v>9.82</c:v>
                </c:pt>
                <c:pt idx="583">
                  <c:v>7.32</c:v>
                </c:pt>
                <c:pt idx="584">
                  <c:v>13</c:v>
                </c:pt>
                <c:pt idx="585">
                  <c:v>10</c:v>
                </c:pt>
                <c:pt idx="586">
                  <c:v>10.7</c:v>
                </c:pt>
                <c:pt idx="587">
                  <c:v>43.32</c:v>
                </c:pt>
                <c:pt idx="588">
                  <c:v>62.72</c:v>
                </c:pt>
                <c:pt idx="589">
                  <c:v>52.62</c:v>
                </c:pt>
                <c:pt idx="590">
                  <c:v>62.46</c:v>
                </c:pt>
                <c:pt idx="591">
                  <c:v>59.84</c:v>
                </c:pt>
                <c:pt idx="592">
                  <c:v>62.19</c:v>
                </c:pt>
                <c:pt idx="593">
                  <c:v>43.35</c:v>
                </c:pt>
                <c:pt idx="594">
                  <c:v>53.45</c:v>
                </c:pt>
                <c:pt idx="595">
                  <c:v>69.12</c:v>
                </c:pt>
                <c:pt idx="596">
                  <c:v>77.599999999999994</c:v>
                </c:pt>
                <c:pt idx="597">
                  <c:v>60.8</c:v>
                </c:pt>
                <c:pt idx="598">
                  <c:v>41.37</c:v>
                </c:pt>
                <c:pt idx="599">
                  <c:v>34.6</c:v>
                </c:pt>
                <c:pt idx="600">
                  <c:v>39.33</c:v>
                </c:pt>
                <c:pt idx="601">
                  <c:v>62.07</c:v>
                </c:pt>
                <c:pt idx="602">
                  <c:v>54.71</c:v>
                </c:pt>
                <c:pt idx="603">
                  <c:v>57.71</c:v>
                </c:pt>
                <c:pt idx="604">
                  <c:v>30.61</c:v>
                </c:pt>
                <c:pt idx="605">
                  <c:v>75.989999999999995</c:v>
                </c:pt>
                <c:pt idx="606">
                  <c:v>95.86</c:v>
                </c:pt>
                <c:pt idx="607">
                  <c:v>97.31</c:v>
                </c:pt>
                <c:pt idx="608">
                  <c:v>91.2</c:v>
                </c:pt>
                <c:pt idx="609">
                  <c:v>81.2</c:v>
                </c:pt>
                <c:pt idx="610">
                  <c:v>41.75</c:v>
                </c:pt>
                <c:pt idx="611">
                  <c:v>99.64</c:v>
                </c:pt>
                <c:pt idx="612">
                  <c:v>100.13</c:v>
                </c:pt>
                <c:pt idx="613">
                  <c:v>21</c:v>
                </c:pt>
                <c:pt idx="614">
                  <c:v>71</c:v>
                </c:pt>
                <c:pt idx="615">
                  <c:v>61</c:v>
                </c:pt>
                <c:pt idx="616">
                  <c:v>61</c:v>
                </c:pt>
                <c:pt idx="617">
                  <c:v>90</c:v>
                </c:pt>
                <c:pt idx="618">
                  <c:v>60</c:v>
                </c:pt>
                <c:pt idx="619">
                  <c:v>55</c:v>
                </c:pt>
                <c:pt idx="620">
                  <c:v>55</c:v>
                </c:pt>
                <c:pt idx="621">
                  <c:v>55</c:v>
                </c:pt>
                <c:pt idx="622">
                  <c:v>22</c:v>
                </c:pt>
                <c:pt idx="623">
                  <c:v>20</c:v>
                </c:pt>
                <c:pt idx="624">
                  <c:v>25</c:v>
                </c:pt>
                <c:pt idx="625">
                  <c:v>66</c:v>
                </c:pt>
                <c:pt idx="626">
                  <c:v>65</c:v>
                </c:pt>
                <c:pt idx="627">
                  <c:v>74</c:v>
                </c:pt>
                <c:pt idx="628">
                  <c:v>35</c:v>
                </c:pt>
                <c:pt idx="629">
                  <c:v>35</c:v>
                </c:pt>
                <c:pt idx="630">
                  <c:v>90</c:v>
                </c:pt>
                <c:pt idx="631">
                  <c:v>40</c:v>
                </c:pt>
                <c:pt idx="632">
                  <c:v>45</c:v>
                </c:pt>
                <c:pt idx="633">
                  <c:v>45</c:v>
                </c:pt>
                <c:pt idx="634">
                  <c:v>45</c:v>
                </c:pt>
                <c:pt idx="635">
                  <c:v>45</c:v>
                </c:pt>
                <c:pt idx="636">
                  <c:v>42</c:v>
                </c:pt>
                <c:pt idx="637">
                  <c:v>25</c:v>
                </c:pt>
                <c:pt idx="638">
                  <c:v>23</c:v>
                </c:pt>
                <c:pt idx="639">
                  <c:v>27</c:v>
                </c:pt>
                <c:pt idx="640">
                  <c:v>22</c:v>
                </c:pt>
                <c:pt idx="641">
                  <c:v>25</c:v>
                </c:pt>
                <c:pt idx="642">
                  <c:v>23</c:v>
                </c:pt>
                <c:pt idx="643">
                  <c:v>29</c:v>
                </c:pt>
                <c:pt idx="644">
                  <c:v>33</c:v>
                </c:pt>
                <c:pt idx="645">
                  <c:v>25</c:v>
                </c:pt>
                <c:pt idx="646">
                  <c:v>25</c:v>
                </c:pt>
                <c:pt idx="647">
                  <c:v>23</c:v>
                </c:pt>
                <c:pt idx="648">
                  <c:v>26</c:v>
                </c:pt>
                <c:pt idx="649">
                  <c:v>25</c:v>
                </c:pt>
                <c:pt idx="650">
                  <c:v>19</c:v>
                </c:pt>
                <c:pt idx="651">
                  <c:v>13</c:v>
                </c:pt>
                <c:pt idx="652">
                  <c:v>95</c:v>
                </c:pt>
                <c:pt idx="653">
                  <c:v>38</c:v>
                </c:pt>
                <c:pt idx="654">
                  <c:v>80</c:v>
                </c:pt>
                <c:pt idx="655">
                  <c:v>35</c:v>
                </c:pt>
                <c:pt idx="656">
                  <c:v>65</c:v>
                </c:pt>
                <c:pt idx="657">
                  <c:v>89</c:v>
                </c:pt>
                <c:pt idx="658">
                  <c:v>86</c:v>
                </c:pt>
                <c:pt idx="659">
                  <c:v>35</c:v>
                </c:pt>
                <c:pt idx="660">
                  <c:v>50</c:v>
                </c:pt>
                <c:pt idx="661">
                  <c:v>55</c:v>
                </c:pt>
                <c:pt idx="662">
                  <c:v>68.400000000000006</c:v>
                </c:pt>
                <c:pt idx="663">
                  <c:v>37.4</c:v>
                </c:pt>
                <c:pt idx="664">
                  <c:v>18.5</c:v>
                </c:pt>
                <c:pt idx="665">
                  <c:v>66.599999999999994</c:v>
                </c:pt>
                <c:pt idx="666">
                  <c:v>54.3</c:v>
                </c:pt>
                <c:pt idx="667">
                  <c:v>38.200000000000003</c:v>
                </c:pt>
                <c:pt idx="668">
                  <c:v>50</c:v>
                </c:pt>
                <c:pt idx="669">
                  <c:v>50</c:v>
                </c:pt>
                <c:pt idx="670">
                  <c:v>60</c:v>
                </c:pt>
                <c:pt idx="671">
                  <c:v>32</c:v>
                </c:pt>
                <c:pt idx="672">
                  <c:v>65</c:v>
                </c:pt>
                <c:pt idx="673">
                  <c:v>110</c:v>
                </c:pt>
                <c:pt idx="674">
                  <c:v>22</c:v>
                </c:pt>
                <c:pt idx="675">
                  <c:v>25</c:v>
                </c:pt>
                <c:pt idx="676">
                  <c:v>25</c:v>
                </c:pt>
                <c:pt idx="677">
                  <c:v>29</c:v>
                </c:pt>
                <c:pt idx="678">
                  <c:v>45</c:v>
                </c:pt>
                <c:pt idx="679">
                  <c:v>45</c:v>
                </c:pt>
                <c:pt idx="680">
                  <c:v>74</c:v>
                </c:pt>
                <c:pt idx="681">
                  <c:v>65</c:v>
                </c:pt>
                <c:pt idx="682">
                  <c:v>66</c:v>
                </c:pt>
                <c:pt idx="683">
                  <c:v>35</c:v>
                </c:pt>
                <c:pt idx="684">
                  <c:v>19</c:v>
                </c:pt>
                <c:pt idx="685">
                  <c:v>13</c:v>
                </c:pt>
                <c:pt idx="686">
                  <c:v>50</c:v>
                </c:pt>
                <c:pt idx="687">
                  <c:v>55</c:v>
                </c:pt>
                <c:pt idx="688">
                  <c:v>55</c:v>
                </c:pt>
                <c:pt idx="689">
                  <c:v>55</c:v>
                </c:pt>
                <c:pt idx="690">
                  <c:v>60</c:v>
                </c:pt>
                <c:pt idx="691">
                  <c:v>90</c:v>
                </c:pt>
                <c:pt idx="692">
                  <c:v>25</c:v>
                </c:pt>
                <c:pt idx="693">
                  <c:v>32</c:v>
                </c:pt>
                <c:pt idx="694">
                  <c:v>55</c:v>
                </c:pt>
                <c:pt idx="695">
                  <c:v>50</c:v>
                </c:pt>
                <c:pt idx="696">
                  <c:v>35</c:v>
                </c:pt>
                <c:pt idx="697">
                  <c:v>33</c:v>
                </c:pt>
                <c:pt idx="698">
                  <c:v>60</c:v>
                </c:pt>
                <c:pt idx="699">
                  <c:v>65</c:v>
                </c:pt>
                <c:pt idx="700">
                  <c:v>21</c:v>
                </c:pt>
                <c:pt idx="701">
                  <c:v>20</c:v>
                </c:pt>
                <c:pt idx="702">
                  <c:v>25</c:v>
                </c:pt>
                <c:pt idx="703">
                  <c:v>23</c:v>
                </c:pt>
                <c:pt idx="704">
                  <c:v>25</c:v>
                </c:pt>
                <c:pt idx="705">
                  <c:v>25</c:v>
                </c:pt>
                <c:pt idx="706">
                  <c:v>53.697500000000005</c:v>
                </c:pt>
                <c:pt idx="707">
                  <c:v>34.526800000000001</c:v>
                </c:pt>
                <c:pt idx="708">
                  <c:v>48.696999999999996</c:v>
                </c:pt>
                <c:pt idx="709">
                  <c:v>83.619700000000009</c:v>
                </c:pt>
                <c:pt idx="710">
                  <c:v>87.075000000000003</c:v>
                </c:pt>
                <c:pt idx="711">
                  <c:v>95.775999999999996</c:v>
                </c:pt>
                <c:pt idx="712">
                  <c:v>62.236999999999995</c:v>
                </c:pt>
                <c:pt idx="713">
                  <c:v>58.478999999999999</c:v>
                </c:pt>
                <c:pt idx="714">
                  <c:v>48.905999999999992</c:v>
                </c:pt>
                <c:pt idx="715">
                  <c:v>49.025700000000001</c:v>
                </c:pt>
                <c:pt idx="716">
                  <c:v>33.852799999999995</c:v>
                </c:pt>
                <c:pt idx="717">
                  <c:v>30.939999999999998</c:v>
                </c:pt>
                <c:pt idx="718">
                  <c:v>20.720000000000002</c:v>
                </c:pt>
                <c:pt idx="719">
                  <c:v>67.307500000000005</c:v>
                </c:pt>
                <c:pt idx="720">
                  <c:v>64.759500000000003</c:v>
                </c:pt>
                <c:pt idx="721">
                  <c:v>73.623499999999993</c:v>
                </c:pt>
                <c:pt idx="722">
                  <c:v>93.4084</c:v>
                </c:pt>
                <c:pt idx="723">
                  <c:v>64.269000000000005</c:v>
                </c:pt>
                <c:pt idx="724">
                  <c:v>78.613299999999995</c:v>
                </c:pt>
                <c:pt idx="725">
                  <c:v>37.695</c:v>
                </c:pt>
                <c:pt idx="726">
                  <c:v>44.376999999999995</c:v>
                </c:pt>
                <c:pt idx="727">
                  <c:v>20.739000000000001</c:v>
                </c:pt>
                <c:pt idx="728">
                  <c:v>93.147999999999996</c:v>
                </c:pt>
                <c:pt idx="729">
                  <c:v>18.584500000000002</c:v>
                </c:pt>
                <c:pt idx="730">
                  <c:v>12.811000000000002</c:v>
                </c:pt>
                <c:pt idx="731">
                  <c:v>20.382000000000001</c:v>
                </c:pt>
                <c:pt idx="732">
                  <c:v>24.725099999999998</c:v>
                </c:pt>
                <c:pt idx="733">
                  <c:v>23.754000000000001</c:v>
                </c:pt>
                <c:pt idx="734">
                  <c:v>25.5825</c:v>
                </c:pt>
                <c:pt idx="735">
                  <c:v>40.1706</c:v>
                </c:pt>
                <c:pt idx="736">
                  <c:v>22.286999999999999</c:v>
                </c:pt>
                <c:pt idx="737">
                  <c:v>24.133199999999999</c:v>
                </c:pt>
                <c:pt idx="738">
                  <c:v>24.230999999999998</c:v>
                </c:pt>
                <c:pt idx="739">
                  <c:v>32.010999999999996</c:v>
                </c:pt>
                <c:pt idx="740">
                  <c:v>172.512</c:v>
                </c:pt>
                <c:pt idx="741">
                  <c:v>59.468700000000005</c:v>
                </c:pt>
                <c:pt idx="742">
                  <c:v>62.067999999999998</c:v>
                </c:pt>
                <c:pt idx="743">
                  <c:v>58.9176</c:v>
                </c:pt>
                <c:pt idx="744">
                  <c:v>67.712700000000012</c:v>
                </c:pt>
                <c:pt idx="745">
                  <c:v>52.316000000000003</c:v>
                </c:pt>
                <c:pt idx="746">
                  <c:v>28.328399999999998</c:v>
                </c:pt>
                <c:pt idx="747">
                  <c:v>22.606399999999997</c:v>
                </c:pt>
                <c:pt idx="748">
                  <c:v>24.312999999999999</c:v>
                </c:pt>
                <c:pt idx="749">
                  <c:v>25.249200000000002</c:v>
                </c:pt>
                <c:pt idx="750">
                  <c:v>29.288800000000002</c:v>
                </c:pt>
                <c:pt idx="751">
                  <c:v>30.207999999999998</c:v>
                </c:pt>
                <c:pt idx="752">
                  <c:v>21.467599999999997</c:v>
                </c:pt>
                <c:pt idx="753">
                  <c:v>22.5565</c:v>
                </c:pt>
                <c:pt idx="754">
                  <c:v>24.075800000000001</c:v>
                </c:pt>
                <c:pt idx="755">
                  <c:v>54.965900000000005</c:v>
                </c:pt>
                <c:pt idx="756">
                  <c:v>85.425999999999988</c:v>
                </c:pt>
                <c:pt idx="757">
                  <c:v>63.008399999999995</c:v>
                </c:pt>
                <c:pt idx="758">
                  <c:v>72.900700000000001</c:v>
                </c:pt>
                <c:pt idx="759">
                  <c:v>39.410799999999995</c:v>
                </c:pt>
                <c:pt idx="760">
                  <c:v>40.041599999999995</c:v>
                </c:pt>
                <c:pt idx="761">
                  <c:v>47.677199999999999</c:v>
                </c:pt>
                <c:pt idx="762">
                  <c:v>38.535199999999996</c:v>
                </c:pt>
                <c:pt idx="763">
                  <c:v>43.476200000000006</c:v>
                </c:pt>
                <c:pt idx="764">
                  <c:v>54.292000000000002</c:v>
                </c:pt>
                <c:pt idx="765">
                  <c:v>24.252800000000001</c:v>
                </c:pt>
                <c:pt idx="766">
                  <c:v>24.5718</c:v>
                </c:pt>
                <c:pt idx="767">
                  <c:v>41.545400000000008</c:v>
                </c:pt>
                <c:pt idx="768">
                  <c:v>43.888199999999998</c:v>
                </c:pt>
                <c:pt idx="769">
                  <c:v>43.929599999999994</c:v>
                </c:pt>
                <c:pt idx="770">
                  <c:v>44.121600000000001</c:v>
                </c:pt>
                <c:pt idx="771">
                  <c:v>44.044999999999995</c:v>
                </c:pt>
                <c:pt idx="772">
                  <c:v>34.496000000000002</c:v>
                </c:pt>
                <c:pt idx="773">
                  <c:v>39.358799999999995</c:v>
                </c:pt>
                <c:pt idx="774">
                  <c:v>88.3476</c:v>
                </c:pt>
                <c:pt idx="775">
                  <c:v>34.486200000000004</c:v>
                </c:pt>
                <c:pt idx="776">
                  <c:v>64.865599999999986</c:v>
                </c:pt>
                <c:pt idx="777">
                  <c:v>72.449999999999989</c:v>
                </c:pt>
                <c:pt idx="778">
                  <c:v>63.7819</c:v>
                </c:pt>
                <c:pt idx="779">
                  <c:v>56.224000000000011</c:v>
                </c:pt>
                <c:pt idx="780">
                  <c:v>78.424500000000009</c:v>
                </c:pt>
                <c:pt idx="781">
                  <c:v>45.503399999999999</c:v>
                </c:pt>
                <c:pt idx="782">
                  <c:v>103.2936</c:v>
                </c:pt>
                <c:pt idx="783">
                  <c:v>24.075800000000001</c:v>
                </c:pt>
                <c:pt idx="784">
                  <c:v>19.627199999999995</c:v>
                </c:pt>
                <c:pt idx="785">
                  <c:v>21.723000000000003</c:v>
                </c:pt>
                <c:pt idx="786">
                  <c:v>32.275800000000004</c:v>
                </c:pt>
                <c:pt idx="787">
                  <c:v>86.803799999999995</c:v>
                </c:pt>
                <c:pt idx="788">
                  <c:v>112.08120000000001</c:v>
                </c:pt>
                <c:pt idx="789">
                  <c:v>115.286</c:v>
                </c:pt>
                <c:pt idx="790">
                  <c:v>80.173400000000001</c:v>
                </c:pt>
                <c:pt idx="791">
                  <c:v>87.657600000000002</c:v>
                </c:pt>
                <c:pt idx="792">
                  <c:v>74.006399999999999</c:v>
                </c:pt>
                <c:pt idx="793">
                  <c:v>78.0274</c:v>
                </c:pt>
                <c:pt idx="794">
                  <c:v>94.742999999999995</c:v>
                </c:pt>
                <c:pt idx="795">
                  <c:v>76.982399999999998</c:v>
                </c:pt>
                <c:pt idx="796">
                  <c:v>65.445600000000013</c:v>
                </c:pt>
                <c:pt idx="797">
                  <c:v>53.416999999999994</c:v>
                </c:pt>
                <c:pt idx="798">
                  <c:v>53.534399999999998</c:v>
                </c:pt>
                <c:pt idx="799">
                  <c:v>53.469000000000001</c:v>
                </c:pt>
                <c:pt idx="800">
                  <c:v>58.180800000000005</c:v>
                </c:pt>
                <c:pt idx="801">
                  <c:v>79.162199999999999</c:v>
                </c:pt>
                <c:pt idx="802">
                  <c:v>73.296300000000002</c:v>
                </c:pt>
                <c:pt idx="803">
                  <c:v>99.387</c:v>
                </c:pt>
                <c:pt idx="804">
                  <c:v>70.189199999999985</c:v>
                </c:pt>
                <c:pt idx="805">
                  <c:v>83.593599999999995</c:v>
                </c:pt>
                <c:pt idx="806">
                  <c:v>86.756999999999991</c:v>
                </c:pt>
                <c:pt idx="807">
                  <c:v>87.878799999999984</c:v>
                </c:pt>
                <c:pt idx="808">
                  <c:v>93.344400000000007</c:v>
                </c:pt>
                <c:pt idx="809">
                  <c:v>77.457599999999999</c:v>
                </c:pt>
                <c:pt idx="810">
                  <c:v>50.375599999999999</c:v>
                </c:pt>
                <c:pt idx="811">
                  <c:v>120.74930000000001</c:v>
                </c:pt>
                <c:pt idx="812">
                  <c:v>106.01280000000001</c:v>
                </c:pt>
                <c:pt idx="813">
                  <c:v>43.013199999999998</c:v>
                </c:pt>
                <c:pt idx="814">
                  <c:v>99.221399999999988</c:v>
                </c:pt>
                <c:pt idx="815">
                  <c:v>74.890799999999999</c:v>
                </c:pt>
                <c:pt idx="816">
                  <c:v>73.986000000000004</c:v>
                </c:pt>
                <c:pt idx="817">
                  <c:v>91.240600000000001</c:v>
                </c:pt>
                <c:pt idx="818">
                  <c:v>86.398499999999999</c:v>
                </c:pt>
                <c:pt idx="819">
                  <c:v>79.788000000000011</c:v>
                </c:pt>
                <c:pt idx="820">
                  <c:v>56.074199999999998</c:v>
                </c:pt>
                <c:pt idx="821">
                  <c:v>66.856399999999994</c:v>
                </c:pt>
                <c:pt idx="822">
                  <c:v>73.437399999999997</c:v>
                </c:pt>
                <c:pt idx="823">
                  <c:v>53.414999999999999</c:v>
                </c:pt>
                <c:pt idx="824">
                  <c:v>61.775999999999996</c:v>
                </c:pt>
                <c:pt idx="825">
                  <c:v>69.973199999999991</c:v>
                </c:pt>
                <c:pt idx="826">
                  <c:v>70.087800000000001</c:v>
                </c:pt>
                <c:pt idx="827">
                  <c:v>66.296400000000006</c:v>
                </c:pt>
                <c:pt idx="828">
                  <c:v>65.111199999999997</c:v>
                </c:pt>
                <c:pt idx="829">
                  <c:v>70.98</c:v>
                </c:pt>
                <c:pt idx="830">
                  <c:v>60.080500000000001</c:v>
                </c:pt>
                <c:pt idx="831">
                  <c:v>60.256</c:v>
                </c:pt>
                <c:pt idx="832">
                  <c:v>39.319200000000002</c:v>
                </c:pt>
                <c:pt idx="833">
                  <c:v>73.676999999999992</c:v>
                </c:pt>
                <c:pt idx="834">
                  <c:v>69.802499999999995</c:v>
                </c:pt>
                <c:pt idx="835">
                  <c:v>20.591999999999999</c:v>
                </c:pt>
                <c:pt idx="836">
                  <c:v>49.405000000000001</c:v>
                </c:pt>
                <c:pt idx="837">
                  <c:v>47.957599999999999</c:v>
                </c:pt>
                <c:pt idx="838">
                  <c:v>41.402999999999999</c:v>
                </c:pt>
                <c:pt idx="839">
                  <c:v>35.897599999999997</c:v>
                </c:pt>
                <c:pt idx="840">
                  <c:v>48.923400000000008</c:v>
                </c:pt>
                <c:pt idx="841">
                  <c:v>48.476399999999998</c:v>
                </c:pt>
                <c:pt idx="842">
                  <c:v>26.173999999999999</c:v>
                </c:pt>
                <c:pt idx="843">
                  <c:v>39.018900000000002</c:v>
                </c:pt>
                <c:pt idx="844">
                  <c:v>23.462399999999999</c:v>
                </c:pt>
                <c:pt idx="845">
                  <c:v>40.198399999999999</c:v>
                </c:pt>
              </c:numCache>
            </c:numRef>
          </c:xVal>
          <c:yVal>
            <c:numRef>
              <c:f>'[Data%20for%20conference%20(1)iogas (version 1).xlsx]Sheet17'!$AD$2:$AD$847</c:f>
              <c:numCache>
                <c:formatCode>General</c:formatCode>
                <c:ptCount val="846"/>
                <c:pt idx="0">
                  <c:v>0.87859424920127793</c:v>
                </c:pt>
                <c:pt idx="1">
                  <c:v>0.42512908777969016</c:v>
                </c:pt>
                <c:pt idx="2">
                  <c:v>0.47513812154696133</c:v>
                </c:pt>
                <c:pt idx="3">
                  <c:v>0.56120527306967982</c:v>
                </c:pt>
                <c:pt idx="4">
                  <c:v>0.50822368421052633</c:v>
                </c:pt>
                <c:pt idx="5">
                  <c:v>1.65075034106412</c:v>
                </c:pt>
                <c:pt idx="6">
                  <c:v>0.46107784431137727</c:v>
                </c:pt>
                <c:pt idx="7">
                  <c:v>0.47480916030534354</c:v>
                </c:pt>
                <c:pt idx="8">
                  <c:v>0.28820512820512822</c:v>
                </c:pt>
                <c:pt idx="9">
                  <c:v>0.24607843137254901</c:v>
                </c:pt>
                <c:pt idx="10">
                  <c:v>0.29561671763506625</c:v>
                </c:pt>
                <c:pt idx="11">
                  <c:v>0.31504065040650409</c:v>
                </c:pt>
                <c:pt idx="12">
                  <c:v>1.0171428571428571</c:v>
                </c:pt>
                <c:pt idx="13">
                  <c:v>0.46846846846846846</c:v>
                </c:pt>
                <c:pt idx="14">
                  <c:v>0.45121951219512196</c:v>
                </c:pt>
                <c:pt idx="15">
                  <c:v>0.46680080482897385</c:v>
                </c:pt>
                <c:pt idx="16">
                  <c:v>0.42696629213483145</c:v>
                </c:pt>
                <c:pt idx="17">
                  <c:v>0.4119718309859155</c:v>
                </c:pt>
                <c:pt idx="18">
                  <c:v>0.43707482993197277</c:v>
                </c:pt>
                <c:pt idx="19">
                  <c:v>0.41412520064205455</c:v>
                </c:pt>
                <c:pt idx="20">
                  <c:v>0.36541143654114366</c:v>
                </c:pt>
                <c:pt idx="21">
                  <c:v>0.33415536374845867</c:v>
                </c:pt>
                <c:pt idx="22">
                  <c:v>0.3501259445843829</c:v>
                </c:pt>
                <c:pt idx="23">
                  <c:v>0.32597266035751843</c:v>
                </c:pt>
                <c:pt idx="24">
                  <c:v>0.32769556025369978</c:v>
                </c:pt>
                <c:pt idx="25">
                  <c:v>0.33862433862433861</c:v>
                </c:pt>
                <c:pt idx="26">
                  <c:v>0.45229681978798586</c:v>
                </c:pt>
                <c:pt idx="27">
                  <c:v>0.39459459459459462</c:v>
                </c:pt>
                <c:pt idx="28">
                  <c:v>0.40105540897097625</c:v>
                </c:pt>
                <c:pt idx="29">
                  <c:v>0.40601503759398494</c:v>
                </c:pt>
                <c:pt idx="30">
                  <c:v>0.41809290953545231</c:v>
                </c:pt>
                <c:pt idx="31">
                  <c:v>0.41365461847389556</c:v>
                </c:pt>
                <c:pt idx="32">
                  <c:v>0.42781690140845069</c:v>
                </c:pt>
                <c:pt idx="33">
                  <c:v>0.41833333333333333</c:v>
                </c:pt>
                <c:pt idx="34">
                  <c:v>0.41977309562398701</c:v>
                </c:pt>
                <c:pt idx="35">
                  <c:v>0.4</c:v>
                </c:pt>
                <c:pt idx="36">
                  <c:v>0.3896296296296296</c:v>
                </c:pt>
                <c:pt idx="37">
                  <c:v>0.40058910162002948</c:v>
                </c:pt>
                <c:pt idx="38">
                  <c:v>0.37529411764705883</c:v>
                </c:pt>
                <c:pt idx="39">
                  <c:v>0.30136986301369861</c:v>
                </c:pt>
                <c:pt idx="40">
                  <c:v>0.40136054421768708</c:v>
                </c:pt>
                <c:pt idx="41">
                  <c:v>0.35664335664335667</c:v>
                </c:pt>
                <c:pt idx="42">
                  <c:v>0.30714285714285716</c:v>
                </c:pt>
                <c:pt idx="43">
                  <c:v>0.25233644859813081</c:v>
                </c:pt>
                <c:pt idx="44">
                  <c:v>0.36363636363636365</c:v>
                </c:pt>
                <c:pt idx="45">
                  <c:v>0.43119266055045874</c:v>
                </c:pt>
                <c:pt idx="46">
                  <c:v>0.30769230769230771</c:v>
                </c:pt>
                <c:pt idx="47">
                  <c:v>0.23684210526315788</c:v>
                </c:pt>
                <c:pt idx="48">
                  <c:v>0.42307692307692307</c:v>
                </c:pt>
                <c:pt idx="49">
                  <c:v>0.50806451612903225</c:v>
                </c:pt>
                <c:pt idx="50">
                  <c:v>0.30645161290322581</c:v>
                </c:pt>
                <c:pt idx="51">
                  <c:v>0.21978021978021978</c:v>
                </c:pt>
                <c:pt idx="52">
                  <c:v>7.8028503562945364</c:v>
                </c:pt>
                <c:pt idx="53">
                  <c:v>7.9393939393939394</c:v>
                </c:pt>
                <c:pt idx="54">
                  <c:v>8.0745341614906838</c:v>
                </c:pt>
                <c:pt idx="55">
                  <c:v>7.329598506069094</c:v>
                </c:pt>
                <c:pt idx="56">
                  <c:v>7.2845227062094535</c:v>
                </c:pt>
                <c:pt idx="57">
                  <c:v>8.477218225419664</c:v>
                </c:pt>
                <c:pt idx="58">
                  <c:v>5.9322033898305087</c:v>
                </c:pt>
                <c:pt idx="59">
                  <c:v>5.8554729011689695</c:v>
                </c:pt>
                <c:pt idx="60">
                  <c:v>6.7088607594936711</c:v>
                </c:pt>
                <c:pt idx="61">
                  <c:v>6.709677419354839</c:v>
                </c:pt>
                <c:pt idx="62">
                  <c:v>5.3785310734463279</c:v>
                </c:pt>
                <c:pt idx="63">
                  <c:v>5.533642691415313</c:v>
                </c:pt>
                <c:pt idx="64">
                  <c:v>0</c:v>
                </c:pt>
                <c:pt idx="65">
                  <c:v>7.4805771365149836</c:v>
                </c:pt>
                <c:pt idx="66">
                  <c:v>0</c:v>
                </c:pt>
                <c:pt idx="67">
                  <c:v>6.8883878241262684</c:v>
                </c:pt>
                <c:pt idx="68">
                  <c:v>5.2774631936579839</c:v>
                </c:pt>
                <c:pt idx="69">
                  <c:v>8.0745341614906838</c:v>
                </c:pt>
                <c:pt idx="70">
                  <c:v>7.6273022751895994</c:v>
                </c:pt>
                <c:pt idx="71">
                  <c:v>7.5991861648016279</c:v>
                </c:pt>
                <c:pt idx="72">
                  <c:v>7.9725085910652922</c:v>
                </c:pt>
                <c:pt idx="73">
                  <c:v>7.7489177489177488</c:v>
                </c:pt>
                <c:pt idx="74">
                  <c:v>7.5258799171842652</c:v>
                </c:pt>
                <c:pt idx="75">
                  <c:v>6.6737739872068227</c:v>
                </c:pt>
                <c:pt idx="76">
                  <c:v>6.9702970297029703</c:v>
                </c:pt>
                <c:pt idx="77">
                  <c:v>7.7814207650273222</c:v>
                </c:pt>
                <c:pt idx="78">
                  <c:v>7.369791666666667</c:v>
                </c:pt>
                <c:pt idx="79">
                  <c:v>6.67953667953668</c:v>
                </c:pt>
                <c:pt idx="80">
                  <c:v>6.7591424968474145</c:v>
                </c:pt>
                <c:pt idx="81">
                  <c:v>6.7203219315895373</c:v>
                </c:pt>
                <c:pt idx="82">
                  <c:v>7.8973717146433042</c:v>
                </c:pt>
                <c:pt idx="83">
                  <c:v>2.4545454545454546</c:v>
                </c:pt>
                <c:pt idx="84">
                  <c:v>2.5563909774436091</c:v>
                </c:pt>
                <c:pt idx="85">
                  <c:v>2.91044776119403</c:v>
                </c:pt>
                <c:pt idx="86">
                  <c:v>2.562814070351759</c:v>
                </c:pt>
                <c:pt idx="87">
                  <c:v>0.6</c:v>
                </c:pt>
                <c:pt idx="88">
                  <c:v>2.103321033210332</c:v>
                </c:pt>
                <c:pt idx="89">
                  <c:v>1.5577889447236182</c:v>
                </c:pt>
                <c:pt idx="90">
                  <c:v>2.481203007518797</c:v>
                </c:pt>
                <c:pt idx="91">
                  <c:v>1.9883040935672514</c:v>
                </c:pt>
                <c:pt idx="92">
                  <c:v>1.9191919191919191</c:v>
                </c:pt>
                <c:pt idx="93">
                  <c:v>2.2222222222222223</c:v>
                </c:pt>
                <c:pt idx="94">
                  <c:v>2.5396825396825395</c:v>
                </c:pt>
                <c:pt idx="95">
                  <c:v>2.4747474747474749</c:v>
                </c:pt>
                <c:pt idx="96">
                  <c:v>2.6595744680851063</c:v>
                </c:pt>
                <c:pt idx="97">
                  <c:v>2.8019323671497585</c:v>
                </c:pt>
                <c:pt idx="98">
                  <c:v>2.8</c:v>
                </c:pt>
                <c:pt idx="99">
                  <c:v>3.3163265306122449</c:v>
                </c:pt>
                <c:pt idx="100">
                  <c:v>2.1666666666666665</c:v>
                </c:pt>
                <c:pt idx="101">
                  <c:v>2.8685258964143427</c:v>
                </c:pt>
                <c:pt idx="102">
                  <c:v>2.5161290322580645</c:v>
                </c:pt>
                <c:pt idx="103">
                  <c:v>2.4242424242424243</c:v>
                </c:pt>
                <c:pt idx="104">
                  <c:v>2.6</c:v>
                </c:pt>
                <c:pt idx="105">
                  <c:v>3.1724137931034484</c:v>
                </c:pt>
                <c:pt idx="106">
                  <c:v>3.8589211618257262</c:v>
                </c:pt>
                <c:pt idx="107">
                  <c:v>4</c:v>
                </c:pt>
                <c:pt idx="108">
                  <c:v>3.3333333333333335</c:v>
                </c:pt>
                <c:pt idx="109">
                  <c:v>4.6428571428571432</c:v>
                </c:pt>
                <c:pt idx="110">
                  <c:v>3.7142857142857144</c:v>
                </c:pt>
                <c:pt idx="111">
                  <c:v>0.90909090909090906</c:v>
                </c:pt>
                <c:pt idx="112">
                  <c:v>1.8333333333333333</c:v>
                </c:pt>
                <c:pt idx="113">
                  <c:v>1.9473684210526316</c:v>
                </c:pt>
                <c:pt idx="114">
                  <c:v>1.25</c:v>
                </c:pt>
                <c:pt idx="115">
                  <c:v>1.5833333333333333</c:v>
                </c:pt>
                <c:pt idx="116">
                  <c:v>2.2727272727272728E-2</c:v>
                </c:pt>
                <c:pt idx="117">
                  <c:v>0.35</c:v>
                </c:pt>
                <c:pt idx="118">
                  <c:v>0.5</c:v>
                </c:pt>
                <c:pt idx="119">
                  <c:v>0.33333333333333331</c:v>
                </c:pt>
                <c:pt idx="120">
                  <c:v>0.5</c:v>
                </c:pt>
                <c:pt idx="121">
                  <c:v>0.45</c:v>
                </c:pt>
                <c:pt idx="122">
                  <c:v>1.1578947368421053</c:v>
                </c:pt>
                <c:pt idx="123">
                  <c:v>1.0909090909090908</c:v>
                </c:pt>
                <c:pt idx="124">
                  <c:v>2.4521072796934864</c:v>
                </c:pt>
                <c:pt idx="125">
                  <c:v>1.0276243093922652</c:v>
                </c:pt>
                <c:pt idx="126">
                  <c:v>1.2008281573498965</c:v>
                </c:pt>
                <c:pt idx="127">
                  <c:v>1.1886792452830188</c:v>
                </c:pt>
                <c:pt idx="128">
                  <c:v>0.75221238938053103</c:v>
                </c:pt>
                <c:pt idx="129">
                  <c:v>0.56835637480798773</c:v>
                </c:pt>
                <c:pt idx="130">
                  <c:v>1.1226611226611227</c:v>
                </c:pt>
                <c:pt idx="131">
                  <c:v>1.6634799235181645</c:v>
                </c:pt>
                <c:pt idx="132">
                  <c:v>2.0173535791757051</c:v>
                </c:pt>
                <c:pt idx="133">
                  <c:v>0.59027777777777779</c:v>
                </c:pt>
                <c:pt idx="134">
                  <c:v>1.0833333333333333</c:v>
                </c:pt>
                <c:pt idx="135">
                  <c:v>1.075</c:v>
                </c:pt>
                <c:pt idx="136">
                  <c:v>0.61038961038961037</c:v>
                </c:pt>
                <c:pt idx="137">
                  <c:v>1.2205882352941178</c:v>
                </c:pt>
                <c:pt idx="138">
                  <c:v>1.1014492753623188</c:v>
                </c:pt>
                <c:pt idx="139">
                  <c:v>0.70175438596491224</c:v>
                </c:pt>
                <c:pt idx="140">
                  <c:v>1.3061224489795917</c:v>
                </c:pt>
                <c:pt idx="141">
                  <c:v>0.94512195121951215</c:v>
                </c:pt>
                <c:pt idx="142">
                  <c:v>1.1172161172161172</c:v>
                </c:pt>
                <c:pt idx="143">
                  <c:v>0.64242424242424245</c:v>
                </c:pt>
                <c:pt idx="144">
                  <c:v>1.1344086021505377</c:v>
                </c:pt>
                <c:pt idx="145">
                  <c:v>0.90625</c:v>
                </c:pt>
                <c:pt idx="146">
                  <c:v>1.8181818181818181</c:v>
                </c:pt>
                <c:pt idx="147">
                  <c:v>0.85380116959064323</c:v>
                </c:pt>
                <c:pt idx="148">
                  <c:v>1.10752688172043</c:v>
                </c:pt>
                <c:pt idx="149">
                  <c:v>1.0285714285714285</c:v>
                </c:pt>
                <c:pt idx="150">
                  <c:v>1.0888888888888888</c:v>
                </c:pt>
                <c:pt idx="151">
                  <c:v>0.90625</c:v>
                </c:pt>
                <c:pt idx="152">
                  <c:v>0.73103448275862071</c:v>
                </c:pt>
                <c:pt idx="153">
                  <c:v>0.78897090751194099</c:v>
                </c:pt>
                <c:pt idx="154">
                  <c:v>0.85663732472243115</c:v>
                </c:pt>
                <c:pt idx="155">
                  <c:v>0.98164496665608125</c:v>
                </c:pt>
                <c:pt idx="156">
                  <c:v>0.92527775760656439</c:v>
                </c:pt>
                <c:pt idx="157">
                  <c:v>0.90316020025031263</c:v>
                </c:pt>
                <c:pt idx="158">
                  <c:v>1.1589486858573215</c:v>
                </c:pt>
                <c:pt idx="159">
                  <c:v>1.0549354726194626</c:v>
                </c:pt>
                <c:pt idx="160">
                  <c:v>1.1381366860090261</c:v>
                </c:pt>
                <c:pt idx="161">
                  <c:v>0.69191207552486955</c:v>
                </c:pt>
                <c:pt idx="162">
                  <c:v>0.92706855791962173</c:v>
                </c:pt>
                <c:pt idx="163">
                  <c:v>0.88211122271938625</c:v>
                </c:pt>
                <c:pt idx="164">
                  <c:v>0.98082366907131757</c:v>
                </c:pt>
                <c:pt idx="165">
                  <c:v>1.0602836879432624</c:v>
                </c:pt>
                <c:pt idx="166">
                  <c:v>1.1488657179089754</c:v>
                </c:pt>
                <c:pt idx="167">
                  <c:v>0.96817113035499225</c:v>
                </c:pt>
                <c:pt idx="168">
                  <c:v>0.64028633923245171</c:v>
                </c:pt>
                <c:pt idx="169">
                  <c:v>0.89973194840006698</c:v>
                </c:pt>
                <c:pt idx="170">
                  <c:v>0.8401059263994155</c:v>
                </c:pt>
                <c:pt idx="171">
                  <c:v>0.76730014459822349</c:v>
                </c:pt>
                <c:pt idx="172">
                  <c:v>4.2943986105080327</c:v>
                </c:pt>
                <c:pt idx="173">
                  <c:v>0.61023989149783842</c:v>
                </c:pt>
                <c:pt idx="174">
                  <c:v>0.72716949557733679</c:v>
                </c:pt>
                <c:pt idx="175">
                  <c:v>1.0725735937044594</c:v>
                </c:pt>
                <c:pt idx="176">
                  <c:v>0.72713066474335852</c:v>
                </c:pt>
                <c:pt idx="177">
                  <c:v>0.88597654799172276</c:v>
                </c:pt>
                <c:pt idx="178">
                  <c:v>0.78086419753086411</c:v>
                </c:pt>
                <c:pt idx="179">
                  <c:v>0.76623740201567747</c:v>
                </c:pt>
                <c:pt idx="180">
                  <c:v>1.5135855302999717</c:v>
                </c:pt>
                <c:pt idx="181">
                  <c:v>0.68268978198056207</c:v>
                </c:pt>
                <c:pt idx="182">
                  <c:v>0.75734549138804452</c:v>
                </c:pt>
                <c:pt idx="183">
                  <c:v>0.69591047250621718</c:v>
                </c:pt>
                <c:pt idx="184">
                  <c:v>1.137098646034816</c:v>
                </c:pt>
                <c:pt idx="185">
                  <c:v>0.84503180522044319</c:v>
                </c:pt>
                <c:pt idx="186">
                  <c:v>0.74483095050470949</c:v>
                </c:pt>
                <c:pt idx="187">
                  <c:v>1.3198552132073804</c:v>
                </c:pt>
                <c:pt idx="188">
                  <c:v>0.80311513794156564</c:v>
                </c:pt>
                <c:pt idx="189">
                  <c:v>1.0502810116419106</c:v>
                </c:pt>
                <c:pt idx="190">
                  <c:v>0.81443768996960497</c:v>
                </c:pt>
                <c:pt idx="191">
                  <c:v>0.71439664544183867</c:v>
                </c:pt>
                <c:pt idx="192">
                  <c:v>0.21428571428571427</c:v>
                </c:pt>
                <c:pt idx="193">
                  <c:v>0.1043360433604336</c:v>
                </c:pt>
                <c:pt idx="194">
                  <c:v>0.27903225806451615</c:v>
                </c:pt>
                <c:pt idx="195">
                  <c:v>0.243202416918429</c:v>
                </c:pt>
                <c:pt idx="196">
                  <c:v>0.22692307692307692</c:v>
                </c:pt>
                <c:pt idx="197">
                  <c:v>0.18666666666666668</c:v>
                </c:pt>
                <c:pt idx="198">
                  <c:v>0.1641025641025641</c:v>
                </c:pt>
                <c:pt idx="199">
                  <c:v>0.1700356718192628</c:v>
                </c:pt>
                <c:pt idx="200">
                  <c:v>0.21965317919075145</c:v>
                </c:pt>
                <c:pt idx="201">
                  <c:v>0.27830188679245282</c:v>
                </c:pt>
                <c:pt idx="202">
                  <c:v>0.23404255319148937</c:v>
                </c:pt>
                <c:pt idx="203">
                  <c:v>0.20645161290322581</c:v>
                </c:pt>
                <c:pt idx="204">
                  <c:v>0.14566929133858267</c:v>
                </c:pt>
                <c:pt idx="205">
                  <c:v>0.17106652587117213</c:v>
                </c:pt>
                <c:pt idx="206">
                  <c:v>0.26601562499999998</c:v>
                </c:pt>
                <c:pt idx="207">
                  <c:v>0.26077348066298345</c:v>
                </c:pt>
                <c:pt idx="208">
                  <c:v>0.43</c:v>
                </c:pt>
                <c:pt idx="209">
                  <c:v>0.89830508474576276</c:v>
                </c:pt>
                <c:pt idx="210">
                  <c:v>0.88495575221238942</c:v>
                </c:pt>
                <c:pt idx="211">
                  <c:v>1.8687499999999999</c:v>
                </c:pt>
                <c:pt idx="212">
                  <c:v>1.8846153846153846</c:v>
                </c:pt>
                <c:pt idx="213">
                  <c:v>0.65416666666666667</c:v>
                </c:pt>
                <c:pt idx="214">
                  <c:v>0.90209790209790208</c:v>
                </c:pt>
                <c:pt idx="215">
                  <c:v>0.49906542056074765</c:v>
                </c:pt>
                <c:pt idx="216">
                  <c:v>0.52924528301886797</c:v>
                </c:pt>
                <c:pt idx="217">
                  <c:v>0.90066225165562919</c:v>
                </c:pt>
                <c:pt idx="218">
                  <c:v>0.84172661870503596</c:v>
                </c:pt>
                <c:pt idx="219">
                  <c:v>0.55151515151515151</c:v>
                </c:pt>
                <c:pt idx="220">
                  <c:v>0.86238532110091748</c:v>
                </c:pt>
                <c:pt idx="221">
                  <c:v>1</c:v>
                </c:pt>
                <c:pt idx="222">
                  <c:v>0.44242424242424239</c:v>
                </c:pt>
                <c:pt idx="223">
                  <c:v>0.90163934426229508</c:v>
                </c:pt>
                <c:pt idx="224">
                  <c:v>0.66112956810631229</c:v>
                </c:pt>
                <c:pt idx="225">
                  <c:v>0.99137931034482762</c:v>
                </c:pt>
                <c:pt idx="226">
                  <c:v>0.859375</c:v>
                </c:pt>
                <c:pt idx="227">
                  <c:v>0.4558252427184466</c:v>
                </c:pt>
                <c:pt idx="228">
                  <c:v>0.32288557213930347</c:v>
                </c:pt>
                <c:pt idx="229">
                  <c:v>0.59285714285714286</c:v>
                </c:pt>
                <c:pt idx="230">
                  <c:v>0.37675675675675674</c:v>
                </c:pt>
                <c:pt idx="231">
                  <c:v>0.35502392344497608</c:v>
                </c:pt>
                <c:pt idx="232">
                  <c:v>0.38770949720670389</c:v>
                </c:pt>
                <c:pt idx="233">
                  <c:v>0.4</c:v>
                </c:pt>
                <c:pt idx="234">
                  <c:v>0.34951923076923075</c:v>
                </c:pt>
                <c:pt idx="235">
                  <c:v>0.27899543378995434</c:v>
                </c:pt>
                <c:pt idx="236">
                  <c:v>0.30645161290322581</c:v>
                </c:pt>
                <c:pt idx="237">
                  <c:v>0.30299999999999999</c:v>
                </c:pt>
                <c:pt idx="238">
                  <c:v>0.40483091787439612</c:v>
                </c:pt>
                <c:pt idx="239">
                  <c:v>0.50655021834061131</c:v>
                </c:pt>
                <c:pt idx="240">
                  <c:v>0.39702970297029705</c:v>
                </c:pt>
                <c:pt idx="241">
                  <c:v>0.38118811881188119</c:v>
                </c:pt>
                <c:pt idx="242">
                  <c:v>0.33862433862433861</c:v>
                </c:pt>
                <c:pt idx="243">
                  <c:v>0.36799999999999999</c:v>
                </c:pt>
                <c:pt idx="244">
                  <c:v>0.52604166666666663</c:v>
                </c:pt>
                <c:pt idx="245">
                  <c:v>0.44861111111111113</c:v>
                </c:pt>
                <c:pt idx="246">
                  <c:v>0.41620370370370369</c:v>
                </c:pt>
                <c:pt idx="247">
                  <c:v>0.84724238026124821</c:v>
                </c:pt>
                <c:pt idx="248">
                  <c:v>0.74366872005475693</c:v>
                </c:pt>
                <c:pt idx="249">
                  <c:v>1.0892307692307692</c:v>
                </c:pt>
                <c:pt idx="250">
                  <c:v>0.99324125771378213</c:v>
                </c:pt>
                <c:pt idx="251">
                  <c:v>0.70492371705963952</c:v>
                </c:pt>
                <c:pt idx="252">
                  <c:v>1.0036704730831976</c:v>
                </c:pt>
                <c:pt idx="253">
                  <c:v>0.67907330041777436</c:v>
                </c:pt>
                <c:pt idx="254">
                  <c:v>0.83280507131537229</c:v>
                </c:pt>
                <c:pt idx="255">
                  <c:v>0.93168232280102492</c:v>
                </c:pt>
                <c:pt idx="256">
                  <c:v>0.82048240411229723</c:v>
                </c:pt>
                <c:pt idx="257">
                  <c:v>1.0136752136752136</c:v>
                </c:pt>
                <c:pt idx="258">
                  <c:v>0.99476650563607072</c:v>
                </c:pt>
                <c:pt idx="259">
                  <c:v>0.72324603944390553</c:v>
                </c:pt>
                <c:pt idx="260">
                  <c:v>0.62311204776958207</c:v>
                </c:pt>
                <c:pt idx="261">
                  <c:v>1.2487030820872751</c:v>
                </c:pt>
                <c:pt idx="262">
                  <c:v>1.1833457804331593</c:v>
                </c:pt>
                <c:pt idx="263">
                  <c:v>0.8595782862270076</c:v>
                </c:pt>
                <c:pt idx="264">
                  <c:v>0.85</c:v>
                </c:pt>
                <c:pt idx="265">
                  <c:v>0.59058231488138024</c:v>
                </c:pt>
                <c:pt idx="266">
                  <c:v>0.85029940119760483</c:v>
                </c:pt>
                <c:pt idx="267">
                  <c:v>0.75282592313489072</c:v>
                </c:pt>
                <c:pt idx="268">
                  <c:v>1.233240997229917</c:v>
                </c:pt>
                <c:pt idx="269">
                  <c:v>1.1142768659027562</c:v>
                </c:pt>
                <c:pt idx="270">
                  <c:v>0.90677303300484913</c:v>
                </c:pt>
                <c:pt idx="271">
                  <c:v>0.9079379990605918</c:v>
                </c:pt>
                <c:pt idx="272">
                  <c:v>0.98893805309734517</c:v>
                </c:pt>
                <c:pt idx="273">
                  <c:v>0.79976162097735404</c:v>
                </c:pt>
                <c:pt idx="274">
                  <c:v>0.95629865534324121</c:v>
                </c:pt>
                <c:pt idx="275">
                  <c:v>0.92543859649122806</c:v>
                </c:pt>
                <c:pt idx="276">
                  <c:v>0.65006610841780521</c:v>
                </c:pt>
                <c:pt idx="277">
                  <c:v>0.99910410320731047</c:v>
                </c:pt>
                <c:pt idx="278">
                  <c:v>0.89977002683020302</c:v>
                </c:pt>
                <c:pt idx="279">
                  <c:v>1.1233317993557295</c:v>
                </c:pt>
                <c:pt idx="280">
                  <c:v>0.55571565802113354</c:v>
                </c:pt>
                <c:pt idx="281">
                  <c:v>0.81055690072639219</c:v>
                </c:pt>
                <c:pt idx="282">
                  <c:v>0.87635719033902071</c:v>
                </c:pt>
                <c:pt idx="283">
                  <c:v>1.1058504221954162</c:v>
                </c:pt>
                <c:pt idx="284">
                  <c:v>0.9807540621549139</c:v>
                </c:pt>
                <c:pt idx="285">
                  <c:v>0.9136010799865002</c:v>
                </c:pt>
                <c:pt idx="286">
                  <c:v>0.9563557010365521</c:v>
                </c:pt>
                <c:pt idx="287">
                  <c:v>1.287269372693727</c:v>
                </c:pt>
                <c:pt idx="288">
                  <c:v>0.85479129923574371</c:v>
                </c:pt>
                <c:pt idx="289">
                  <c:v>1.0091324200913245</c:v>
                </c:pt>
                <c:pt idx="290">
                  <c:v>0.98193369068890213</c:v>
                </c:pt>
                <c:pt idx="291">
                  <c:v>1.1723277415777067</c:v>
                </c:pt>
                <c:pt idx="292">
                  <c:v>1.2294372294372293</c:v>
                </c:pt>
                <c:pt idx="293">
                  <c:v>1.0440963538238779</c:v>
                </c:pt>
                <c:pt idx="294">
                  <c:v>0.78667827601218987</c:v>
                </c:pt>
                <c:pt idx="295">
                  <c:v>0.68257261410788383</c:v>
                </c:pt>
                <c:pt idx="296">
                  <c:v>0.6545924967658473</c:v>
                </c:pt>
                <c:pt idx="297">
                  <c:v>1.0397266620338199</c:v>
                </c:pt>
                <c:pt idx="298">
                  <c:v>0.9174565560821486</c:v>
                </c:pt>
                <c:pt idx="299">
                  <c:v>0.94958615500376231</c:v>
                </c:pt>
                <c:pt idx="300">
                  <c:v>1.0908394020697585</c:v>
                </c:pt>
                <c:pt idx="301">
                  <c:v>1.0202521971723348</c:v>
                </c:pt>
                <c:pt idx="302">
                  <c:v>0.81325301204819278</c:v>
                </c:pt>
                <c:pt idx="303">
                  <c:v>0.69282619162253245</c:v>
                </c:pt>
                <c:pt idx="304">
                  <c:v>1.0608899297423886</c:v>
                </c:pt>
                <c:pt idx="305">
                  <c:v>1.0114780507450665</c:v>
                </c:pt>
                <c:pt idx="306">
                  <c:v>0.85052549630206309</c:v>
                </c:pt>
                <c:pt idx="307">
                  <c:v>0.83651551312649153</c:v>
                </c:pt>
                <c:pt idx="308">
                  <c:v>1.0068645958469196</c:v>
                </c:pt>
                <c:pt idx="309">
                  <c:v>0.83907295576954455</c:v>
                </c:pt>
                <c:pt idx="310">
                  <c:v>0.83640321500334902</c:v>
                </c:pt>
                <c:pt idx="311">
                  <c:v>0.89798969928559558</c:v>
                </c:pt>
                <c:pt idx="312">
                  <c:v>0.93921802970804169</c:v>
                </c:pt>
                <c:pt idx="313">
                  <c:v>0.81204569055036346</c:v>
                </c:pt>
                <c:pt idx="314">
                  <c:v>0.83943089430894302</c:v>
                </c:pt>
                <c:pt idx="315">
                  <c:v>1.0606060606060606</c:v>
                </c:pt>
                <c:pt idx="316">
                  <c:v>0.84039379474940334</c:v>
                </c:pt>
                <c:pt idx="317">
                  <c:v>0.84401375429821823</c:v>
                </c:pt>
                <c:pt idx="318">
                  <c:v>0.85178369195922987</c:v>
                </c:pt>
                <c:pt idx="319">
                  <c:v>0.94322519083969458</c:v>
                </c:pt>
                <c:pt idx="320">
                  <c:v>0.91577261809447552</c:v>
                </c:pt>
                <c:pt idx="321">
                  <c:v>0.58260869565217399</c:v>
                </c:pt>
                <c:pt idx="322">
                  <c:v>0.55258126195028678</c:v>
                </c:pt>
                <c:pt idx="323">
                  <c:v>0.6606217616580311</c:v>
                </c:pt>
                <c:pt idx="324">
                  <c:v>0.88479890933878658</c:v>
                </c:pt>
                <c:pt idx="325">
                  <c:v>0.65805168986083507</c:v>
                </c:pt>
                <c:pt idx="326">
                  <c:v>0.80860311750599512</c:v>
                </c:pt>
                <c:pt idx="327">
                  <c:v>0.63899803536345767</c:v>
                </c:pt>
                <c:pt idx="328">
                  <c:v>0.57429829389102915</c:v>
                </c:pt>
                <c:pt idx="329">
                  <c:v>0.46471016250303182</c:v>
                </c:pt>
                <c:pt idx="330">
                  <c:v>0.87967190935227457</c:v>
                </c:pt>
                <c:pt idx="331">
                  <c:v>0.67205349679576487</c:v>
                </c:pt>
                <c:pt idx="332">
                  <c:v>0.40810966100303697</c:v>
                </c:pt>
                <c:pt idx="333">
                  <c:v>0.83639251676667847</c:v>
                </c:pt>
                <c:pt idx="334">
                  <c:v>0.89895076674737673</c:v>
                </c:pt>
                <c:pt idx="335">
                  <c:v>0.72737322094790646</c:v>
                </c:pt>
                <c:pt idx="336">
                  <c:v>0.81172839506172834</c:v>
                </c:pt>
                <c:pt idx="337">
                  <c:v>0.5886334136844058</c:v>
                </c:pt>
                <c:pt idx="338">
                  <c:v>0.94642560955382304</c:v>
                </c:pt>
                <c:pt idx="339">
                  <c:v>0.87177087233245976</c:v>
                </c:pt>
                <c:pt idx="340">
                  <c:v>0</c:v>
                </c:pt>
                <c:pt idx="341">
                  <c:v>0.78009922437286006</c:v>
                </c:pt>
                <c:pt idx="342">
                  <c:v>0.88844444444444437</c:v>
                </c:pt>
                <c:pt idx="343">
                  <c:v>0.59297343616109688</c:v>
                </c:pt>
                <c:pt idx="344">
                  <c:v>0.99864498644986444</c:v>
                </c:pt>
                <c:pt idx="345">
                  <c:v>0.65854714064914988</c:v>
                </c:pt>
                <c:pt idx="346">
                  <c:v>0.65826294409697594</c:v>
                </c:pt>
                <c:pt idx="347">
                  <c:v>0.6774373259052926</c:v>
                </c:pt>
                <c:pt idx="348">
                  <c:v>0.72417664670658688</c:v>
                </c:pt>
                <c:pt idx="349">
                  <c:v>0.67237494366831918</c:v>
                </c:pt>
                <c:pt idx="350">
                  <c:v>0.62158000710647876</c:v>
                </c:pt>
                <c:pt idx="351">
                  <c:v>1.1869901367315159</c:v>
                </c:pt>
                <c:pt idx="352">
                  <c:v>1.1852672100145984</c:v>
                </c:pt>
                <c:pt idx="353">
                  <c:v>1.1911267186819519</c:v>
                </c:pt>
                <c:pt idx="354">
                  <c:v>0.88481906443071501</c:v>
                </c:pt>
                <c:pt idx="355">
                  <c:v>0.88481262327416166</c:v>
                </c:pt>
                <c:pt idx="356">
                  <c:v>0.84980356603203377</c:v>
                </c:pt>
                <c:pt idx="357">
                  <c:v>0.83901073261782555</c:v>
                </c:pt>
                <c:pt idx="358">
                  <c:v>0.96183206106870212</c:v>
                </c:pt>
                <c:pt idx="359">
                  <c:v>0.91634241245136183</c:v>
                </c:pt>
                <c:pt idx="360">
                  <c:v>0.78469301934398639</c:v>
                </c:pt>
                <c:pt idx="361">
                  <c:v>0.90826621841157273</c:v>
                </c:pt>
                <c:pt idx="362">
                  <c:v>1.1103120854569575</c:v>
                </c:pt>
                <c:pt idx="363">
                  <c:v>1.1434899678624166</c:v>
                </c:pt>
                <c:pt idx="364">
                  <c:v>0.92508445945945961</c:v>
                </c:pt>
                <c:pt idx="365">
                  <c:v>1.0134197483797178</c:v>
                </c:pt>
                <c:pt idx="366">
                  <c:v>0.87242833052276558</c:v>
                </c:pt>
                <c:pt idx="367">
                  <c:v>0.87512882171075201</c:v>
                </c:pt>
                <c:pt idx="368">
                  <c:v>0.84936440677966096</c:v>
                </c:pt>
                <c:pt idx="369">
                  <c:v>1.3517196625567816</c:v>
                </c:pt>
                <c:pt idx="370">
                  <c:v>0.71633670847816233</c:v>
                </c:pt>
                <c:pt idx="371">
                  <c:v>0.71829886851346081</c:v>
                </c:pt>
                <c:pt idx="372">
                  <c:v>0.63280610853558772</c:v>
                </c:pt>
                <c:pt idx="373">
                  <c:v>0.68308482033732576</c:v>
                </c:pt>
                <c:pt idx="374">
                  <c:v>0.67941307247665628</c:v>
                </c:pt>
                <c:pt idx="375">
                  <c:v>0.68271540469973879</c:v>
                </c:pt>
                <c:pt idx="376">
                  <c:v>1.0280308826598039</c:v>
                </c:pt>
                <c:pt idx="377">
                  <c:v>0.97518977967043141</c:v>
                </c:pt>
                <c:pt idx="378">
                  <c:v>0.90253366811230307</c:v>
                </c:pt>
                <c:pt idx="379">
                  <c:v>0.7808423406634365</c:v>
                </c:pt>
                <c:pt idx="380">
                  <c:v>0.78634498196741687</c:v>
                </c:pt>
                <c:pt idx="381">
                  <c:v>0.8819883966244727</c:v>
                </c:pt>
                <c:pt idx="382">
                  <c:v>0.84013944223107562</c:v>
                </c:pt>
                <c:pt idx="383">
                  <c:v>0.86793465756576416</c:v>
                </c:pt>
                <c:pt idx="384">
                  <c:v>0.72281449893390193</c:v>
                </c:pt>
                <c:pt idx="385">
                  <c:v>0.98226544622425604</c:v>
                </c:pt>
                <c:pt idx="386">
                  <c:v>0.82759795570698469</c:v>
                </c:pt>
                <c:pt idx="387">
                  <c:v>0.79257210588700111</c:v>
                </c:pt>
                <c:pt idx="388">
                  <c:v>0.78461350293542076</c:v>
                </c:pt>
                <c:pt idx="389">
                  <c:v>0.95292439372325255</c:v>
                </c:pt>
                <c:pt idx="390">
                  <c:v>1.0889348500517064</c:v>
                </c:pt>
                <c:pt idx="391">
                  <c:v>0.79157894736842105</c:v>
                </c:pt>
                <c:pt idx="392">
                  <c:v>0.98706227358978782</c:v>
                </c:pt>
                <c:pt idx="393">
                  <c:v>0.94738435914906516</c:v>
                </c:pt>
                <c:pt idx="394">
                  <c:v>1.1915500611329983</c:v>
                </c:pt>
                <c:pt idx="395">
                  <c:v>0.82195731590078824</c:v>
                </c:pt>
                <c:pt idx="396">
                  <c:v>0.78320037541060528</c:v>
                </c:pt>
                <c:pt idx="397">
                  <c:v>1.1150492797573923</c:v>
                </c:pt>
                <c:pt idx="398">
                  <c:v>0.89308380797396247</c:v>
                </c:pt>
                <c:pt idx="399">
                  <c:v>1.115037342548211</c:v>
                </c:pt>
                <c:pt idx="400">
                  <c:v>0.91108742004264409</c:v>
                </c:pt>
                <c:pt idx="401">
                  <c:v>0.9439981638742253</c:v>
                </c:pt>
                <c:pt idx="402">
                  <c:v>0.82410600834997283</c:v>
                </c:pt>
                <c:pt idx="403">
                  <c:v>1.0376115597110072</c:v>
                </c:pt>
                <c:pt idx="404">
                  <c:v>0.98137863443319173</c:v>
                </c:pt>
                <c:pt idx="405">
                  <c:v>1.1524328002722015</c:v>
                </c:pt>
                <c:pt idx="406">
                  <c:v>1.1192295933965148</c:v>
                </c:pt>
                <c:pt idx="407">
                  <c:v>0.79508587786259532</c:v>
                </c:pt>
                <c:pt idx="408">
                  <c:v>0.92336940625914021</c:v>
                </c:pt>
                <c:pt idx="409">
                  <c:v>1.4294294294294294</c:v>
                </c:pt>
                <c:pt idx="410">
                  <c:v>1.0797790733353787</c:v>
                </c:pt>
                <c:pt idx="411">
                  <c:v>0.79036685799850259</c:v>
                </c:pt>
                <c:pt idx="412">
                  <c:v>1.0487858719646799</c:v>
                </c:pt>
                <c:pt idx="413">
                  <c:v>0.96471885336273433</c:v>
                </c:pt>
                <c:pt idx="414">
                  <c:v>0.67846058348851646</c:v>
                </c:pt>
                <c:pt idx="415">
                  <c:v>0.69718886462882101</c:v>
                </c:pt>
                <c:pt idx="416">
                  <c:v>0.87159043222828358</c:v>
                </c:pt>
                <c:pt idx="417">
                  <c:v>0.61904131355932202</c:v>
                </c:pt>
                <c:pt idx="418">
                  <c:v>0.8979591836734695</c:v>
                </c:pt>
                <c:pt idx="419">
                  <c:v>0.73375227385480402</c:v>
                </c:pt>
                <c:pt idx="420">
                  <c:v>0</c:v>
                </c:pt>
                <c:pt idx="421">
                  <c:v>0.65692007797270957</c:v>
                </c:pt>
                <c:pt idx="422">
                  <c:v>1.0986842105263155</c:v>
                </c:pt>
                <c:pt idx="423">
                  <c:v>1.1631663974151858</c:v>
                </c:pt>
                <c:pt idx="424">
                  <c:v>0.75812419562419553</c:v>
                </c:pt>
                <c:pt idx="425">
                  <c:v>1.1090116279069768</c:v>
                </c:pt>
                <c:pt idx="426">
                  <c:v>0.42707117852975496</c:v>
                </c:pt>
                <c:pt idx="427">
                  <c:v>0.39766794291681168</c:v>
                </c:pt>
                <c:pt idx="428">
                  <c:v>1.6604303086997194</c:v>
                </c:pt>
                <c:pt idx="429">
                  <c:v>1.6391257995735609</c:v>
                </c:pt>
                <c:pt idx="430">
                  <c:v>0.71736280202285074</c:v>
                </c:pt>
                <c:pt idx="431">
                  <c:v>0.67881131691430896</c:v>
                </c:pt>
                <c:pt idx="432">
                  <c:v>0.63861805849936415</c:v>
                </c:pt>
                <c:pt idx="433">
                  <c:v>1.3422507185496353</c:v>
                </c:pt>
                <c:pt idx="434">
                  <c:v>0.3125</c:v>
                </c:pt>
                <c:pt idx="435">
                  <c:v>0.27920012119375853</c:v>
                </c:pt>
                <c:pt idx="436">
                  <c:v>0.30836737781812679</c:v>
                </c:pt>
                <c:pt idx="437">
                  <c:v>0.78861033735685548</c:v>
                </c:pt>
                <c:pt idx="438">
                  <c:v>0.55555555555555558</c:v>
                </c:pt>
                <c:pt idx="439">
                  <c:v>0.82417582417582413</c:v>
                </c:pt>
                <c:pt idx="440">
                  <c:v>0.33162393162393161</c:v>
                </c:pt>
                <c:pt idx="441">
                  <c:v>0.64029151483602287</c:v>
                </c:pt>
                <c:pt idx="442">
                  <c:v>0.42725598526703501</c:v>
                </c:pt>
                <c:pt idx="443">
                  <c:v>0.50391835246947325</c:v>
                </c:pt>
                <c:pt idx="444">
                  <c:v>0.49244378916328785</c:v>
                </c:pt>
                <c:pt idx="445">
                  <c:v>0.51189395315053565</c:v>
                </c:pt>
                <c:pt idx="446">
                  <c:v>0.25419430355052675</c:v>
                </c:pt>
                <c:pt idx="447">
                  <c:v>0.25350021213406876</c:v>
                </c:pt>
                <c:pt idx="448">
                  <c:v>0.2443814095570587</c:v>
                </c:pt>
                <c:pt idx="449">
                  <c:v>0.42819054390330608</c:v>
                </c:pt>
                <c:pt idx="450">
                  <c:v>0.76246882793017456</c:v>
                </c:pt>
                <c:pt idx="451">
                  <c:v>0.36794825727632052</c:v>
                </c:pt>
                <c:pt idx="452">
                  <c:v>0.23938384679433805</c:v>
                </c:pt>
                <c:pt idx="453">
                  <c:v>0.301759410801964</c:v>
                </c:pt>
                <c:pt idx="454">
                  <c:v>0.31016042780748665</c:v>
                </c:pt>
                <c:pt idx="455">
                  <c:v>0.404659717964439</c:v>
                </c:pt>
                <c:pt idx="456">
                  <c:v>0.36862408915559364</c:v>
                </c:pt>
                <c:pt idx="457">
                  <c:v>0.38281884646628755</c:v>
                </c:pt>
                <c:pt idx="458">
                  <c:v>0.37402821767923983</c:v>
                </c:pt>
                <c:pt idx="459">
                  <c:v>0.27091362502833827</c:v>
                </c:pt>
                <c:pt idx="460">
                  <c:v>0.23126585197140881</c:v>
                </c:pt>
                <c:pt idx="461">
                  <c:v>0.39804722979109902</c:v>
                </c:pt>
                <c:pt idx="462">
                  <c:v>0.39738693467336683</c:v>
                </c:pt>
                <c:pt idx="463">
                  <c:v>0.40584003385526873</c:v>
                </c:pt>
                <c:pt idx="464">
                  <c:v>0.28717789506364483</c:v>
                </c:pt>
                <c:pt idx="465">
                  <c:v>0.32534356024288913</c:v>
                </c:pt>
                <c:pt idx="466">
                  <c:v>0.31653477717617662</c:v>
                </c:pt>
                <c:pt idx="467">
                  <c:v>0.46166794185156845</c:v>
                </c:pt>
                <c:pt idx="468">
                  <c:v>0</c:v>
                </c:pt>
                <c:pt idx="469">
                  <c:v>0.15862377122430743</c:v>
                </c:pt>
                <c:pt idx="470">
                  <c:v>0.32552776299450065</c:v>
                </c:pt>
                <c:pt idx="471">
                  <c:v>0.38532533456391327</c:v>
                </c:pt>
                <c:pt idx="472">
                  <c:v>0.45700086430423509</c:v>
                </c:pt>
                <c:pt idx="473">
                  <c:v>0.31686046511627908</c:v>
                </c:pt>
                <c:pt idx="474">
                  <c:v>0.32886963371406064</c:v>
                </c:pt>
                <c:pt idx="475">
                  <c:v>0.34192269573835482</c:v>
                </c:pt>
                <c:pt idx="476">
                  <c:v>0.33762057877813506</c:v>
                </c:pt>
                <c:pt idx="477">
                  <c:v>0.2926225449744182</c:v>
                </c:pt>
                <c:pt idx="478">
                  <c:v>0.28814359943316015</c:v>
                </c:pt>
                <c:pt idx="479">
                  <c:v>0.13434632164886415</c:v>
                </c:pt>
                <c:pt idx="480">
                  <c:v>0.28775286184726362</c:v>
                </c:pt>
                <c:pt idx="481">
                  <c:v>0.28954122553737566</c:v>
                </c:pt>
                <c:pt idx="482">
                  <c:v>0.29698375870069604</c:v>
                </c:pt>
                <c:pt idx="483">
                  <c:v>0</c:v>
                </c:pt>
                <c:pt idx="484">
                  <c:v>0.28365960846983618</c:v>
                </c:pt>
                <c:pt idx="485">
                  <c:v>0.29724770642201837</c:v>
                </c:pt>
                <c:pt idx="486">
                  <c:v>0.30325288562434416</c:v>
                </c:pt>
                <c:pt idx="487">
                  <c:v>0.31049422336328625</c:v>
                </c:pt>
                <c:pt idx="488">
                  <c:v>0.25783182192910142</c:v>
                </c:pt>
                <c:pt idx="489">
                  <c:v>0.26706467661691541</c:v>
                </c:pt>
                <c:pt idx="490">
                  <c:v>0.29475197699496763</c:v>
                </c:pt>
                <c:pt idx="491">
                  <c:v>0.21067821067821069</c:v>
                </c:pt>
                <c:pt idx="492">
                  <c:v>0.29869236063317273</c:v>
                </c:pt>
                <c:pt idx="493">
                  <c:v>0.25873129009265861</c:v>
                </c:pt>
                <c:pt idx="494">
                  <c:v>0.23935091277890466</c:v>
                </c:pt>
                <c:pt idx="495">
                  <c:v>0.15665091154625252</c:v>
                </c:pt>
                <c:pt idx="496">
                  <c:v>0.15198956294846705</c:v>
                </c:pt>
                <c:pt idx="497">
                  <c:v>0.34755829300483942</c:v>
                </c:pt>
                <c:pt idx="498">
                  <c:v>0.25385312783318226</c:v>
                </c:pt>
                <c:pt idx="499">
                  <c:v>0.29641693811074921</c:v>
                </c:pt>
                <c:pt idx="500">
                  <c:v>0</c:v>
                </c:pt>
                <c:pt idx="501">
                  <c:v>0.2391130109537804</c:v>
                </c:pt>
                <c:pt idx="502">
                  <c:v>0.27587450414713305</c:v>
                </c:pt>
                <c:pt idx="503">
                  <c:v>0.42701599183395711</c:v>
                </c:pt>
                <c:pt idx="504">
                  <c:v>0.66034271725826188</c:v>
                </c:pt>
                <c:pt idx="505">
                  <c:v>0.65186182144459404</c:v>
                </c:pt>
                <c:pt idx="506">
                  <c:v>0.44352617079889806</c:v>
                </c:pt>
                <c:pt idx="507">
                  <c:v>0.2994170641229465</c:v>
                </c:pt>
                <c:pt idx="508">
                  <c:v>0.27691875175709868</c:v>
                </c:pt>
                <c:pt idx="509">
                  <c:v>0.36494351249572066</c:v>
                </c:pt>
                <c:pt idx="510">
                  <c:v>0.34288326729655594</c:v>
                </c:pt>
                <c:pt idx="511">
                  <c:v>0.21202916160388821</c:v>
                </c:pt>
                <c:pt idx="512">
                  <c:v>0.46175537539654565</c:v>
                </c:pt>
                <c:pt idx="513">
                  <c:v>4.88</c:v>
                </c:pt>
                <c:pt idx="514">
                  <c:v>6.3272727272727272</c:v>
                </c:pt>
                <c:pt idx="515">
                  <c:v>6.7471264367816088</c:v>
                </c:pt>
                <c:pt idx="516">
                  <c:v>7.2023809523809526</c:v>
                </c:pt>
                <c:pt idx="517">
                  <c:v>4.8454545454545457</c:v>
                </c:pt>
                <c:pt idx="518">
                  <c:v>7.2298850574712645</c:v>
                </c:pt>
                <c:pt idx="519">
                  <c:v>3.9166666666666665</c:v>
                </c:pt>
                <c:pt idx="520">
                  <c:v>2.1355685131195337</c:v>
                </c:pt>
                <c:pt idx="521">
                  <c:v>2.1359223300970873</c:v>
                </c:pt>
                <c:pt idx="522">
                  <c:v>2.3587443946188342</c:v>
                </c:pt>
                <c:pt idx="523">
                  <c:v>2.7721518987341773</c:v>
                </c:pt>
                <c:pt idx="524">
                  <c:v>5.1944444444444446</c:v>
                </c:pt>
                <c:pt idx="525">
                  <c:v>5</c:v>
                </c:pt>
                <c:pt idx="526">
                  <c:v>5</c:v>
                </c:pt>
                <c:pt idx="527">
                  <c:v>5</c:v>
                </c:pt>
                <c:pt idx="528">
                  <c:v>2.7441860465116279</c:v>
                </c:pt>
                <c:pt idx="529">
                  <c:v>3.1707317073170733</c:v>
                </c:pt>
                <c:pt idx="530">
                  <c:v>5.1736111111111107</c:v>
                </c:pt>
                <c:pt idx="531">
                  <c:v>3.3189655172413794</c:v>
                </c:pt>
                <c:pt idx="532">
                  <c:v>6.2972972972972974</c:v>
                </c:pt>
                <c:pt idx="533">
                  <c:v>7.2093023255813957</c:v>
                </c:pt>
                <c:pt idx="534">
                  <c:v>7.4024390243902438</c:v>
                </c:pt>
                <c:pt idx="535">
                  <c:v>7.375</c:v>
                </c:pt>
                <c:pt idx="536">
                  <c:v>7.3780487804878048</c:v>
                </c:pt>
                <c:pt idx="537">
                  <c:v>6.666666666666667</c:v>
                </c:pt>
                <c:pt idx="538">
                  <c:v>3.8308457711442787</c:v>
                </c:pt>
                <c:pt idx="539">
                  <c:v>3.6503067484662575</c:v>
                </c:pt>
                <c:pt idx="540">
                  <c:v>6.0592255125284735</c:v>
                </c:pt>
                <c:pt idx="541">
                  <c:v>5</c:v>
                </c:pt>
                <c:pt idx="542">
                  <c:v>5.1567944250871083</c:v>
                </c:pt>
                <c:pt idx="543">
                  <c:v>4.5424836601307188</c:v>
                </c:pt>
                <c:pt idx="544">
                  <c:v>4.25</c:v>
                </c:pt>
                <c:pt idx="545">
                  <c:v>5.1428571428571432</c:v>
                </c:pt>
                <c:pt idx="546">
                  <c:v>1.2581967213114753</c:v>
                </c:pt>
                <c:pt idx="547">
                  <c:v>1.358288770053476</c:v>
                </c:pt>
                <c:pt idx="548">
                  <c:v>0.86802030456852797</c:v>
                </c:pt>
                <c:pt idx="549">
                  <c:v>1.1295336787564767</c:v>
                </c:pt>
                <c:pt idx="550">
                  <c:v>1.3899082568807339</c:v>
                </c:pt>
                <c:pt idx="551">
                  <c:v>1.3069767441860465</c:v>
                </c:pt>
                <c:pt idx="552">
                  <c:v>1.296116504854369</c:v>
                </c:pt>
                <c:pt idx="553">
                  <c:v>1.1145374449339207</c:v>
                </c:pt>
                <c:pt idx="554">
                  <c:v>0.91469194312796209</c:v>
                </c:pt>
                <c:pt idx="555">
                  <c:v>1.1527093596059113</c:v>
                </c:pt>
                <c:pt idx="556">
                  <c:v>1.3021978021978022</c:v>
                </c:pt>
                <c:pt idx="557">
                  <c:v>1.4157303370786516</c:v>
                </c:pt>
                <c:pt idx="558">
                  <c:v>1.406060606060606</c:v>
                </c:pt>
                <c:pt idx="559">
                  <c:v>0.98086124401913877</c:v>
                </c:pt>
                <c:pt idx="560">
                  <c:v>1.2753036437246963</c:v>
                </c:pt>
                <c:pt idx="561">
                  <c:v>1.0168776371308017</c:v>
                </c:pt>
                <c:pt idx="562">
                  <c:v>1.7488151658767772</c:v>
                </c:pt>
                <c:pt idx="563">
                  <c:v>0</c:v>
                </c:pt>
                <c:pt idx="564">
                  <c:v>1.2867132867132867</c:v>
                </c:pt>
                <c:pt idx="565">
                  <c:v>1.3173076923076923</c:v>
                </c:pt>
                <c:pt idx="566">
                  <c:v>2.6666666666666665</c:v>
                </c:pt>
                <c:pt idx="567">
                  <c:v>1.7806122448979591</c:v>
                </c:pt>
                <c:pt idx="568">
                  <c:v>1.3698630136986301</c:v>
                </c:pt>
                <c:pt idx="569">
                  <c:v>0.95199999999999996</c:v>
                </c:pt>
                <c:pt idx="570">
                  <c:v>1.8823529411764706</c:v>
                </c:pt>
                <c:pt idx="571">
                  <c:v>1.51</c:v>
                </c:pt>
                <c:pt idx="572">
                  <c:v>1.6</c:v>
                </c:pt>
                <c:pt idx="573">
                  <c:v>0</c:v>
                </c:pt>
                <c:pt idx="574">
                  <c:v>1.1497005988023952</c:v>
                </c:pt>
                <c:pt idx="575">
                  <c:v>1.540983606557377</c:v>
                </c:pt>
                <c:pt idx="576">
                  <c:v>2.0245098039215685</c:v>
                </c:pt>
                <c:pt idx="577">
                  <c:v>1.4166666666666667</c:v>
                </c:pt>
                <c:pt idx="578">
                  <c:v>1.0960698689956332</c:v>
                </c:pt>
                <c:pt idx="579">
                  <c:v>1.6170212765957446</c:v>
                </c:pt>
                <c:pt idx="580">
                  <c:v>1.415</c:v>
                </c:pt>
                <c:pt idx="581">
                  <c:v>1.4850299401197604</c:v>
                </c:pt>
                <c:pt idx="582">
                  <c:v>1.446927374301676</c:v>
                </c:pt>
                <c:pt idx="583">
                  <c:v>1.4871794871794872</c:v>
                </c:pt>
                <c:pt idx="584">
                  <c:v>1.4523809523809523</c:v>
                </c:pt>
                <c:pt idx="585">
                  <c:v>1.2972972972972974</c:v>
                </c:pt>
                <c:pt idx="586">
                  <c:v>1.2250000000000001</c:v>
                </c:pt>
                <c:pt idx="587">
                  <c:v>0.46325301204819275</c:v>
                </c:pt>
                <c:pt idx="588">
                  <c:v>0.54740224959828598</c:v>
                </c:pt>
                <c:pt idx="589">
                  <c:v>0.38584353379457159</c:v>
                </c:pt>
                <c:pt idx="590">
                  <c:v>0.53021544929059383</c:v>
                </c:pt>
                <c:pt idx="591">
                  <c:v>0.46379853095487933</c:v>
                </c:pt>
                <c:pt idx="592">
                  <c:v>0.4341164453524004</c:v>
                </c:pt>
                <c:pt idx="593">
                  <c:v>1.4234527687296417</c:v>
                </c:pt>
                <c:pt idx="594">
                  <c:v>1.4969727547931382</c:v>
                </c:pt>
                <c:pt idx="595">
                  <c:v>0.52302805717310752</c:v>
                </c:pt>
                <c:pt idx="596">
                  <c:v>0.62269585253456217</c:v>
                </c:pt>
                <c:pt idx="597">
                  <c:v>0.5958279009126467</c:v>
                </c:pt>
                <c:pt idx="598">
                  <c:v>0.41957511380880119</c:v>
                </c:pt>
                <c:pt idx="599">
                  <c:v>0.57566765578635015</c:v>
                </c:pt>
                <c:pt idx="600">
                  <c:v>0.59894459102902375</c:v>
                </c:pt>
                <c:pt idx="601">
                  <c:v>0.6485981308411215</c:v>
                </c:pt>
                <c:pt idx="602">
                  <c:v>0.6270627062706271</c:v>
                </c:pt>
                <c:pt idx="603">
                  <c:v>0.57434588385449903</c:v>
                </c:pt>
                <c:pt idx="604">
                  <c:v>0.5191873589164786</c:v>
                </c:pt>
                <c:pt idx="605">
                  <c:v>0.52801227935533379</c:v>
                </c:pt>
                <c:pt idx="606">
                  <c:v>1.4493077266636891</c:v>
                </c:pt>
                <c:pt idx="607">
                  <c:v>1.4282480760525125</c:v>
                </c:pt>
                <c:pt idx="608">
                  <c:v>1.3385263157894738</c:v>
                </c:pt>
                <c:pt idx="609">
                  <c:v>0.47160493827160493</c:v>
                </c:pt>
                <c:pt idx="610">
                  <c:v>0.85904761904761906</c:v>
                </c:pt>
                <c:pt idx="611">
                  <c:v>0.68100890207715137</c:v>
                </c:pt>
                <c:pt idx="612">
                  <c:v>0.61829176114890405</c:v>
                </c:pt>
                <c:pt idx="613">
                  <c:v>0.54705882352941182</c:v>
                </c:pt>
                <c:pt idx="614">
                  <c:v>0.4370860927152318</c:v>
                </c:pt>
                <c:pt idx="615">
                  <c:v>0.53257575757575759</c:v>
                </c:pt>
                <c:pt idx="616">
                  <c:v>0.82089552238805974</c:v>
                </c:pt>
                <c:pt idx="617">
                  <c:v>0.5258215962441315</c:v>
                </c:pt>
                <c:pt idx="618">
                  <c:v>0.52608695652173909</c:v>
                </c:pt>
                <c:pt idx="619">
                  <c:v>0.42672413793103448</c:v>
                </c:pt>
                <c:pt idx="620">
                  <c:v>0.47963800904977377</c:v>
                </c:pt>
                <c:pt idx="621">
                  <c:v>0.43127753303964755</c:v>
                </c:pt>
                <c:pt idx="622">
                  <c:v>0.70530303030303032</c:v>
                </c:pt>
                <c:pt idx="623">
                  <c:v>0.85915492957746475</c:v>
                </c:pt>
                <c:pt idx="624">
                  <c:v>0.54298642533936647</c:v>
                </c:pt>
                <c:pt idx="625">
                  <c:v>0.51707317073170733</c:v>
                </c:pt>
                <c:pt idx="626">
                  <c:v>0.92405063291139244</c:v>
                </c:pt>
                <c:pt idx="627">
                  <c:v>0.91715976331360949</c:v>
                </c:pt>
                <c:pt idx="628">
                  <c:v>0.56799999999999995</c:v>
                </c:pt>
                <c:pt idx="629">
                  <c:v>1.267605633802817</c:v>
                </c:pt>
                <c:pt idx="630">
                  <c:v>0.45436241610738254</c:v>
                </c:pt>
                <c:pt idx="631">
                  <c:v>0.64331210191082799</c:v>
                </c:pt>
                <c:pt idx="632">
                  <c:v>0.34262295081967215</c:v>
                </c:pt>
                <c:pt idx="633">
                  <c:v>0.57627118644067798</c:v>
                </c:pt>
                <c:pt idx="634">
                  <c:v>0.37441860465116278</c:v>
                </c:pt>
                <c:pt idx="635">
                  <c:v>0.58461538461538465</c:v>
                </c:pt>
                <c:pt idx="636">
                  <c:v>0.44690721649484538</c:v>
                </c:pt>
                <c:pt idx="637">
                  <c:v>0.22792792792792793</c:v>
                </c:pt>
                <c:pt idx="638">
                  <c:v>0.47962962962962963</c:v>
                </c:pt>
                <c:pt idx="639">
                  <c:v>0.40384615384615385</c:v>
                </c:pt>
                <c:pt idx="640">
                  <c:v>0.46407185628742514</c:v>
                </c:pt>
                <c:pt idx="641">
                  <c:v>0.38090909090909092</c:v>
                </c:pt>
                <c:pt idx="642">
                  <c:v>0.73684210526315785</c:v>
                </c:pt>
                <c:pt idx="643">
                  <c:v>0.56607142857142856</c:v>
                </c:pt>
                <c:pt idx="644">
                  <c:v>0.44782608695652176</c:v>
                </c:pt>
                <c:pt idx="645">
                  <c:v>0.47190476190476188</c:v>
                </c:pt>
                <c:pt idx="646">
                  <c:v>0.86394557823129248</c:v>
                </c:pt>
                <c:pt idx="647">
                  <c:v>1.83</c:v>
                </c:pt>
                <c:pt idx="648">
                  <c:v>0.77222222222222225</c:v>
                </c:pt>
                <c:pt idx="649">
                  <c:v>0.89102564102564108</c:v>
                </c:pt>
                <c:pt idx="650">
                  <c:v>0.4935064935064935</c:v>
                </c:pt>
                <c:pt idx="651">
                  <c:v>1.0495867768595042</c:v>
                </c:pt>
                <c:pt idx="652">
                  <c:v>0.48844884488448848</c:v>
                </c:pt>
                <c:pt idx="653">
                  <c:v>0.93798449612403101</c:v>
                </c:pt>
                <c:pt idx="654">
                  <c:v>0.30952380952380953</c:v>
                </c:pt>
                <c:pt idx="655">
                  <c:v>0.40772532188841204</c:v>
                </c:pt>
                <c:pt idx="656">
                  <c:v>0.46963562753036436</c:v>
                </c:pt>
                <c:pt idx="657">
                  <c:v>0.56923076923076921</c:v>
                </c:pt>
                <c:pt idx="658">
                  <c:v>0.5357142857142857</c:v>
                </c:pt>
                <c:pt idx="659">
                  <c:v>0.58560606060606057</c:v>
                </c:pt>
                <c:pt idx="660">
                  <c:v>0.48817204301075268</c:v>
                </c:pt>
                <c:pt idx="661">
                  <c:v>0.48680203045685277</c:v>
                </c:pt>
                <c:pt idx="662">
                  <c:v>0.7405857740585774</c:v>
                </c:pt>
                <c:pt idx="663">
                  <c:v>0.7946428571428571</c:v>
                </c:pt>
                <c:pt idx="664">
                  <c:v>1.4266487213997308</c:v>
                </c:pt>
                <c:pt idx="665">
                  <c:v>0.63436123348017626</c:v>
                </c:pt>
                <c:pt idx="666">
                  <c:v>0.75568181818181823</c:v>
                </c:pt>
                <c:pt idx="667">
                  <c:v>0.56306306306306309</c:v>
                </c:pt>
                <c:pt idx="668">
                  <c:v>0.80113636363636365</c:v>
                </c:pt>
                <c:pt idx="669">
                  <c:v>0.84946236559139787</c:v>
                </c:pt>
                <c:pt idx="670">
                  <c:v>0.58937198067632846</c:v>
                </c:pt>
                <c:pt idx="671">
                  <c:v>0.46090534979423869</c:v>
                </c:pt>
                <c:pt idx="672">
                  <c:v>0.61165048543689315</c:v>
                </c:pt>
                <c:pt idx="673">
                  <c:v>0.49528301886792453</c:v>
                </c:pt>
                <c:pt idx="674">
                  <c:v>0.81437125748502992</c:v>
                </c:pt>
                <c:pt idx="675">
                  <c:v>0.65</c:v>
                </c:pt>
                <c:pt idx="676">
                  <c:v>0.67619047619047623</c:v>
                </c:pt>
                <c:pt idx="677">
                  <c:v>0.93452380952380953</c:v>
                </c:pt>
                <c:pt idx="678">
                  <c:v>0.79487179487179482</c:v>
                </c:pt>
                <c:pt idx="679">
                  <c:v>0.62790697674418605</c:v>
                </c:pt>
                <c:pt idx="680">
                  <c:v>0.52426035502958579</c:v>
                </c:pt>
                <c:pt idx="681">
                  <c:v>1.2721518987341771</c:v>
                </c:pt>
                <c:pt idx="682">
                  <c:v>0.68902439024390238</c:v>
                </c:pt>
                <c:pt idx="683">
                  <c:v>0.99242424242424243</c:v>
                </c:pt>
                <c:pt idx="684">
                  <c:v>0.55844155844155841</c:v>
                </c:pt>
                <c:pt idx="685">
                  <c:v>1.0578512396694215</c:v>
                </c:pt>
                <c:pt idx="686">
                  <c:v>0.55913978494623651</c:v>
                </c:pt>
                <c:pt idx="687">
                  <c:v>0.62895927601809953</c:v>
                </c:pt>
                <c:pt idx="688">
                  <c:v>0.38060344827586207</c:v>
                </c:pt>
                <c:pt idx="689">
                  <c:v>0.62555066079295152</c:v>
                </c:pt>
                <c:pt idx="690">
                  <c:v>0.44009661835748792</c:v>
                </c:pt>
                <c:pt idx="691">
                  <c:v>0.37934272300469485</c:v>
                </c:pt>
                <c:pt idx="692">
                  <c:v>0.3472972972972973</c:v>
                </c:pt>
                <c:pt idx="693">
                  <c:v>0.66666666666666663</c:v>
                </c:pt>
                <c:pt idx="694">
                  <c:v>0.71065989847715738</c:v>
                </c:pt>
                <c:pt idx="695">
                  <c:v>1.7443181818181819</c:v>
                </c:pt>
                <c:pt idx="696">
                  <c:v>1.4291845493562232</c:v>
                </c:pt>
                <c:pt idx="697">
                  <c:v>0.69565217391304346</c:v>
                </c:pt>
                <c:pt idx="698">
                  <c:v>0.65652173913043477</c:v>
                </c:pt>
                <c:pt idx="699">
                  <c:v>0.91497975708502022</c:v>
                </c:pt>
                <c:pt idx="700">
                  <c:v>1.0411764705882354</c:v>
                </c:pt>
                <c:pt idx="701">
                  <c:v>1.2394366197183098</c:v>
                </c:pt>
                <c:pt idx="702">
                  <c:v>0.55203619909502266</c:v>
                </c:pt>
                <c:pt idx="703">
                  <c:v>0.81</c:v>
                </c:pt>
                <c:pt idx="704">
                  <c:v>0.90476190476190477</c:v>
                </c:pt>
                <c:pt idx="705">
                  <c:v>0.82692307692307687</c:v>
                </c:pt>
                <c:pt idx="706">
                  <c:v>0.56707317073170727</c:v>
                </c:pt>
                <c:pt idx="707">
                  <c:v>0.56896551724137934</c:v>
                </c:pt>
                <c:pt idx="708">
                  <c:v>0.45064102564102559</c:v>
                </c:pt>
                <c:pt idx="709">
                  <c:v>0.6707317073170731</c:v>
                </c:pt>
                <c:pt idx="710">
                  <c:v>0.68292682926829262</c:v>
                </c:pt>
                <c:pt idx="711">
                  <c:v>0.71597633136094674</c:v>
                </c:pt>
                <c:pt idx="712">
                  <c:v>0.49748743718592964</c:v>
                </c:pt>
                <c:pt idx="713">
                  <c:v>0.60919540229885061</c:v>
                </c:pt>
                <c:pt idx="714">
                  <c:v>0.64834437086092722</c:v>
                </c:pt>
                <c:pt idx="715">
                  <c:v>0.59299363057324839</c:v>
                </c:pt>
                <c:pt idx="716">
                  <c:v>0.64550264550264547</c:v>
                </c:pt>
                <c:pt idx="717">
                  <c:v>0.60606060606060608</c:v>
                </c:pt>
                <c:pt idx="718">
                  <c:v>0.70666666666666667</c:v>
                </c:pt>
                <c:pt idx="719">
                  <c:v>0.46202531645569617</c:v>
                </c:pt>
                <c:pt idx="720">
                  <c:v>0.54006968641114983</c:v>
                </c:pt>
                <c:pt idx="721">
                  <c:v>0.39444444444444449</c:v>
                </c:pt>
                <c:pt idx="722">
                  <c:v>0.86124401913875592</c:v>
                </c:pt>
                <c:pt idx="723">
                  <c:v>0.36793478260869567</c:v>
                </c:pt>
                <c:pt idx="724">
                  <c:v>0.40239043824701193</c:v>
                </c:pt>
                <c:pt idx="725">
                  <c:v>0.52689075630252102</c:v>
                </c:pt>
                <c:pt idx="726">
                  <c:v>0.87931034482758608</c:v>
                </c:pt>
                <c:pt idx="727">
                  <c:v>0.81622306717363746</c:v>
                </c:pt>
                <c:pt idx="728">
                  <c:v>0.44531249999999994</c:v>
                </c:pt>
                <c:pt idx="729">
                  <c:v>0.45873015873015877</c:v>
                </c:pt>
                <c:pt idx="730">
                  <c:v>0.47289719626168231</c:v>
                </c:pt>
                <c:pt idx="731">
                  <c:v>0.42459016393442622</c:v>
                </c:pt>
                <c:pt idx="732">
                  <c:v>0.61313868613138689</c:v>
                </c:pt>
                <c:pt idx="733">
                  <c:v>0.65677966101694918</c:v>
                </c:pt>
                <c:pt idx="734">
                  <c:v>0.53717948717948716</c:v>
                </c:pt>
                <c:pt idx="735">
                  <c:v>0.61202185792349717</c:v>
                </c:pt>
                <c:pt idx="736">
                  <c:v>0.57636363636363641</c:v>
                </c:pt>
                <c:pt idx="737">
                  <c:v>0.60233918128654973</c:v>
                </c:pt>
                <c:pt idx="738">
                  <c:v>0.82583333333333331</c:v>
                </c:pt>
                <c:pt idx="739">
                  <c:v>0.67914438502673802</c:v>
                </c:pt>
                <c:pt idx="740">
                  <c:v>1.1057401812688821</c:v>
                </c:pt>
                <c:pt idx="741">
                  <c:v>0.85802469135802473</c:v>
                </c:pt>
                <c:pt idx="742">
                  <c:v>0.62612612612612606</c:v>
                </c:pt>
                <c:pt idx="743">
                  <c:v>0.68263473053892221</c:v>
                </c:pt>
                <c:pt idx="744">
                  <c:v>0.43642611683848798</c:v>
                </c:pt>
                <c:pt idx="745">
                  <c:v>0.56273764258555126</c:v>
                </c:pt>
                <c:pt idx="746">
                  <c:v>0.85211267605633789</c:v>
                </c:pt>
                <c:pt idx="747">
                  <c:v>0.68939393939393945</c:v>
                </c:pt>
                <c:pt idx="748">
                  <c:v>0.5277777777777779</c:v>
                </c:pt>
                <c:pt idx="749">
                  <c:v>0.62702702702702717</c:v>
                </c:pt>
                <c:pt idx="750">
                  <c:v>0.64534883720930236</c:v>
                </c:pt>
                <c:pt idx="751">
                  <c:v>0.60693641618497118</c:v>
                </c:pt>
                <c:pt idx="752">
                  <c:v>0.54436619718309853</c:v>
                </c:pt>
                <c:pt idx="753">
                  <c:v>0.65323741007194247</c:v>
                </c:pt>
                <c:pt idx="754">
                  <c:v>0.52983425414364649</c:v>
                </c:pt>
                <c:pt idx="755">
                  <c:v>1.1644736842105263</c:v>
                </c:pt>
                <c:pt idx="756">
                  <c:v>0.98342541436464082</c:v>
                </c:pt>
                <c:pt idx="757">
                  <c:v>0.79104477611940305</c:v>
                </c:pt>
                <c:pt idx="758">
                  <c:v>0.53136531365313655</c:v>
                </c:pt>
                <c:pt idx="759">
                  <c:v>0.83647798742138368</c:v>
                </c:pt>
                <c:pt idx="760">
                  <c:v>1.0080645161290323</c:v>
                </c:pt>
                <c:pt idx="761">
                  <c:v>0.58024691358024694</c:v>
                </c:pt>
                <c:pt idx="762">
                  <c:v>0.64754098360655732</c:v>
                </c:pt>
                <c:pt idx="763">
                  <c:v>0.67403314917127077</c:v>
                </c:pt>
                <c:pt idx="764">
                  <c:v>0.98245614035087714</c:v>
                </c:pt>
                <c:pt idx="765">
                  <c:v>0.71186440677966101</c:v>
                </c:pt>
                <c:pt idx="766">
                  <c:v>0.78947368421052633</c:v>
                </c:pt>
                <c:pt idx="767">
                  <c:v>0.78160919540229878</c:v>
                </c:pt>
                <c:pt idx="768">
                  <c:v>0.87195121951219512</c:v>
                </c:pt>
                <c:pt idx="769">
                  <c:v>0.96598639455782309</c:v>
                </c:pt>
                <c:pt idx="770">
                  <c:v>1.0064102564102564</c:v>
                </c:pt>
                <c:pt idx="771">
                  <c:v>1.0264900662251655</c:v>
                </c:pt>
                <c:pt idx="772">
                  <c:v>0.86399999999999999</c:v>
                </c:pt>
                <c:pt idx="773">
                  <c:v>0.65147058823529413</c:v>
                </c:pt>
                <c:pt idx="774">
                  <c:v>1.5952380952380953</c:v>
                </c:pt>
                <c:pt idx="775">
                  <c:v>0.73856209150326801</c:v>
                </c:pt>
                <c:pt idx="776">
                  <c:v>0.92907801418439728</c:v>
                </c:pt>
                <c:pt idx="777">
                  <c:v>0.89583333333333337</c:v>
                </c:pt>
                <c:pt idx="778">
                  <c:v>0.94117647058823528</c:v>
                </c:pt>
                <c:pt idx="779">
                  <c:v>0.97196261682243001</c:v>
                </c:pt>
                <c:pt idx="780">
                  <c:v>1.0296296296296297</c:v>
                </c:pt>
                <c:pt idx="781">
                  <c:v>1.0091428571428571</c:v>
                </c:pt>
                <c:pt idx="782">
                  <c:v>1.0597014925373136</c:v>
                </c:pt>
                <c:pt idx="783">
                  <c:v>0.50611111111111118</c:v>
                </c:pt>
                <c:pt idx="784">
                  <c:v>0.65691056910569101</c:v>
                </c:pt>
                <c:pt idx="785">
                  <c:v>0.65897435897435896</c:v>
                </c:pt>
                <c:pt idx="786">
                  <c:v>0.97005988023952094</c:v>
                </c:pt>
                <c:pt idx="787">
                  <c:v>0.72164948453608235</c:v>
                </c:pt>
                <c:pt idx="788">
                  <c:v>1.0406779661016949</c:v>
                </c:pt>
                <c:pt idx="789">
                  <c:v>1.3058823529411763</c:v>
                </c:pt>
                <c:pt idx="790">
                  <c:v>0.92485549132947964</c:v>
                </c:pt>
                <c:pt idx="791">
                  <c:v>0.68949771689497719</c:v>
                </c:pt>
                <c:pt idx="792">
                  <c:v>0.7533333333333333</c:v>
                </c:pt>
                <c:pt idx="793">
                  <c:v>0.61888111888111885</c:v>
                </c:pt>
                <c:pt idx="794">
                  <c:v>0.72131147540983598</c:v>
                </c:pt>
                <c:pt idx="795">
                  <c:v>0.53275109170305679</c:v>
                </c:pt>
                <c:pt idx="796">
                  <c:v>0.52597402597402598</c:v>
                </c:pt>
                <c:pt idx="797">
                  <c:v>0.69270833333333326</c:v>
                </c:pt>
                <c:pt idx="798">
                  <c:v>0.68617021276595735</c:v>
                </c:pt>
                <c:pt idx="799">
                  <c:v>0.70652173913043492</c:v>
                </c:pt>
                <c:pt idx="800">
                  <c:v>0.65263157894736834</c:v>
                </c:pt>
                <c:pt idx="801">
                  <c:v>0.55686274509803924</c:v>
                </c:pt>
                <c:pt idx="802">
                  <c:v>0.8936170212765957</c:v>
                </c:pt>
                <c:pt idx="803">
                  <c:v>0.76444444444444448</c:v>
                </c:pt>
                <c:pt idx="804">
                  <c:v>0.96590909090909094</c:v>
                </c:pt>
                <c:pt idx="805">
                  <c:v>0.62385321100917424</c:v>
                </c:pt>
                <c:pt idx="806">
                  <c:v>1.1785714285714284</c:v>
                </c:pt>
                <c:pt idx="807">
                  <c:v>0.69491525423728806</c:v>
                </c:pt>
                <c:pt idx="808">
                  <c:v>0.54098360655737698</c:v>
                </c:pt>
                <c:pt idx="809">
                  <c:v>0.74885844748858454</c:v>
                </c:pt>
                <c:pt idx="810">
                  <c:v>0.62910798122065725</c:v>
                </c:pt>
                <c:pt idx="811">
                  <c:v>1.4115044247787611</c:v>
                </c:pt>
                <c:pt idx="812">
                  <c:v>1.2166246851385392</c:v>
                </c:pt>
                <c:pt idx="813">
                  <c:v>0.90243902439024393</c:v>
                </c:pt>
                <c:pt idx="814">
                  <c:v>0.98192771084337349</c:v>
                </c:pt>
                <c:pt idx="815">
                  <c:v>1.2727272727272727</c:v>
                </c:pt>
                <c:pt idx="816">
                  <c:v>0.69736842105263164</c:v>
                </c:pt>
                <c:pt idx="817">
                  <c:v>0.65159574468085102</c:v>
                </c:pt>
                <c:pt idx="818">
                  <c:v>1.2685185185185184</c:v>
                </c:pt>
                <c:pt idx="819">
                  <c:v>0.96825396825396826</c:v>
                </c:pt>
                <c:pt idx="820">
                  <c:v>0.94155844155844159</c:v>
                </c:pt>
                <c:pt idx="821">
                  <c:v>0.64935064935064946</c:v>
                </c:pt>
                <c:pt idx="822">
                  <c:v>0.79126213592233008</c:v>
                </c:pt>
                <c:pt idx="823">
                  <c:v>0.91237113402061853</c:v>
                </c:pt>
                <c:pt idx="824">
                  <c:v>0.45896656534954405</c:v>
                </c:pt>
                <c:pt idx="825">
                  <c:v>1.2452830188679245</c:v>
                </c:pt>
                <c:pt idx="826">
                  <c:v>0.7931034482758621</c:v>
                </c:pt>
                <c:pt idx="827">
                  <c:v>0.59363957597173145</c:v>
                </c:pt>
                <c:pt idx="828">
                  <c:v>0.79187817258883253</c:v>
                </c:pt>
                <c:pt idx="829">
                  <c:v>0.73786407766990292</c:v>
                </c:pt>
                <c:pt idx="830">
                  <c:v>0.70170940170940166</c:v>
                </c:pt>
                <c:pt idx="831">
                  <c:v>0.81452991452991452</c:v>
                </c:pt>
                <c:pt idx="832">
                  <c:v>0.83783783783783772</c:v>
                </c:pt>
                <c:pt idx="833">
                  <c:v>1.3093220338983051</c:v>
                </c:pt>
                <c:pt idx="834">
                  <c:v>0.90076335877862601</c:v>
                </c:pt>
                <c:pt idx="835">
                  <c:v>0.61643835616438358</c:v>
                </c:pt>
                <c:pt idx="836">
                  <c:v>0.74111675126903553</c:v>
                </c:pt>
                <c:pt idx="837">
                  <c:v>0.61507936507936511</c:v>
                </c:pt>
                <c:pt idx="838">
                  <c:v>0.93805309734513276</c:v>
                </c:pt>
                <c:pt idx="839">
                  <c:v>0.66806722689075626</c:v>
                </c:pt>
                <c:pt idx="840">
                  <c:v>0.83333333333333326</c:v>
                </c:pt>
                <c:pt idx="841">
                  <c:v>0.62109375</c:v>
                </c:pt>
                <c:pt idx="842">
                  <c:v>0.88018867924528299</c:v>
                </c:pt>
                <c:pt idx="843">
                  <c:v>0.97549019607843146</c:v>
                </c:pt>
                <c:pt idx="844">
                  <c:v>1.3547925608011444</c:v>
                </c:pt>
                <c:pt idx="845">
                  <c:v>1.225806451612903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B49-47B2-9D92-FA92A69B90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6808143"/>
        <c:axId val="1046792335"/>
      </c:scatterChart>
      <c:valAx>
        <c:axId val="10468081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800" dirty="0"/>
                  <a:t>Lithium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6792335"/>
        <c:crosses val="autoZero"/>
        <c:crossBetween val="midCat"/>
      </c:valAx>
      <c:valAx>
        <c:axId val="1046792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2000" dirty="0"/>
                  <a:t>K/Br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680814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K/Br vs Li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Li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rgbClr val="00B0F0"/>
              </a:solidFill>
              <a:ln w="9525">
                <a:solidFill>
                  <a:schemeClr val="bg1"/>
                </a:solidFill>
              </a:ln>
              <a:effectLst/>
            </c:spPr>
          </c:marker>
          <c:xVal>
            <c:numRef>
              <c:f>'[Data%20for%20conference%20(1)iogas (version 1).xlsx]Sheet17'!$O$2:$O$847</c:f>
              <c:numCache>
                <c:formatCode>General</c:formatCode>
                <c:ptCount val="846"/>
                <c:pt idx="0">
                  <c:v>51.4</c:v>
                </c:pt>
                <c:pt idx="1">
                  <c:v>59.2</c:v>
                </c:pt>
                <c:pt idx="2">
                  <c:v>61.3</c:v>
                </c:pt>
                <c:pt idx="3">
                  <c:v>66.599999999999994</c:v>
                </c:pt>
                <c:pt idx="4">
                  <c:v>68</c:v>
                </c:pt>
                <c:pt idx="5">
                  <c:v>53</c:v>
                </c:pt>
                <c:pt idx="6">
                  <c:v>83</c:v>
                </c:pt>
                <c:pt idx="7">
                  <c:v>86.4</c:v>
                </c:pt>
                <c:pt idx="8">
                  <c:v>95</c:v>
                </c:pt>
                <c:pt idx="9">
                  <c:v>97.6</c:v>
                </c:pt>
                <c:pt idx="10">
                  <c:v>95.9</c:v>
                </c:pt>
                <c:pt idx="11">
                  <c:v>10.7</c:v>
                </c:pt>
                <c:pt idx="12">
                  <c:v>14.5</c:v>
                </c:pt>
                <c:pt idx="13">
                  <c:v>43.9</c:v>
                </c:pt>
                <c:pt idx="14">
                  <c:v>47.9</c:v>
                </c:pt>
                <c:pt idx="15">
                  <c:v>50.9</c:v>
                </c:pt>
                <c:pt idx="16">
                  <c:v>53.2</c:v>
                </c:pt>
                <c:pt idx="17">
                  <c:v>54.7</c:v>
                </c:pt>
                <c:pt idx="18">
                  <c:v>62.3</c:v>
                </c:pt>
                <c:pt idx="19">
                  <c:v>61.9</c:v>
                </c:pt>
                <c:pt idx="20">
                  <c:v>75.599999999999994</c:v>
                </c:pt>
                <c:pt idx="21">
                  <c:v>82.5</c:v>
                </c:pt>
                <c:pt idx="22">
                  <c:v>93.7</c:v>
                </c:pt>
                <c:pt idx="23">
                  <c:v>93.3</c:v>
                </c:pt>
                <c:pt idx="24">
                  <c:v>97.6</c:v>
                </c:pt>
                <c:pt idx="25">
                  <c:v>97.4</c:v>
                </c:pt>
                <c:pt idx="26">
                  <c:v>28</c:v>
                </c:pt>
                <c:pt idx="27">
                  <c:v>35</c:v>
                </c:pt>
                <c:pt idx="28">
                  <c:v>36</c:v>
                </c:pt>
                <c:pt idx="29">
                  <c:v>39</c:v>
                </c:pt>
                <c:pt idx="30">
                  <c:v>40</c:v>
                </c:pt>
                <c:pt idx="31">
                  <c:v>45</c:v>
                </c:pt>
                <c:pt idx="32">
                  <c:v>51</c:v>
                </c:pt>
                <c:pt idx="33">
                  <c:v>54</c:v>
                </c:pt>
                <c:pt idx="34">
                  <c:v>57</c:v>
                </c:pt>
                <c:pt idx="35">
                  <c:v>60</c:v>
                </c:pt>
                <c:pt idx="36">
                  <c:v>61</c:v>
                </c:pt>
                <c:pt idx="37">
                  <c:v>62</c:v>
                </c:pt>
                <c:pt idx="38">
                  <c:v>79</c:v>
                </c:pt>
                <c:pt idx="39">
                  <c:v>235</c:v>
                </c:pt>
                <c:pt idx="40">
                  <c:v>245</c:v>
                </c:pt>
                <c:pt idx="41">
                  <c:v>249</c:v>
                </c:pt>
                <c:pt idx="42">
                  <c:v>233</c:v>
                </c:pt>
                <c:pt idx="43">
                  <c:v>208</c:v>
                </c:pt>
                <c:pt idx="44">
                  <c:v>263</c:v>
                </c:pt>
                <c:pt idx="45">
                  <c:v>254</c:v>
                </c:pt>
                <c:pt idx="46">
                  <c:v>198</c:v>
                </c:pt>
                <c:pt idx="47">
                  <c:v>103</c:v>
                </c:pt>
                <c:pt idx="48">
                  <c:v>243</c:v>
                </c:pt>
                <c:pt idx="49">
                  <c:v>282</c:v>
                </c:pt>
                <c:pt idx="50">
                  <c:v>254</c:v>
                </c:pt>
                <c:pt idx="51">
                  <c:v>169</c:v>
                </c:pt>
                <c:pt idx="52">
                  <c:v>66.099999999999994</c:v>
                </c:pt>
                <c:pt idx="53">
                  <c:v>62.9</c:v>
                </c:pt>
                <c:pt idx="54">
                  <c:v>65.900000000000006</c:v>
                </c:pt>
                <c:pt idx="55">
                  <c:v>80.599999999999994</c:v>
                </c:pt>
                <c:pt idx="56">
                  <c:v>79.8</c:v>
                </c:pt>
                <c:pt idx="57">
                  <c:v>55.6</c:v>
                </c:pt>
                <c:pt idx="58">
                  <c:v>44.5</c:v>
                </c:pt>
                <c:pt idx="59">
                  <c:v>40.700000000000003</c:v>
                </c:pt>
                <c:pt idx="60">
                  <c:v>39.9</c:v>
                </c:pt>
                <c:pt idx="62">
                  <c:v>46</c:v>
                </c:pt>
                <c:pt idx="64">
                  <c:v>34.799999999999997</c:v>
                </c:pt>
                <c:pt idx="65">
                  <c:v>43.1</c:v>
                </c:pt>
                <c:pt idx="66">
                  <c:v>86.1</c:v>
                </c:pt>
                <c:pt idx="67">
                  <c:v>73.599999999999994</c:v>
                </c:pt>
                <c:pt idx="68">
                  <c:v>85.7</c:v>
                </c:pt>
                <c:pt idx="69">
                  <c:v>58.9</c:v>
                </c:pt>
                <c:pt idx="70">
                  <c:v>62.2</c:v>
                </c:pt>
                <c:pt idx="71">
                  <c:v>66.900000000000006</c:v>
                </c:pt>
                <c:pt idx="72">
                  <c:v>46.9</c:v>
                </c:pt>
                <c:pt idx="73">
                  <c:v>42.6</c:v>
                </c:pt>
                <c:pt idx="74">
                  <c:v>60.1</c:v>
                </c:pt>
                <c:pt idx="75">
                  <c:v>48.3</c:v>
                </c:pt>
                <c:pt idx="76">
                  <c:v>30.6</c:v>
                </c:pt>
                <c:pt idx="77">
                  <c:v>47.8</c:v>
                </c:pt>
                <c:pt idx="78">
                  <c:v>28.7</c:v>
                </c:pt>
                <c:pt idx="79">
                  <c:v>46.4</c:v>
                </c:pt>
                <c:pt idx="80">
                  <c:v>10.6</c:v>
                </c:pt>
                <c:pt idx="81">
                  <c:v>11.9</c:v>
                </c:pt>
                <c:pt idx="82">
                  <c:v>8.1999999999999993</c:v>
                </c:pt>
                <c:pt idx="83">
                  <c:v>9.5</c:v>
                </c:pt>
                <c:pt idx="84">
                  <c:v>0.5</c:v>
                </c:pt>
                <c:pt idx="85">
                  <c:v>14.4</c:v>
                </c:pt>
                <c:pt idx="86">
                  <c:v>9</c:v>
                </c:pt>
                <c:pt idx="87">
                  <c:v>10.5</c:v>
                </c:pt>
                <c:pt idx="88">
                  <c:v>9.1</c:v>
                </c:pt>
                <c:pt idx="89">
                  <c:v>9.4</c:v>
                </c:pt>
                <c:pt idx="90">
                  <c:v>11.3</c:v>
                </c:pt>
                <c:pt idx="91">
                  <c:v>12.3</c:v>
                </c:pt>
                <c:pt idx="92">
                  <c:v>15.1</c:v>
                </c:pt>
                <c:pt idx="93">
                  <c:v>16.899999999999999</c:v>
                </c:pt>
                <c:pt idx="94">
                  <c:v>14.1</c:v>
                </c:pt>
                <c:pt idx="95">
                  <c:v>21.6</c:v>
                </c:pt>
                <c:pt idx="96">
                  <c:v>21.1</c:v>
                </c:pt>
                <c:pt idx="97">
                  <c:v>21.8</c:v>
                </c:pt>
                <c:pt idx="98">
                  <c:v>17.600000000000001</c:v>
                </c:pt>
                <c:pt idx="99">
                  <c:v>26.6</c:v>
                </c:pt>
                <c:pt idx="100">
                  <c:v>25.2</c:v>
                </c:pt>
                <c:pt idx="101">
                  <c:v>31.9</c:v>
                </c:pt>
                <c:pt idx="102">
                  <c:v>29.8</c:v>
                </c:pt>
                <c:pt idx="103">
                  <c:v>31.5</c:v>
                </c:pt>
                <c:pt idx="104">
                  <c:v>27.4</c:v>
                </c:pt>
                <c:pt idx="105">
                  <c:v>28.6</c:v>
                </c:pt>
                <c:pt idx="106">
                  <c:v>29.1</c:v>
                </c:pt>
                <c:pt idx="107">
                  <c:v>37.1</c:v>
                </c:pt>
                <c:pt idx="108">
                  <c:v>4.9000000000000004</c:v>
                </c:pt>
                <c:pt idx="109">
                  <c:v>10.8</c:v>
                </c:pt>
                <c:pt idx="110">
                  <c:v>11.4</c:v>
                </c:pt>
                <c:pt idx="111">
                  <c:v>2.4</c:v>
                </c:pt>
                <c:pt idx="112">
                  <c:v>8.4</c:v>
                </c:pt>
                <c:pt idx="113">
                  <c:v>2.6</c:v>
                </c:pt>
                <c:pt idx="114">
                  <c:v>1.2</c:v>
                </c:pt>
                <c:pt idx="115">
                  <c:v>1.7</c:v>
                </c:pt>
                <c:pt idx="116">
                  <c:v>3.3</c:v>
                </c:pt>
                <c:pt idx="117">
                  <c:v>3.6</c:v>
                </c:pt>
                <c:pt idx="118">
                  <c:v>4.7</c:v>
                </c:pt>
                <c:pt idx="119">
                  <c:v>6.3</c:v>
                </c:pt>
                <c:pt idx="120">
                  <c:v>13.1</c:v>
                </c:pt>
                <c:pt idx="121">
                  <c:v>19.3</c:v>
                </c:pt>
                <c:pt idx="122">
                  <c:v>1.74</c:v>
                </c:pt>
                <c:pt idx="123">
                  <c:v>2.44</c:v>
                </c:pt>
                <c:pt idx="124">
                  <c:v>0.88</c:v>
                </c:pt>
                <c:pt idx="125">
                  <c:v>0.56999999999999995</c:v>
                </c:pt>
                <c:pt idx="126">
                  <c:v>0.57999999999999996</c:v>
                </c:pt>
                <c:pt idx="127">
                  <c:v>0.8</c:v>
                </c:pt>
                <c:pt idx="128">
                  <c:v>1.23</c:v>
                </c:pt>
                <c:pt idx="129">
                  <c:v>2.5299999999999998</c:v>
                </c:pt>
                <c:pt idx="130">
                  <c:v>3.56</c:v>
                </c:pt>
                <c:pt idx="131">
                  <c:v>4.74</c:v>
                </c:pt>
                <c:pt idx="132">
                  <c:v>8.6300000000000008</c:v>
                </c:pt>
                <c:pt idx="133">
                  <c:v>2.61</c:v>
                </c:pt>
                <c:pt idx="134">
                  <c:v>4.97</c:v>
                </c:pt>
                <c:pt idx="135">
                  <c:v>7.02</c:v>
                </c:pt>
                <c:pt idx="136">
                  <c:v>3.9</c:v>
                </c:pt>
                <c:pt idx="137">
                  <c:v>5.56</c:v>
                </c:pt>
                <c:pt idx="138">
                  <c:v>4.88</c:v>
                </c:pt>
                <c:pt idx="139">
                  <c:v>1.49</c:v>
                </c:pt>
                <c:pt idx="140">
                  <c:v>7.21</c:v>
                </c:pt>
                <c:pt idx="141">
                  <c:v>8.24</c:v>
                </c:pt>
                <c:pt idx="142">
                  <c:v>5.93</c:v>
                </c:pt>
                <c:pt idx="143">
                  <c:v>4.59</c:v>
                </c:pt>
                <c:pt idx="144">
                  <c:v>10.8</c:v>
                </c:pt>
                <c:pt idx="145">
                  <c:v>9.3699999999999992</c:v>
                </c:pt>
                <c:pt idx="146">
                  <c:v>7.75</c:v>
                </c:pt>
                <c:pt idx="147">
                  <c:v>6.56</c:v>
                </c:pt>
                <c:pt idx="148">
                  <c:v>6.73</c:v>
                </c:pt>
                <c:pt idx="149">
                  <c:v>6</c:v>
                </c:pt>
                <c:pt idx="150" formatCode="0">
                  <c:v>23.526600000000002</c:v>
                </c:pt>
                <c:pt idx="151" formatCode="0">
                  <c:v>20.750600000000002</c:v>
                </c:pt>
                <c:pt idx="152" formatCode="0">
                  <c:v>25.816800000000004</c:v>
                </c:pt>
                <c:pt idx="153" formatCode="0">
                  <c:v>20.334200000000003</c:v>
                </c:pt>
                <c:pt idx="154" formatCode="0">
                  <c:v>20.195400000000003</c:v>
                </c:pt>
                <c:pt idx="155" formatCode="0">
                  <c:v>28.454000000000001</c:v>
                </c:pt>
                <c:pt idx="156" formatCode="0">
                  <c:v>10.895800000000001</c:v>
                </c:pt>
                <c:pt idx="157" formatCode="0">
                  <c:v>19.917800000000003</c:v>
                </c:pt>
                <c:pt idx="158" formatCode="0">
                  <c:v>21.583400000000001</c:v>
                </c:pt>
                <c:pt idx="159" formatCode="0">
                  <c:v>17.627600000000001</c:v>
                </c:pt>
                <c:pt idx="160" formatCode="0">
                  <c:v>16.031400000000001</c:v>
                </c:pt>
                <c:pt idx="161" formatCode="0">
                  <c:v>17.141800000000003</c:v>
                </c:pt>
                <c:pt idx="162" formatCode="0">
                  <c:v>23.110200000000003</c:v>
                </c:pt>
                <c:pt idx="163" formatCode="0">
                  <c:v>21.861000000000001</c:v>
                </c:pt>
                <c:pt idx="164" formatCode="0">
                  <c:v>25.261600000000001</c:v>
                </c:pt>
                <c:pt idx="165" formatCode="0">
                  <c:v>22.2774</c:v>
                </c:pt>
                <c:pt idx="166" formatCode="0">
                  <c:v>22.832600000000003</c:v>
                </c:pt>
                <c:pt idx="167" formatCode="0">
                  <c:v>20.056600000000003</c:v>
                </c:pt>
                <c:pt idx="168" formatCode="0">
                  <c:v>20.473000000000003</c:v>
                </c:pt>
                <c:pt idx="169" formatCode="0">
                  <c:v>24.220600000000005</c:v>
                </c:pt>
                <c:pt idx="170" formatCode="0">
                  <c:v>16.8642</c:v>
                </c:pt>
                <c:pt idx="171" formatCode="0">
                  <c:v>27.551800000000004</c:v>
                </c:pt>
                <c:pt idx="172" formatCode="0">
                  <c:v>6.4472600000000009</c:v>
                </c:pt>
                <c:pt idx="173" formatCode="0">
                  <c:v>28.176399999999997</c:v>
                </c:pt>
                <c:pt idx="174" formatCode="0">
                  <c:v>27.898799999999998</c:v>
                </c:pt>
                <c:pt idx="175" formatCode="0">
                  <c:v>26.163800000000002</c:v>
                </c:pt>
                <c:pt idx="176" formatCode="0">
                  <c:v>28.037600000000001</c:v>
                </c:pt>
                <c:pt idx="177" formatCode="0">
                  <c:v>6.593</c:v>
                </c:pt>
                <c:pt idx="178" formatCode="0">
                  <c:v>13.949399999999999</c:v>
                </c:pt>
                <c:pt idx="179" formatCode="0">
                  <c:v>22.4162</c:v>
                </c:pt>
                <c:pt idx="180" formatCode="0">
                  <c:v>26.996600000000001</c:v>
                </c:pt>
                <c:pt idx="181" formatCode="0">
                  <c:v>26.025000000000002</c:v>
                </c:pt>
                <c:pt idx="182" formatCode="0">
                  <c:v>30.605400000000003</c:v>
                </c:pt>
                <c:pt idx="183" formatCode="0">
                  <c:v>23.249000000000002</c:v>
                </c:pt>
                <c:pt idx="184" formatCode="0">
                  <c:v>22.2774</c:v>
                </c:pt>
                <c:pt idx="185" formatCode="0">
                  <c:v>23.596</c:v>
                </c:pt>
                <c:pt idx="186" formatCode="0">
                  <c:v>24.359400000000001</c:v>
                </c:pt>
                <c:pt idx="187" formatCode="0">
                  <c:v>17.558199999999999</c:v>
                </c:pt>
                <c:pt idx="188" formatCode="0">
                  <c:v>24.0124</c:v>
                </c:pt>
                <c:pt idx="189" formatCode="###0.00;###0.00">
                  <c:v>3.55</c:v>
                </c:pt>
                <c:pt idx="190" formatCode="###0.000;###0.000">
                  <c:v>0.37</c:v>
                </c:pt>
                <c:pt idx="191" formatCode="###0.000;###0.000">
                  <c:v>0.45800000000000002</c:v>
                </c:pt>
                <c:pt idx="192" formatCode="###0.00;###0.00">
                  <c:v>2.46</c:v>
                </c:pt>
                <c:pt idx="193" formatCode="###0.00;###0.00">
                  <c:v>2.73</c:v>
                </c:pt>
                <c:pt idx="194" formatCode="###0.00;###0.00">
                  <c:v>1.84</c:v>
                </c:pt>
                <c:pt idx="195" formatCode="###0.00;###0.00">
                  <c:v>2.64</c:v>
                </c:pt>
                <c:pt idx="196" formatCode="###0.00;###0.00">
                  <c:v>4.47</c:v>
                </c:pt>
                <c:pt idx="197" formatCode="###0.00;###0.00">
                  <c:v>2.52</c:v>
                </c:pt>
                <c:pt idx="198" formatCode="###0.00;###0.00">
                  <c:v>2.63</c:v>
                </c:pt>
                <c:pt idx="199" formatCode="###0.00;###0.00">
                  <c:v>4.04</c:v>
                </c:pt>
                <c:pt idx="200" formatCode="###0.00;###0.00">
                  <c:v>4.1500000000000004</c:v>
                </c:pt>
                <c:pt idx="201" formatCode="###0.00;###0.00">
                  <c:v>8.4499999999999993</c:v>
                </c:pt>
                <c:pt idx="202" formatCode="###0.00;###0.00">
                  <c:v>5.35</c:v>
                </c:pt>
                <c:pt idx="203" formatCode="###0.000;###0.000">
                  <c:v>0.20200000000000001</c:v>
                </c:pt>
                <c:pt idx="204" formatCode="###0;###0">
                  <c:v>104</c:v>
                </c:pt>
                <c:pt idx="205" formatCode="###0;###0">
                  <c:v>176</c:v>
                </c:pt>
                <c:pt idx="206" formatCode="###0.0;###0.0">
                  <c:v>88.7</c:v>
                </c:pt>
                <c:pt idx="207" formatCode="###0.0;###0.0">
                  <c:v>84</c:v>
                </c:pt>
                <c:pt idx="208" formatCode="###0;###0">
                  <c:v>61</c:v>
                </c:pt>
                <c:pt idx="209" formatCode="###0;###0">
                  <c:v>63</c:v>
                </c:pt>
                <c:pt idx="210" formatCode="###0.0;###0.0">
                  <c:v>81.900000000000006</c:v>
                </c:pt>
                <c:pt idx="211" formatCode="###0.0;###0.0">
                  <c:v>69.400000000000006</c:v>
                </c:pt>
                <c:pt idx="212" formatCode="###0.0;###0.0">
                  <c:v>15.9</c:v>
                </c:pt>
                <c:pt idx="213" formatCode="###0.0;###0.0">
                  <c:v>17</c:v>
                </c:pt>
                <c:pt idx="214" formatCode="###0.0;###0.0">
                  <c:v>49.4</c:v>
                </c:pt>
                <c:pt idx="215" formatCode="###0.0;###0.0">
                  <c:v>43.1</c:v>
                </c:pt>
                <c:pt idx="216" formatCode="###0.0;###0.0">
                  <c:v>49.2</c:v>
                </c:pt>
                <c:pt idx="217" formatCode="###0.0;###0.0">
                  <c:v>42.6</c:v>
                </c:pt>
                <c:pt idx="218" formatCode="###0;###0">
                  <c:v>103</c:v>
                </c:pt>
                <c:pt idx="219" formatCode="###0.000;###0.000">
                  <c:v>0.35599999999999998</c:v>
                </c:pt>
                <c:pt idx="220" formatCode="###0;###0">
                  <c:v>108</c:v>
                </c:pt>
                <c:pt idx="221" formatCode="###0;###0">
                  <c:v>58</c:v>
                </c:pt>
                <c:pt idx="222" formatCode="###0.0;###0.0">
                  <c:v>40.799999999999997</c:v>
                </c:pt>
                <c:pt idx="223" formatCode="###0.0;###0.0">
                  <c:v>74.2</c:v>
                </c:pt>
                <c:pt idx="224" formatCode="###0.0;###0.0">
                  <c:v>72</c:v>
                </c:pt>
                <c:pt idx="225" formatCode="###0.0;###0.0">
                  <c:v>37.200000000000003</c:v>
                </c:pt>
                <c:pt idx="226" formatCode="###0.0;###0.0">
                  <c:v>65.3</c:v>
                </c:pt>
                <c:pt idx="227" formatCode="###0.0;###0.0">
                  <c:v>47.7</c:v>
                </c:pt>
                <c:pt idx="228" formatCode="###0.0;###0.0">
                  <c:v>50.4</c:v>
                </c:pt>
                <c:pt idx="229" formatCode="###0.0;###0.0">
                  <c:v>45.9</c:v>
                </c:pt>
                <c:pt idx="230" formatCode="###0.0;###0.0">
                  <c:v>51.3</c:v>
                </c:pt>
                <c:pt idx="231" formatCode="###0.0;###0.0">
                  <c:v>48.2</c:v>
                </c:pt>
                <c:pt idx="232" formatCode="###0.0;###0.0">
                  <c:v>39.700000000000003</c:v>
                </c:pt>
                <c:pt idx="233" formatCode="###0.0;###0.0">
                  <c:v>42.1</c:v>
                </c:pt>
                <c:pt idx="234" formatCode="###0.0;###0.0">
                  <c:v>36.6</c:v>
                </c:pt>
                <c:pt idx="235" formatCode="###0.0;###0.0">
                  <c:v>54.5</c:v>
                </c:pt>
                <c:pt idx="236" formatCode="###0.0;###0.0">
                  <c:v>40.5</c:v>
                </c:pt>
                <c:pt idx="237" formatCode="###0.0;###0.0">
                  <c:v>44.5</c:v>
                </c:pt>
                <c:pt idx="238" formatCode="###0.0;###0.0">
                  <c:v>47.3</c:v>
                </c:pt>
                <c:pt idx="239" formatCode="###0.0;###0.0">
                  <c:v>36.299999999999997</c:v>
                </c:pt>
                <c:pt idx="240" formatCode="###0.0;###0.0">
                  <c:v>40.700000000000003</c:v>
                </c:pt>
                <c:pt idx="241" formatCode="###0.0;###0.0">
                  <c:v>47.4</c:v>
                </c:pt>
                <c:pt idx="242" formatCode="###0.0;###0.0">
                  <c:v>59.8</c:v>
                </c:pt>
                <c:pt idx="243" formatCode="###0.0;###0.0">
                  <c:v>53.6</c:v>
                </c:pt>
                <c:pt idx="244" formatCode="0.0">
                  <c:v>12.124600912373031</c:v>
                </c:pt>
                <c:pt idx="245" formatCode="0.0">
                  <c:v>11.89107221609118</c:v>
                </c:pt>
                <c:pt idx="246" formatCode="0.0">
                  <c:v>13.147536030752853</c:v>
                </c:pt>
                <c:pt idx="247" formatCode="0.0">
                  <c:v>12.884133328103079</c:v>
                </c:pt>
                <c:pt idx="248" formatCode="0.0">
                  <c:v>12.263404243942547</c:v>
                </c:pt>
                <c:pt idx="249" formatCode="0.0">
                  <c:v>12.639117284296555</c:v>
                </c:pt>
                <c:pt idx="250" formatCode="0.0">
                  <c:v>16.354232710910136</c:v>
                </c:pt>
                <c:pt idx="251" formatCode="0.0">
                  <c:v>15.967399832275856</c:v>
                </c:pt>
                <c:pt idx="252" formatCode="0.0">
                  <c:v>16.105690872083585</c:v>
                </c:pt>
                <c:pt idx="253" formatCode="0.0">
                  <c:v>16.248313953278174</c:v>
                </c:pt>
                <c:pt idx="254" formatCode="0.0">
                  <c:v>15.490876594032988</c:v>
                </c:pt>
                <c:pt idx="255" formatCode="0.0">
                  <c:v>15.845645561832368</c:v>
                </c:pt>
                <c:pt idx="256" formatCode="0.0">
                  <c:v>14.836725448082213</c:v>
                </c:pt>
                <c:pt idx="257" formatCode="0.0">
                  <c:v>14.819731078792229</c:v>
                </c:pt>
                <c:pt idx="258" formatCode="0.0">
                  <c:v>10.257007881800462</c:v>
                </c:pt>
                <c:pt idx="259" formatCode="0.0">
                  <c:v>11.228183084762687</c:v>
                </c:pt>
                <c:pt idx="260" formatCode="0.0">
                  <c:v>8.1131994323201209</c:v>
                </c:pt>
                <c:pt idx="261" formatCode="0.0">
                  <c:v>10.360879518637585</c:v>
                </c:pt>
                <c:pt idx="262" formatCode="0.0">
                  <c:v>8.8758562777769967</c:v>
                </c:pt>
                <c:pt idx="263" formatCode="0.0">
                  <c:v>13.502910763114601</c:v>
                </c:pt>
                <c:pt idx="264" formatCode="0.0">
                  <c:v>10.012950508363105</c:v>
                </c:pt>
                <c:pt idx="265" formatCode="0.0">
                  <c:v>12.394830982887045</c:v>
                </c:pt>
                <c:pt idx="266" formatCode="0.0">
                  <c:v>18.3296925</c:v>
                </c:pt>
                <c:pt idx="267" formatCode="0.0">
                  <c:v>8.3719055938697302</c:v>
                </c:pt>
                <c:pt idx="268" formatCode="0.0">
                  <c:v>8.3062916129032267</c:v>
                </c:pt>
                <c:pt idx="269" formatCode="0.0">
                  <c:v>8.8371488435374133</c:v>
                </c:pt>
                <c:pt idx="270" formatCode="0.0">
                  <c:v>14.691214364295879</c:v>
                </c:pt>
                <c:pt idx="271" formatCode="0.0">
                  <c:v>10.011028399999999</c:v>
                </c:pt>
                <c:pt idx="272" formatCode="0.0">
                  <c:v>11.211108091603053</c:v>
                </c:pt>
                <c:pt idx="273" formatCode="0.0">
                  <c:v>9.0472154351544294</c:v>
                </c:pt>
                <c:pt idx="274" formatCode="0.0">
                  <c:v>11.315846177215192</c:v>
                </c:pt>
                <c:pt idx="275" formatCode="0.0">
                  <c:v>9.6044679002876325</c:v>
                </c:pt>
                <c:pt idx="276" formatCode="0.0">
                  <c:v>2.9315761999999999</c:v>
                </c:pt>
                <c:pt idx="277" formatCode="0.0">
                  <c:v>12.293145385211114</c:v>
                </c:pt>
                <c:pt idx="278" formatCode="0.0">
                  <c:v>10.683953939393939</c:v>
                </c:pt>
                <c:pt idx="279" formatCode="0.0">
                  <c:v>10.387768039215688</c:v>
                </c:pt>
                <c:pt idx="280" formatCode="0.0">
                  <c:v>13.360576704545457</c:v>
                </c:pt>
                <c:pt idx="281" formatCode="0.0">
                  <c:v>13.279238354430378</c:v>
                </c:pt>
                <c:pt idx="282" formatCode="0.0">
                  <c:v>12.871905882352941</c:v>
                </c:pt>
                <c:pt idx="283" formatCode="0.0">
                  <c:v>13.643016470588236</c:v>
                </c:pt>
                <c:pt idx="284" formatCode="0.0">
                  <c:v>14.517859876543209</c:v>
                </c:pt>
                <c:pt idx="285" formatCode="0.0">
                  <c:v>11.514785714285715</c:v>
                </c:pt>
                <c:pt idx="286" formatCode="0.0">
                  <c:v>15.274972959084131</c:v>
                </c:pt>
                <c:pt idx="287" formatCode="0.0">
                  <c:v>13.178666103297193</c:v>
                </c:pt>
                <c:pt idx="288" formatCode="0.0">
                  <c:v>14.238460327868852</c:v>
                </c:pt>
                <c:pt idx="289" formatCode="0.0">
                  <c:v>13.466511068702291</c:v>
                </c:pt>
                <c:pt idx="290" formatCode="0.0">
                  <c:v>9.3823049999999988</c:v>
                </c:pt>
                <c:pt idx="291" formatCode="0.0">
                  <c:v>14.099820392499309</c:v>
                </c:pt>
                <c:pt idx="292" formatCode="0.0">
                  <c:v>15.460234785204586</c:v>
                </c:pt>
                <c:pt idx="293" formatCode="0.0">
                  <c:v>15.635305350468908</c:v>
                </c:pt>
                <c:pt idx="294" formatCode="0.0">
                  <c:v>6.7447916279069764</c:v>
                </c:pt>
                <c:pt idx="295" formatCode="0.0">
                  <c:v>8.5231689240506316</c:v>
                </c:pt>
                <c:pt idx="296" formatCode="0.0">
                  <c:v>9.4642547320061272</c:v>
                </c:pt>
                <c:pt idx="297" formatCode="0.0">
                  <c:v>6.2615810688140554</c:v>
                </c:pt>
                <c:pt idx="298" formatCode="0.0">
                  <c:v>8.8455332374100735</c:v>
                </c:pt>
                <c:pt idx="299" formatCode="0.0">
                  <c:v>14.688581162746003</c:v>
                </c:pt>
                <c:pt idx="300" formatCode="0.0">
                  <c:v>15.442489361059309</c:v>
                </c:pt>
                <c:pt idx="301" formatCode="0.0">
                  <c:v>9.5172156890459352</c:v>
                </c:pt>
                <c:pt idx="302" formatCode="0.0">
                  <c:v>14.092162589928055</c:v>
                </c:pt>
                <c:pt idx="303" formatCode="0.0">
                  <c:v>12.947506363636364</c:v>
                </c:pt>
                <c:pt idx="304" formatCode="0.0">
                  <c:v>13.248329769230768</c:v>
                </c:pt>
                <c:pt idx="305" formatCode="0.0">
                  <c:v>5.579201830065359</c:v>
                </c:pt>
                <c:pt idx="306" formatCode="0.0">
                  <c:v>9.2265463157894718</c:v>
                </c:pt>
                <c:pt idx="307" formatCode="0.0">
                  <c:v>9.6246598198198186</c:v>
                </c:pt>
                <c:pt idx="308" formatCode="0.0">
                  <c:v>8.6737434482758609</c:v>
                </c:pt>
                <c:pt idx="309" formatCode="0.0">
                  <c:v>7.2706163535911612</c:v>
                </c:pt>
                <c:pt idx="310" formatCode="0.0">
                  <c:v>7.6985114465408806</c:v>
                </c:pt>
                <c:pt idx="311" formatCode="0.0">
                  <c:v>13.23985954751131</c:v>
                </c:pt>
                <c:pt idx="312" formatCode="0.0">
                  <c:v>14.045040000000002</c:v>
                </c:pt>
                <c:pt idx="313" formatCode="0.0">
                  <c:v>12.901265789473682</c:v>
                </c:pt>
                <c:pt idx="314" formatCode="0.0">
                  <c:v>17.658470899879077</c:v>
                </c:pt>
                <c:pt idx="315" formatCode="0.0">
                  <c:v>18.484843416491703</c:v>
                </c:pt>
                <c:pt idx="316" formatCode="0.0">
                  <c:v>12.98325011627907</c:v>
                </c:pt>
                <c:pt idx="317" formatCode="0.0">
                  <c:v>12.167002747252749</c:v>
                </c:pt>
                <c:pt idx="320" formatCode="0.0">
                  <c:v>10.46813995575803</c:v>
                </c:pt>
                <c:pt idx="326" formatCode="0.0">
                  <c:v>9.8965382029591744</c:v>
                </c:pt>
                <c:pt idx="327" formatCode="0.0">
                  <c:v>18.707866279069766</c:v>
                </c:pt>
                <c:pt idx="328" formatCode="0.0">
                  <c:v>19.251823336283643</c:v>
                </c:pt>
                <c:pt idx="329" formatCode="0.0">
                  <c:v>4.7146053968253971</c:v>
                </c:pt>
                <c:pt idx="330" formatCode="0.0">
                  <c:v>6.9045177011494259</c:v>
                </c:pt>
                <c:pt idx="331" formatCode="0.0">
                  <c:v>14.07126057248384</c:v>
                </c:pt>
                <c:pt idx="332" formatCode="0.0">
                  <c:v>5.7475978676470589</c:v>
                </c:pt>
                <c:pt idx="333" formatCode="0.0">
                  <c:v>6.8462570940170933</c:v>
                </c:pt>
                <c:pt idx="334" formatCode="0.0">
                  <c:v>8.2386456603773564</c:v>
                </c:pt>
                <c:pt idx="335" formatCode="0.0">
                  <c:v>5.0275420903954799</c:v>
                </c:pt>
                <c:pt idx="336" formatCode="0.0">
                  <c:v>6.8323848648648653</c:v>
                </c:pt>
                <c:pt idx="337" formatCode="0.0">
                  <c:v>15.551609635308145</c:v>
                </c:pt>
                <c:pt idx="338" formatCode="0.0">
                  <c:v>9.875751238095237</c:v>
                </c:pt>
                <c:pt idx="339" formatCode="0.0">
                  <c:v>16.571241929960266</c:v>
                </c:pt>
                <c:pt idx="340" formatCode="0.0">
                  <c:v>12.132563296398894</c:v>
                </c:pt>
                <c:pt idx="341" formatCode="0.0">
                  <c:v>22.567449312456965</c:v>
                </c:pt>
                <c:pt idx="342" formatCode="0.0">
                  <c:v>11.51581453831041</c:v>
                </c:pt>
                <c:pt idx="343" formatCode="0.0">
                  <c:v>12.491167845993756</c:v>
                </c:pt>
                <c:pt idx="344" formatCode="0.0">
                  <c:v>6.406436238244515</c:v>
                </c:pt>
                <c:pt idx="345" formatCode="0.0">
                  <c:v>4.2227062962962973</c:v>
                </c:pt>
                <c:pt idx="346" formatCode="0.0">
                  <c:v>12.727933654773386</c:v>
                </c:pt>
                <c:pt idx="347" formatCode="0.0">
                  <c:v>13.556711706349208</c:v>
                </c:pt>
                <c:pt idx="348" formatCode="0.0">
                  <c:v>18.445053621450644</c:v>
                </c:pt>
                <c:pt idx="349" formatCode="0.0">
                  <c:v>20.291114330269377</c:v>
                </c:pt>
                <c:pt idx="350" formatCode="0.0">
                  <c:v>18.733343376919699</c:v>
                </c:pt>
                <c:pt idx="351" formatCode="0.0">
                  <c:v>20.425592780817777</c:v>
                </c:pt>
                <c:pt idx="352" formatCode="0.0">
                  <c:v>19.146621144231201</c:v>
                </c:pt>
                <c:pt idx="353" formatCode="0.0">
                  <c:v>18.740152539309069</c:v>
                </c:pt>
                <c:pt idx="354" formatCode="0.0">
                  <c:v>25.360956508892741</c:v>
                </c:pt>
                <c:pt idx="355" formatCode="0.0">
                  <c:v>20.176476224101769</c:v>
                </c:pt>
                <c:pt idx="356" formatCode="0.0">
                  <c:v>8.5959524271844661</c:v>
                </c:pt>
                <c:pt idx="357" formatCode="0.0">
                  <c:v>18.13618585193321</c:v>
                </c:pt>
                <c:pt idx="358" formatCode="0.0">
                  <c:v>12.990979902912621</c:v>
                </c:pt>
                <c:pt idx="359" formatCode="0.0">
                  <c:v>21.127475563909773</c:v>
                </c:pt>
                <c:pt idx="360" formatCode="0.0">
                  <c:v>14.467299502487561</c:v>
                </c:pt>
                <c:pt idx="361" formatCode="0.0">
                  <c:v>11.854598076923077</c:v>
                </c:pt>
                <c:pt idx="362" formatCode="0.0">
                  <c:v>14.316416805170823</c:v>
                </c:pt>
                <c:pt idx="363" formatCode="0.0">
                  <c:v>11.226439609756099</c:v>
                </c:pt>
                <c:pt idx="364" formatCode="0.0">
                  <c:v>11.571584694932783</c:v>
                </c:pt>
                <c:pt idx="365" formatCode="0.0">
                  <c:v>21.244374767166544</c:v>
                </c:pt>
                <c:pt idx="366" formatCode="0.0">
                  <c:v>9.6505384615384635</c:v>
                </c:pt>
                <c:pt idx="367" formatCode="0.0">
                  <c:v>10.804029472140764</c:v>
                </c:pt>
                <c:pt idx="368" formatCode="0.0">
                  <c:v>11.433988862745098</c:v>
                </c:pt>
                <c:pt idx="369" formatCode="0.0">
                  <c:v>13.370495708406816</c:v>
                </c:pt>
                <c:pt idx="370" formatCode="0.0">
                  <c:v>8.6547003513996437</c:v>
                </c:pt>
                <c:pt idx="371" formatCode="0.0">
                  <c:v>9.2189190909090897</c:v>
                </c:pt>
                <c:pt idx="372" formatCode="0.0">
                  <c:v>8.3103971859296468</c:v>
                </c:pt>
                <c:pt idx="373" formatCode="0.0">
                  <c:v>17.61760758293839</c:v>
                </c:pt>
                <c:pt idx="374" formatCode="0.0">
                  <c:v>16.730013365384618</c:v>
                </c:pt>
                <c:pt idx="375" formatCode="0.0">
                  <c:v>24.076544074577296</c:v>
                </c:pt>
                <c:pt idx="376" formatCode="0.0">
                  <c:v>15.038321410818718</c:v>
                </c:pt>
                <c:pt idx="377" formatCode="0.0">
                  <c:v>13.417641788908767</c:v>
                </c:pt>
                <c:pt idx="378" formatCode="0.0">
                  <c:v>13.034863636363635</c:v>
                </c:pt>
                <c:pt idx="379" formatCode="0.0">
                  <c:v>8.2749658064516129</c:v>
                </c:pt>
                <c:pt idx="380" formatCode="0.0">
                  <c:v>17.21413293293293</c:v>
                </c:pt>
                <c:pt idx="381" formatCode="0.0">
                  <c:v>11.199298594719167</c:v>
                </c:pt>
                <c:pt idx="382" formatCode="0.0">
                  <c:v>17.642791262135926</c:v>
                </c:pt>
                <c:pt idx="383" formatCode="0.0">
                  <c:v>17.018345276058962</c:v>
                </c:pt>
                <c:pt idx="384" formatCode="0.0">
                  <c:v>13.533425920649112</c:v>
                </c:pt>
                <c:pt idx="385" formatCode="0.0">
                  <c:v>19.539908219746351</c:v>
                </c:pt>
                <c:pt idx="386" formatCode="0.0">
                  <c:v>18.076239211188607</c:v>
                </c:pt>
                <c:pt idx="387" formatCode="0.0">
                  <c:v>25.663228186813182</c:v>
                </c:pt>
                <c:pt idx="388" formatCode="0.0">
                  <c:v>16.442737722296606</c:v>
                </c:pt>
                <c:pt idx="389" formatCode="0.0">
                  <c:v>16.792325137195114</c:v>
                </c:pt>
                <c:pt idx="390" formatCode="0.0">
                  <c:v>13.407545717035612</c:v>
                </c:pt>
                <c:pt idx="391" formatCode="0.0">
                  <c:v>16.876508309990662</c:v>
                </c:pt>
                <c:pt idx="392" formatCode="0.0">
                  <c:v>33.332212958484668</c:v>
                </c:pt>
                <c:pt idx="393" formatCode="0.0">
                  <c:v>18.355453101240659</c:v>
                </c:pt>
                <c:pt idx="394" formatCode="0.0">
                  <c:v>25.630533783783783</c:v>
                </c:pt>
                <c:pt idx="395" formatCode="0.0">
                  <c:v>20.650211377594715</c:v>
                </c:pt>
                <c:pt idx="396" formatCode="0.0">
                  <c:v>24.665511545454549</c:v>
                </c:pt>
                <c:pt idx="397" formatCode="0.0">
                  <c:v>23.903989792059548</c:v>
                </c:pt>
                <c:pt idx="398" formatCode="0.0">
                  <c:v>22.062552653275098</c:v>
                </c:pt>
                <c:pt idx="399" formatCode="0.0">
                  <c:v>22.756435376688923</c:v>
                </c:pt>
                <c:pt idx="400" formatCode="0.0">
                  <c:v>30.335082951838793</c:v>
                </c:pt>
                <c:pt idx="401" formatCode="0.0">
                  <c:v>27.323996810325273</c:v>
                </c:pt>
                <c:pt idx="402" formatCode="0.0">
                  <c:v>38.038535835991851</c:v>
                </c:pt>
                <c:pt idx="403" formatCode="0.0">
                  <c:v>39.276553002126981</c:v>
                </c:pt>
                <c:pt idx="404" formatCode="0.0">
                  <c:v>27.590094863181278</c:v>
                </c:pt>
                <c:pt idx="405" formatCode="0.0">
                  <c:v>27.262810751052324</c:v>
                </c:pt>
                <c:pt idx="406" formatCode="0.0">
                  <c:v>35.881235451261105</c:v>
                </c:pt>
                <c:pt idx="407" formatCode="0.0">
                  <c:v>38.022685932472093</c:v>
                </c:pt>
                <c:pt idx="408" formatCode="0.0">
                  <c:v>27.859577228534455</c:v>
                </c:pt>
                <c:pt idx="409" formatCode="0.0">
                  <c:v>28.449645672643957</c:v>
                </c:pt>
                <c:pt idx="410" formatCode="0.0">
                  <c:v>29.611588852077571</c:v>
                </c:pt>
                <c:pt idx="411" formatCode="0.0">
                  <c:v>8.0510058248178158</c:v>
                </c:pt>
                <c:pt idx="412" formatCode="0.0">
                  <c:v>14.069988695164737</c:v>
                </c:pt>
                <c:pt idx="413" formatCode="0.0">
                  <c:v>4.6292054042892854</c:v>
                </c:pt>
                <c:pt idx="414" formatCode="0.0">
                  <c:v>10.182284982063445</c:v>
                </c:pt>
                <c:pt idx="415" formatCode="0.0">
                  <c:v>10.976034177171075</c:v>
                </c:pt>
                <c:pt idx="416" formatCode="0.0">
                  <c:v>27.626963183826859</c:v>
                </c:pt>
                <c:pt idx="417" formatCode="0.0">
                  <c:v>3.0080827645179333</c:v>
                </c:pt>
                <c:pt idx="418" formatCode="0.0">
                  <c:v>10.399843925713855</c:v>
                </c:pt>
                <c:pt idx="419" formatCode="0.0">
                  <c:v>19.092632788292892</c:v>
                </c:pt>
                <c:pt idx="420" formatCode="0.0">
                  <c:v>18.929729304427358</c:v>
                </c:pt>
                <c:pt idx="421" formatCode="0.0">
                  <c:v>27.856110574054235</c:v>
                </c:pt>
                <c:pt idx="422" formatCode="0.0">
                  <c:v>24.428360996452614</c:v>
                </c:pt>
                <c:pt idx="423">
                  <c:v>187</c:v>
                </c:pt>
                <c:pt idx="424">
                  <c:v>132</c:v>
                </c:pt>
                <c:pt idx="425">
                  <c:v>423</c:v>
                </c:pt>
                <c:pt idx="426">
                  <c:v>370</c:v>
                </c:pt>
                <c:pt idx="427">
                  <c:v>364</c:v>
                </c:pt>
                <c:pt idx="428">
                  <c:v>338</c:v>
                </c:pt>
                <c:pt idx="429">
                  <c:v>316</c:v>
                </c:pt>
                <c:pt idx="430">
                  <c:v>371</c:v>
                </c:pt>
                <c:pt idx="431">
                  <c:v>126</c:v>
                </c:pt>
                <c:pt idx="432">
                  <c:v>149</c:v>
                </c:pt>
                <c:pt idx="433">
                  <c:v>136</c:v>
                </c:pt>
                <c:pt idx="434">
                  <c:v>327</c:v>
                </c:pt>
                <c:pt idx="435">
                  <c:v>244</c:v>
                </c:pt>
                <c:pt idx="436">
                  <c:v>288</c:v>
                </c:pt>
                <c:pt idx="437">
                  <c:v>116</c:v>
                </c:pt>
                <c:pt idx="438">
                  <c:v>269</c:v>
                </c:pt>
                <c:pt idx="439">
                  <c:v>165</c:v>
                </c:pt>
                <c:pt idx="440">
                  <c:v>228</c:v>
                </c:pt>
                <c:pt idx="441">
                  <c:v>223</c:v>
                </c:pt>
                <c:pt idx="442">
                  <c:v>227</c:v>
                </c:pt>
                <c:pt idx="443">
                  <c:v>76</c:v>
                </c:pt>
                <c:pt idx="444">
                  <c:v>74</c:v>
                </c:pt>
                <c:pt idx="445">
                  <c:v>67</c:v>
                </c:pt>
                <c:pt idx="446">
                  <c:v>186</c:v>
                </c:pt>
                <c:pt idx="447">
                  <c:v>191</c:v>
                </c:pt>
                <c:pt idx="448">
                  <c:v>172</c:v>
                </c:pt>
                <c:pt idx="449">
                  <c:v>107</c:v>
                </c:pt>
                <c:pt idx="450">
                  <c:v>109</c:v>
                </c:pt>
                <c:pt idx="451">
                  <c:v>122</c:v>
                </c:pt>
                <c:pt idx="452">
                  <c:v>162</c:v>
                </c:pt>
                <c:pt idx="453">
                  <c:v>144</c:v>
                </c:pt>
                <c:pt idx="454">
                  <c:v>169</c:v>
                </c:pt>
                <c:pt idx="455">
                  <c:v>105</c:v>
                </c:pt>
                <c:pt idx="456">
                  <c:v>72</c:v>
                </c:pt>
                <c:pt idx="457">
                  <c:v>90</c:v>
                </c:pt>
                <c:pt idx="458">
                  <c:v>177</c:v>
                </c:pt>
                <c:pt idx="459">
                  <c:v>179</c:v>
                </c:pt>
                <c:pt idx="460">
                  <c:v>179</c:v>
                </c:pt>
                <c:pt idx="461">
                  <c:v>36</c:v>
                </c:pt>
                <c:pt idx="462">
                  <c:v>34</c:v>
                </c:pt>
                <c:pt idx="463">
                  <c:v>24</c:v>
                </c:pt>
                <c:pt idx="464">
                  <c:v>234</c:v>
                </c:pt>
                <c:pt idx="465">
                  <c:v>115</c:v>
                </c:pt>
                <c:pt idx="466">
                  <c:v>59</c:v>
                </c:pt>
                <c:pt idx="467">
                  <c:v>126</c:v>
                </c:pt>
                <c:pt idx="468">
                  <c:v>145</c:v>
                </c:pt>
                <c:pt idx="469">
                  <c:v>199</c:v>
                </c:pt>
                <c:pt idx="470">
                  <c:v>97</c:v>
                </c:pt>
                <c:pt idx="471">
                  <c:v>97</c:v>
                </c:pt>
                <c:pt idx="472">
                  <c:v>95</c:v>
                </c:pt>
                <c:pt idx="473">
                  <c:v>89</c:v>
                </c:pt>
                <c:pt idx="474">
                  <c:v>64</c:v>
                </c:pt>
                <c:pt idx="475">
                  <c:v>79</c:v>
                </c:pt>
                <c:pt idx="476">
                  <c:v>37</c:v>
                </c:pt>
                <c:pt idx="477">
                  <c:v>97</c:v>
                </c:pt>
                <c:pt idx="478">
                  <c:v>98</c:v>
                </c:pt>
                <c:pt idx="479">
                  <c:v>98</c:v>
                </c:pt>
                <c:pt idx="480">
                  <c:v>80</c:v>
                </c:pt>
                <c:pt idx="481">
                  <c:v>72</c:v>
                </c:pt>
                <c:pt idx="482">
                  <c:v>3</c:v>
                </c:pt>
                <c:pt idx="483">
                  <c:v>95</c:v>
                </c:pt>
                <c:pt idx="484">
                  <c:v>107</c:v>
                </c:pt>
                <c:pt idx="485">
                  <c:v>76</c:v>
                </c:pt>
                <c:pt idx="486">
                  <c:v>85</c:v>
                </c:pt>
                <c:pt idx="487">
                  <c:v>47</c:v>
                </c:pt>
                <c:pt idx="488">
                  <c:v>10</c:v>
                </c:pt>
                <c:pt idx="489">
                  <c:v>11</c:v>
                </c:pt>
                <c:pt idx="490">
                  <c:v>11</c:v>
                </c:pt>
                <c:pt idx="491">
                  <c:v>12</c:v>
                </c:pt>
                <c:pt idx="492">
                  <c:v>11</c:v>
                </c:pt>
                <c:pt idx="493">
                  <c:v>12</c:v>
                </c:pt>
                <c:pt idx="494">
                  <c:v>22</c:v>
                </c:pt>
                <c:pt idx="495">
                  <c:v>21</c:v>
                </c:pt>
                <c:pt idx="496">
                  <c:v>24</c:v>
                </c:pt>
                <c:pt idx="497">
                  <c:v>24</c:v>
                </c:pt>
                <c:pt idx="498">
                  <c:v>37</c:v>
                </c:pt>
                <c:pt idx="499">
                  <c:v>53</c:v>
                </c:pt>
                <c:pt idx="500">
                  <c:v>110</c:v>
                </c:pt>
                <c:pt idx="501">
                  <c:v>74</c:v>
                </c:pt>
                <c:pt idx="502">
                  <c:v>97</c:v>
                </c:pt>
                <c:pt idx="503">
                  <c:v>44</c:v>
                </c:pt>
                <c:pt idx="504">
                  <c:v>117</c:v>
                </c:pt>
                <c:pt idx="505">
                  <c:v>102</c:v>
                </c:pt>
                <c:pt idx="506">
                  <c:v>111</c:v>
                </c:pt>
                <c:pt idx="507">
                  <c:v>110</c:v>
                </c:pt>
                <c:pt idx="508">
                  <c:v>103</c:v>
                </c:pt>
                <c:pt idx="509">
                  <c:v>11</c:v>
                </c:pt>
                <c:pt idx="510">
                  <c:v>54.7</c:v>
                </c:pt>
                <c:pt idx="511">
                  <c:v>47.7</c:v>
                </c:pt>
                <c:pt idx="512">
                  <c:v>74.7</c:v>
                </c:pt>
                <c:pt idx="513">
                  <c:v>72.7</c:v>
                </c:pt>
                <c:pt idx="514">
                  <c:v>64.099999999999994</c:v>
                </c:pt>
                <c:pt idx="515">
                  <c:v>73.5</c:v>
                </c:pt>
                <c:pt idx="516">
                  <c:v>57</c:v>
                </c:pt>
                <c:pt idx="517">
                  <c:v>33.299999999999997</c:v>
                </c:pt>
                <c:pt idx="518">
                  <c:v>37.4</c:v>
                </c:pt>
                <c:pt idx="519">
                  <c:v>29.2</c:v>
                </c:pt>
                <c:pt idx="520">
                  <c:v>35.1</c:v>
                </c:pt>
                <c:pt idx="521">
                  <c:v>35.9</c:v>
                </c:pt>
                <c:pt idx="522">
                  <c:v>35.4</c:v>
                </c:pt>
                <c:pt idx="523">
                  <c:v>36.4</c:v>
                </c:pt>
                <c:pt idx="524">
                  <c:v>35</c:v>
                </c:pt>
                <c:pt idx="525">
                  <c:v>15.9</c:v>
                </c:pt>
                <c:pt idx="526">
                  <c:v>16.8</c:v>
                </c:pt>
                <c:pt idx="527">
                  <c:v>30.5</c:v>
                </c:pt>
                <c:pt idx="528">
                  <c:v>18.899999999999999</c:v>
                </c:pt>
                <c:pt idx="529">
                  <c:v>34.200000000000003</c:v>
                </c:pt>
                <c:pt idx="530">
                  <c:v>74.099999999999994</c:v>
                </c:pt>
                <c:pt idx="531">
                  <c:v>70.8</c:v>
                </c:pt>
                <c:pt idx="532">
                  <c:v>74.2</c:v>
                </c:pt>
                <c:pt idx="533">
                  <c:v>66.400000000000006</c:v>
                </c:pt>
                <c:pt idx="534">
                  <c:v>66.400000000000006</c:v>
                </c:pt>
                <c:pt idx="535">
                  <c:v>33.6</c:v>
                </c:pt>
                <c:pt idx="536">
                  <c:v>35.9</c:v>
                </c:pt>
                <c:pt idx="537">
                  <c:v>35.299999999999997</c:v>
                </c:pt>
                <c:pt idx="538">
                  <c:v>28.3</c:v>
                </c:pt>
                <c:pt idx="539">
                  <c:v>38.299999999999997</c:v>
                </c:pt>
                <c:pt idx="540">
                  <c:v>31.1</c:v>
                </c:pt>
                <c:pt idx="541">
                  <c:v>11.6</c:v>
                </c:pt>
                <c:pt idx="542">
                  <c:v>16.8</c:v>
                </c:pt>
                <c:pt idx="543">
                  <c:v>10</c:v>
                </c:pt>
                <c:pt idx="544">
                  <c:v>7.95</c:v>
                </c:pt>
                <c:pt idx="545">
                  <c:v>8.08</c:v>
                </c:pt>
                <c:pt idx="546">
                  <c:v>10.9</c:v>
                </c:pt>
                <c:pt idx="547">
                  <c:v>12.2</c:v>
                </c:pt>
                <c:pt idx="548">
                  <c:v>14.6</c:v>
                </c:pt>
                <c:pt idx="549">
                  <c:v>10.7</c:v>
                </c:pt>
                <c:pt idx="550">
                  <c:v>11</c:v>
                </c:pt>
                <c:pt idx="551">
                  <c:v>6.65</c:v>
                </c:pt>
                <c:pt idx="552">
                  <c:v>8.1</c:v>
                </c:pt>
                <c:pt idx="553">
                  <c:v>9.02</c:v>
                </c:pt>
                <c:pt idx="554">
                  <c:v>8.08</c:v>
                </c:pt>
                <c:pt idx="555">
                  <c:v>7.41</c:v>
                </c:pt>
                <c:pt idx="556">
                  <c:v>9.4600000000000009</c:v>
                </c:pt>
                <c:pt idx="557">
                  <c:v>14.4</c:v>
                </c:pt>
                <c:pt idx="558">
                  <c:v>13.4</c:v>
                </c:pt>
                <c:pt idx="559">
                  <c:v>11</c:v>
                </c:pt>
                <c:pt idx="561">
                  <c:v>4.91</c:v>
                </c:pt>
                <c:pt idx="562">
                  <c:v>9.75</c:v>
                </c:pt>
                <c:pt idx="563">
                  <c:v>19.2</c:v>
                </c:pt>
                <c:pt idx="564">
                  <c:v>9.1199999999999992</c:v>
                </c:pt>
                <c:pt idx="565">
                  <c:v>9.5500000000000007</c:v>
                </c:pt>
                <c:pt idx="566">
                  <c:v>6.48</c:v>
                </c:pt>
                <c:pt idx="567">
                  <c:v>9.4</c:v>
                </c:pt>
                <c:pt idx="568">
                  <c:v>3.65</c:v>
                </c:pt>
                <c:pt idx="569">
                  <c:v>10.1</c:v>
                </c:pt>
                <c:pt idx="570">
                  <c:v>14.6</c:v>
                </c:pt>
                <c:pt idx="571">
                  <c:v>11.7</c:v>
                </c:pt>
                <c:pt idx="572">
                  <c:v>8.3800000000000008</c:v>
                </c:pt>
                <c:pt idx="573">
                  <c:v>17.100000000000001</c:v>
                </c:pt>
                <c:pt idx="574">
                  <c:v>10.3</c:v>
                </c:pt>
                <c:pt idx="575">
                  <c:v>10.5</c:v>
                </c:pt>
                <c:pt idx="576">
                  <c:v>13</c:v>
                </c:pt>
                <c:pt idx="577">
                  <c:v>15.6</c:v>
                </c:pt>
                <c:pt idx="578">
                  <c:v>6.31</c:v>
                </c:pt>
                <c:pt idx="579">
                  <c:v>9.82</c:v>
                </c:pt>
                <c:pt idx="580">
                  <c:v>7.32</c:v>
                </c:pt>
                <c:pt idx="581">
                  <c:v>13</c:v>
                </c:pt>
                <c:pt idx="582">
                  <c:v>10</c:v>
                </c:pt>
                <c:pt idx="583">
                  <c:v>10.7</c:v>
                </c:pt>
                <c:pt idx="584">
                  <c:v>43.32</c:v>
                </c:pt>
                <c:pt idx="585">
                  <c:v>62.72</c:v>
                </c:pt>
                <c:pt idx="586">
                  <c:v>52.62</c:v>
                </c:pt>
                <c:pt idx="587">
                  <c:v>62.46</c:v>
                </c:pt>
                <c:pt idx="588">
                  <c:v>59.84</c:v>
                </c:pt>
                <c:pt idx="589">
                  <c:v>62.19</c:v>
                </c:pt>
                <c:pt idx="590">
                  <c:v>43.35</c:v>
                </c:pt>
                <c:pt idx="591">
                  <c:v>53.45</c:v>
                </c:pt>
                <c:pt idx="592">
                  <c:v>69.12</c:v>
                </c:pt>
                <c:pt idx="593">
                  <c:v>77.599999999999994</c:v>
                </c:pt>
                <c:pt idx="594">
                  <c:v>60.8</c:v>
                </c:pt>
                <c:pt idx="595">
                  <c:v>41.37</c:v>
                </c:pt>
                <c:pt idx="596">
                  <c:v>34.6</c:v>
                </c:pt>
                <c:pt idx="597">
                  <c:v>39.33</c:v>
                </c:pt>
                <c:pt idx="598">
                  <c:v>62.07</c:v>
                </c:pt>
                <c:pt idx="599">
                  <c:v>54.71</c:v>
                </c:pt>
                <c:pt idx="600">
                  <c:v>57.71</c:v>
                </c:pt>
                <c:pt idx="601">
                  <c:v>30.61</c:v>
                </c:pt>
                <c:pt idx="602">
                  <c:v>75.989999999999995</c:v>
                </c:pt>
                <c:pt idx="603">
                  <c:v>95.86</c:v>
                </c:pt>
                <c:pt idx="604">
                  <c:v>97.31</c:v>
                </c:pt>
                <c:pt idx="605">
                  <c:v>91.2</c:v>
                </c:pt>
                <c:pt idx="606">
                  <c:v>81.2</c:v>
                </c:pt>
                <c:pt idx="607">
                  <c:v>41.75</c:v>
                </c:pt>
                <c:pt idx="608">
                  <c:v>99.64</c:v>
                </c:pt>
                <c:pt idx="609">
                  <c:v>100.13</c:v>
                </c:pt>
                <c:pt idx="610">
                  <c:v>21</c:v>
                </c:pt>
                <c:pt idx="611">
                  <c:v>71</c:v>
                </c:pt>
                <c:pt idx="612">
                  <c:v>61</c:v>
                </c:pt>
                <c:pt idx="613">
                  <c:v>61</c:v>
                </c:pt>
                <c:pt idx="614">
                  <c:v>90</c:v>
                </c:pt>
                <c:pt idx="615">
                  <c:v>60</c:v>
                </c:pt>
                <c:pt idx="616">
                  <c:v>55</c:v>
                </c:pt>
                <c:pt idx="617">
                  <c:v>55</c:v>
                </c:pt>
                <c:pt idx="618">
                  <c:v>55</c:v>
                </c:pt>
                <c:pt idx="619">
                  <c:v>22</c:v>
                </c:pt>
                <c:pt idx="620">
                  <c:v>20</c:v>
                </c:pt>
                <c:pt idx="621">
                  <c:v>25</c:v>
                </c:pt>
                <c:pt idx="622">
                  <c:v>66</c:v>
                </c:pt>
                <c:pt idx="623">
                  <c:v>65</c:v>
                </c:pt>
                <c:pt idx="624">
                  <c:v>74</c:v>
                </c:pt>
                <c:pt idx="625">
                  <c:v>35</c:v>
                </c:pt>
                <c:pt idx="626">
                  <c:v>35</c:v>
                </c:pt>
                <c:pt idx="627">
                  <c:v>90</c:v>
                </c:pt>
                <c:pt idx="628">
                  <c:v>40</c:v>
                </c:pt>
                <c:pt idx="629">
                  <c:v>45</c:v>
                </c:pt>
                <c:pt idx="630">
                  <c:v>45</c:v>
                </c:pt>
                <c:pt idx="631">
                  <c:v>45</c:v>
                </c:pt>
                <c:pt idx="632">
                  <c:v>45</c:v>
                </c:pt>
                <c:pt idx="633">
                  <c:v>42</c:v>
                </c:pt>
                <c:pt idx="634">
                  <c:v>25</c:v>
                </c:pt>
                <c:pt idx="635">
                  <c:v>23</c:v>
                </c:pt>
                <c:pt idx="636">
                  <c:v>27</c:v>
                </c:pt>
                <c:pt idx="637">
                  <c:v>22</c:v>
                </c:pt>
                <c:pt idx="638">
                  <c:v>25</c:v>
                </c:pt>
                <c:pt idx="639">
                  <c:v>23</c:v>
                </c:pt>
                <c:pt idx="640">
                  <c:v>29</c:v>
                </c:pt>
                <c:pt idx="641">
                  <c:v>33</c:v>
                </c:pt>
                <c:pt idx="642">
                  <c:v>25</c:v>
                </c:pt>
                <c:pt idx="643">
                  <c:v>25</c:v>
                </c:pt>
                <c:pt idx="644">
                  <c:v>23</c:v>
                </c:pt>
                <c:pt idx="645">
                  <c:v>26</c:v>
                </c:pt>
                <c:pt idx="646">
                  <c:v>25</c:v>
                </c:pt>
                <c:pt idx="647">
                  <c:v>19</c:v>
                </c:pt>
                <c:pt idx="648">
                  <c:v>13</c:v>
                </c:pt>
                <c:pt idx="649">
                  <c:v>95</c:v>
                </c:pt>
                <c:pt idx="650">
                  <c:v>38</c:v>
                </c:pt>
                <c:pt idx="651">
                  <c:v>80</c:v>
                </c:pt>
                <c:pt idx="652">
                  <c:v>35</c:v>
                </c:pt>
                <c:pt idx="653">
                  <c:v>65</c:v>
                </c:pt>
                <c:pt idx="654">
                  <c:v>89</c:v>
                </c:pt>
                <c:pt idx="655">
                  <c:v>86</c:v>
                </c:pt>
                <c:pt idx="656">
                  <c:v>35</c:v>
                </c:pt>
                <c:pt idx="657">
                  <c:v>50</c:v>
                </c:pt>
                <c:pt idx="658">
                  <c:v>55</c:v>
                </c:pt>
                <c:pt idx="659">
                  <c:v>68.400000000000006</c:v>
                </c:pt>
                <c:pt idx="660">
                  <c:v>37.4</c:v>
                </c:pt>
                <c:pt idx="661">
                  <c:v>18.5</c:v>
                </c:pt>
                <c:pt idx="662">
                  <c:v>66.599999999999994</c:v>
                </c:pt>
                <c:pt idx="663">
                  <c:v>54.3</c:v>
                </c:pt>
                <c:pt idx="664">
                  <c:v>38.200000000000003</c:v>
                </c:pt>
                <c:pt idx="665">
                  <c:v>50</c:v>
                </c:pt>
                <c:pt idx="666">
                  <c:v>50</c:v>
                </c:pt>
                <c:pt idx="667">
                  <c:v>60</c:v>
                </c:pt>
                <c:pt idx="668">
                  <c:v>32</c:v>
                </c:pt>
                <c:pt idx="669">
                  <c:v>65</c:v>
                </c:pt>
                <c:pt idx="670">
                  <c:v>110</c:v>
                </c:pt>
                <c:pt idx="671">
                  <c:v>22</c:v>
                </c:pt>
                <c:pt idx="672">
                  <c:v>25</c:v>
                </c:pt>
                <c:pt idx="673">
                  <c:v>25</c:v>
                </c:pt>
                <c:pt idx="674">
                  <c:v>29</c:v>
                </c:pt>
                <c:pt idx="675">
                  <c:v>45</c:v>
                </c:pt>
                <c:pt idx="676">
                  <c:v>45</c:v>
                </c:pt>
                <c:pt idx="677">
                  <c:v>74</c:v>
                </c:pt>
                <c:pt idx="678">
                  <c:v>65</c:v>
                </c:pt>
                <c:pt idx="679">
                  <c:v>66</c:v>
                </c:pt>
                <c:pt idx="680">
                  <c:v>35</c:v>
                </c:pt>
                <c:pt idx="681">
                  <c:v>19</c:v>
                </c:pt>
                <c:pt idx="682">
                  <c:v>13</c:v>
                </c:pt>
                <c:pt idx="683">
                  <c:v>50</c:v>
                </c:pt>
                <c:pt idx="684">
                  <c:v>55</c:v>
                </c:pt>
                <c:pt idx="685">
                  <c:v>55</c:v>
                </c:pt>
                <c:pt idx="686">
                  <c:v>55</c:v>
                </c:pt>
                <c:pt idx="687">
                  <c:v>60</c:v>
                </c:pt>
                <c:pt idx="688">
                  <c:v>90</c:v>
                </c:pt>
                <c:pt idx="689">
                  <c:v>25</c:v>
                </c:pt>
                <c:pt idx="690">
                  <c:v>32</c:v>
                </c:pt>
                <c:pt idx="691">
                  <c:v>55</c:v>
                </c:pt>
                <c:pt idx="692">
                  <c:v>50</c:v>
                </c:pt>
                <c:pt idx="693">
                  <c:v>35</c:v>
                </c:pt>
                <c:pt idx="694">
                  <c:v>33</c:v>
                </c:pt>
                <c:pt idx="695">
                  <c:v>60</c:v>
                </c:pt>
                <c:pt idx="696">
                  <c:v>65</c:v>
                </c:pt>
                <c:pt idx="697">
                  <c:v>21</c:v>
                </c:pt>
                <c:pt idx="698">
                  <c:v>20</c:v>
                </c:pt>
                <c:pt idx="699">
                  <c:v>25</c:v>
                </c:pt>
                <c:pt idx="700">
                  <c:v>23</c:v>
                </c:pt>
                <c:pt idx="701">
                  <c:v>25</c:v>
                </c:pt>
                <c:pt idx="702">
                  <c:v>25</c:v>
                </c:pt>
                <c:pt idx="703">
                  <c:v>53.697500000000005</c:v>
                </c:pt>
                <c:pt idx="704">
                  <c:v>34.526800000000001</c:v>
                </c:pt>
                <c:pt idx="705">
                  <c:v>48.696999999999996</c:v>
                </c:pt>
                <c:pt idx="706">
                  <c:v>83.619700000000009</c:v>
                </c:pt>
                <c:pt idx="707">
                  <c:v>87.075000000000003</c:v>
                </c:pt>
                <c:pt idx="708">
                  <c:v>95.775999999999996</c:v>
                </c:pt>
                <c:pt idx="709">
                  <c:v>62.236999999999995</c:v>
                </c:pt>
                <c:pt idx="710">
                  <c:v>58.478999999999999</c:v>
                </c:pt>
                <c:pt idx="711">
                  <c:v>48.905999999999992</c:v>
                </c:pt>
                <c:pt idx="712">
                  <c:v>49.025700000000001</c:v>
                </c:pt>
                <c:pt idx="713">
                  <c:v>33.852799999999995</c:v>
                </c:pt>
                <c:pt idx="714">
                  <c:v>30.939999999999998</c:v>
                </c:pt>
                <c:pt idx="715">
                  <c:v>20.720000000000002</c:v>
                </c:pt>
                <c:pt idx="716">
                  <c:v>67.307500000000005</c:v>
                </c:pt>
                <c:pt idx="717">
                  <c:v>64.759500000000003</c:v>
                </c:pt>
                <c:pt idx="718">
                  <c:v>73.623499999999993</c:v>
                </c:pt>
                <c:pt idx="719">
                  <c:v>93.4084</c:v>
                </c:pt>
                <c:pt idx="720">
                  <c:v>64.269000000000005</c:v>
                </c:pt>
                <c:pt idx="721">
                  <c:v>78.613299999999995</c:v>
                </c:pt>
                <c:pt idx="722">
                  <c:v>37.695</c:v>
                </c:pt>
                <c:pt idx="723">
                  <c:v>44.376999999999995</c:v>
                </c:pt>
                <c:pt idx="724">
                  <c:v>20.739000000000001</c:v>
                </c:pt>
                <c:pt idx="725">
                  <c:v>93.147999999999996</c:v>
                </c:pt>
                <c:pt idx="726">
                  <c:v>18.584500000000002</c:v>
                </c:pt>
                <c:pt idx="727">
                  <c:v>12.811000000000002</c:v>
                </c:pt>
                <c:pt idx="728">
                  <c:v>20.382000000000001</c:v>
                </c:pt>
                <c:pt idx="729">
                  <c:v>24.725099999999998</c:v>
                </c:pt>
                <c:pt idx="730">
                  <c:v>23.754000000000001</c:v>
                </c:pt>
                <c:pt idx="731">
                  <c:v>25.5825</c:v>
                </c:pt>
                <c:pt idx="732">
                  <c:v>40.1706</c:v>
                </c:pt>
                <c:pt idx="733">
                  <c:v>22.286999999999999</c:v>
                </c:pt>
                <c:pt idx="734">
                  <c:v>24.133199999999999</c:v>
                </c:pt>
                <c:pt idx="735">
                  <c:v>24.230999999999998</c:v>
                </c:pt>
                <c:pt idx="736">
                  <c:v>32.010999999999996</c:v>
                </c:pt>
                <c:pt idx="737">
                  <c:v>172.512</c:v>
                </c:pt>
                <c:pt idx="738">
                  <c:v>59.468700000000005</c:v>
                </c:pt>
                <c:pt idx="739">
                  <c:v>62.067999999999998</c:v>
                </c:pt>
                <c:pt idx="740">
                  <c:v>58.9176</c:v>
                </c:pt>
                <c:pt idx="741">
                  <c:v>67.712700000000012</c:v>
                </c:pt>
                <c:pt idx="742">
                  <c:v>52.316000000000003</c:v>
                </c:pt>
                <c:pt idx="743">
                  <c:v>28.328399999999998</c:v>
                </c:pt>
                <c:pt idx="744">
                  <c:v>22.606399999999997</c:v>
                </c:pt>
                <c:pt idx="745">
                  <c:v>24.312999999999999</c:v>
                </c:pt>
                <c:pt idx="746">
                  <c:v>25.249200000000002</c:v>
                </c:pt>
                <c:pt idx="747">
                  <c:v>29.288800000000002</c:v>
                </c:pt>
                <c:pt idx="748">
                  <c:v>30.207999999999998</c:v>
                </c:pt>
                <c:pt idx="749">
                  <c:v>21.467599999999997</c:v>
                </c:pt>
                <c:pt idx="750">
                  <c:v>22.5565</c:v>
                </c:pt>
                <c:pt idx="751">
                  <c:v>24.075800000000001</c:v>
                </c:pt>
                <c:pt idx="752">
                  <c:v>54.965900000000005</c:v>
                </c:pt>
                <c:pt idx="753">
                  <c:v>85.425999999999988</c:v>
                </c:pt>
                <c:pt idx="754">
                  <c:v>63.008399999999995</c:v>
                </c:pt>
                <c:pt idx="755">
                  <c:v>72.900700000000001</c:v>
                </c:pt>
                <c:pt idx="756">
                  <c:v>39.410799999999995</c:v>
                </c:pt>
                <c:pt idx="757">
                  <c:v>40.041599999999995</c:v>
                </c:pt>
                <c:pt idx="758">
                  <c:v>47.677199999999999</c:v>
                </c:pt>
                <c:pt idx="759">
                  <c:v>38.535199999999996</c:v>
                </c:pt>
                <c:pt idx="760">
                  <c:v>43.476200000000006</c:v>
                </c:pt>
                <c:pt idx="761">
                  <c:v>54.292000000000002</c:v>
                </c:pt>
                <c:pt idx="762">
                  <c:v>24.252800000000001</c:v>
                </c:pt>
                <c:pt idx="763">
                  <c:v>24.5718</c:v>
                </c:pt>
                <c:pt idx="764">
                  <c:v>41.545400000000008</c:v>
                </c:pt>
                <c:pt idx="765">
                  <c:v>43.888199999999998</c:v>
                </c:pt>
                <c:pt idx="766">
                  <c:v>43.929599999999994</c:v>
                </c:pt>
                <c:pt idx="767">
                  <c:v>44.121600000000001</c:v>
                </c:pt>
                <c:pt idx="768">
                  <c:v>44.044999999999995</c:v>
                </c:pt>
                <c:pt idx="769">
                  <c:v>34.496000000000002</c:v>
                </c:pt>
                <c:pt idx="770">
                  <c:v>39.358799999999995</c:v>
                </c:pt>
                <c:pt idx="771">
                  <c:v>88.3476</c:v>
                </c:pt>
                <c:pt idx="772">
                  <c:v>34.486200000000004</c:v>
                </c:pt>
                <c:pt idx="773">
                  <c:v>64.865599999999986</c:v>
                </c:pt>
                <c:pt idx="774">
                  <c:v>72.449999999999989</c:v>
                </c:pt>
                <c:pt idx="775">
                  <c:v>63.7819</c:v>
                </c:pt>
                <c:pt idx="776">
                  <c:v>56.224000000000011</c:v>
                </c:pt>
                <c:pt idx="777">
                  <c:v>78.424500000000009</c:v>
                </c:pt>
                <c:pt idx="778">
                  <c:v>45.503399999999999</c:v>
                </c:pt>
                <c:pt idx="779">
                  <c:v>103.2936</c:v>
                </c:pt>
                <c:pt idx="780">
                  <c:v>24.075800000000001</c:v>
                </c:pt>
                <c:pt idx="781">
                  <c:v>19.627199999999995</c:v>
                </c:pt>
                <c:pt idx="782">
                  <c:v>21.723000000000003</c:v>
                </c:pt>
                <c:pt idx="783">
                  <c:v>32.275800000000004</c:v>
                </c:pt>
                <c:pt idx="784">
                  <c:v>86.803799999999995</c:v>
                </c:pt>
                <c:pt idx="785">
                  <c:v>112.08120000000001</c:v>
                </c:pt>
                <c:pt idx="786">
                  <c:v>115.286</c:v>
                </c:pt>
                <c:pt idx="787">
                  <c:v>80.173400000000001</c:v>
                </c:pt>
                <c:pt idx="788">
                  <c:v>87.657600000000002</c:v>
                </c:pt>
                <c:pt idx="789">
                  <c:v>74.006399999999999</c:v>
                </c:pt>
                <c:pt idx="790">
                  <c:v>78.0274</c:v>
                </c:pt>
                <c:pt idx="791">
                  <c:v>94.742999999999995</c:v>
                </c:pt>
                <c:pt idx="792">
                  <c:v>76.982399999999998</c:v>
                </c:pt>
                <c:pt idx="793">
                  <c:v>65.445600000000013</c:v>
                </c:pt>
                <c:pt idx="794">
                  <c:v>53.416999999999994</c:v>
                </c:pt>
                <c:pt idx="795">
                  <c:v>53.534399999999998</c:v>
                </c:pt>
                <c:pt idx="796">
                  <c:v>53.469000000000001</c:v>
                </c:pt>
                <c:pt idx="797">
                  <c:v>58.180800000000005</c:v>
                </c:pt>
                <c:pt idx="798">
                  <c:v>79.162199999999999</c:v>
                </c:pt>
                <c:pt idx="799">
                  <c:v>73.296300000000002</c:v>
                </c:pt>
                <c:pt idx="800">
                  <c:v>99.387</c:v>
                </c:pt>
                <c:pt idx="801">
                  <c:v>70.189199999999985</c:v>
                </c:pt>
                <c:pt idx="802">
                  <c:v>83.593599999999995</c:v>
                </c:pt>
                <c:pt idx="803">
                  <c:v>86.756999999999991</c:v>
                </c:pt>
                <c:pt idx="804">
                  <c:v>87.878799999999984</c:v>
                </c:pt>
                <c:pt idx="805">
                  <c:v>93.344400000000007</c:v>
                </c:pt>
                <c:pt idx="806">
                  <c:v>77.457599999999999</c:v>
                </c:pt>
                <c:pt idx="807">
                  <c:v>50.375599999999999</c:v>
                </c:pt>
                <c:pt idx="808">
                  <c:v>120.74930000000001</c:v>
                </c:pt>
                <c:pt idx="809">
                  <c:v>106.01280000000001</c:v>
                </c:pt>
                <c:pt idx="810">
                  <c:v>43.013199999999998</c:v>
                </c:pt>
                <c:pt idx="811">
                  <c:v>99.221399999999988</c:v>
                </c:pt>
                <c:pt idx="812">
                  <c:v>74.890799999999999</c:v>
                </c:pt>
                <c:pt idx="813">
                  <c:v>73.986000000000004</c:v>
                </c:pt>
                <c:pt idx="814">
                  <c:v>91.240600000000001</c:v>
                </c:pt>
                <c:pt idx="815">
                  <c:v>86.398499999999999</c:v>
                </c:pt>
                <c:pt idx="816">
                  <c:v>79.788000000000011</c:v>
                </c:pt>
                <c:pt idx="817">
                  <c:v>56.074199999999998</c:v>
                </c:pt>
                <c:pt idx="818">
                  <c:v>66.856399999999994</c:v>
                </c:pt>
                <c:pt idx="819">
                  <c:v>73.437399999999997</c:v>
                </c:pt>
                <c:pt idx="820">
                  <c:v>53.414999999999999</c:v>
                </c:pt>
                <c:pt idx="821">
                  <c:v>61.775999999999996</c:v>
                </c:pt>
                <c:pt idx="822">
                  <c:v>69.973199999999991</c:v>
                </c:pt>
                <c:pt idx="823">
                  <c:v>70.087800000000001</c:v>
                </c:pt>
                <c:pt idx="824">
                  <c:v>66.296400000000006</c:v>
                </c:pt>
                <c:pt idx="825">
                  <c:v>65.111199999999997</c:v>
                </c:pt>
                <c:pt idx="826">
                  <c:v>70.98</c:v>
                </c:pt>
                <c:pt idx="827">
                  <c:v>60.080500000000001</c:v>
                </c:pt>
                <c:pt idx="828">
                  <c:v>60.256</c:v>
                </c:pt>
                <c:pt idx="829">
                  <c:v>39.319200000000002</c:v>
                </c:pt>
                <c:pt idx="830">
                  <c:v>73.676999999999992</c:v>
                </c:pt>
                <c:pt idx="831">
                  <c:v>69.802499999999995</c:v>
                </c:pt>
                <c:pt idx="832">
                  <c:v>20.591999999999999</c:v>
                </c:pt>
                <c:pt idx="833">
                  <c:v>49.405000000000001</c:v>
                </c:pt>
                <c:pt idx="834">
                  <c:v>47.957599999999999</c:v>
                </c:pt>
                <c:pt idx="835">
                  <c:v>41.402999999999999</c:v>
                </c:pt>
                <c:pt idx="836">
                  <c:v>35.897599999999997</c:v>
                </c:pt>
                <c:pt idx="837">
                  <c:v>48.923400000000008</c:v>
                </c:pt>
                <c:pt idx="838">
                  <c:v>48.476399999999998</c:v>
                </c:pt>
                <c:pt idx="839">
                  <c:v>26.173999999999999</c:v>
                </c:pt>
                <c:pt idx="840">
                  <c:v>39.018900000000002</c:v>
                </c:pt>
                <c:pt idx="841">
                  <c:v>23.462399999999999</c:v>
                </c:pt>
                <c:pt idx="842">
                  <c:v>40.198399999999999</c:v>
                </c:pt>
              </c:numCache>
            </c:numRef>
          </c:xVal>
          <c:yVal>
            <c:numRef>
              <c:f>'[Data%20for%20conference%20(1)iogas (version 1).xlsx]Sheet17'!$AE$2:$AE$847</c:f>
              <c:numCache>
                <c:formatCode>General</c:formatCode>
                <c:ptCount val="846"/>
                <c:pt idx="0">
                  <c:v>0.87859424920127793</c:v>
                </c:pt>
                <c:pt idx="1">
                  <c:v>0.42512908777969016</c:v>
                </c:pt>
                <c:pt idx="2">
                  <c:v>0.47513812154696133</c:v>
                </c:pt>
                <c:pt idx="3">
                  <c:v>0.56120527306967982</c:v>
                </c:pt>
                <c:pt idx="4">
                  <c:v>0.50822368421052633</c:v>
                </c:pt>
                <c:pt idx="5">
                  <c:v>1.65075034106412</c:v>
                </c:pt>
                <c:pt idx="6">
                  <c:v>0.46107784431137727</c:v>
                </c:pt>
                <c:pt idx="7">
                  <c:v>0.47480916030534354</c:v>
                </c:pt>
                <c:pt idx="8">
                  <c:v>0.28820512820512822</c:v>
                </c:pt>
                <c:pt idx="9">
                  <c:v>0.24607843137254901</c:v>
                </c:pt>
                <c:pt idx="10">
                  <c:v>0.29561671763506625</c:v>
                </c:pt>
                <c:pt idx="11">
                  <c:v>0.31504065040650409</c:v>
                </c:pt>
                <c:pt idx="12">
                  <c:v>1.0171428571428571</c:v>
                </c:pt>
                <c:pt idx="13">
                  <c:v>0.46846846846846846</c:v>
                </c:pt>
                <c:pt idx="14">
                  <c:v>0.45121951219512196</c:v>
                </c:pt>
                <c:pt idx="15">
                  <c:v>0.46680080482897385</c:v>
                </c:pt>
                <c:pt idx="16">
                  <c:v>0.42696629213483145</c:v>
                </c:pt>
                <c:pt idx="17">
                  <c:v>0.4119718309859155</c:v>
                </c:pt>
                <c:pt idx="18">
                  <c:v>0.43707482993197277</c:v>
                </c:pt>
                <c:pt idx="19">
                  <c:v>0.41412520064205455</c:v>
                </c:pt>
                <c:pt idx="20">
                  <c:v>0.36541143654114366</c:v>
                </c:pt>
                <c:pt idx="21">
                  <c:v>0.33415536374845867</c:v>
                </c:pt>
                <c:pt idx="22">
                  <c:v>0.3501259445843829</c:v>
                </c:pt>
                <c:pt idx="23">
                  <c:v>0.32597266035751843</c:v>
                </c:pt>
                <c:pt idx="24">
                  <c:v>0.32769556025369978</c:v>
                </c:pt>
                <c:pt idx="25">
                  <c:v>0.33862433862433861</c:v>
                </c:pt>
                <c:pt idx="26">
                  <c:v>0.45229681978798586</c:v>
                </c:pt>
                <c:pt idx="27">
                  <c:v>0.39459459459459462</c:v>
                </c:pt>
                <c:pt idx="28">
                  <c:v>0.40105540897097625</c:v>
                </c:pt>
                <c:pt idx="29">
                  <c:v>0.40601503759398494</c:v>
                </c:pt>
                <c:pt idx="30">
                  <c:v>0.41809290953545231</c:v>
                </c:pt>
                <c:pt idx="31">
                  <c:v>0.41365461847389556</c:v>
                </c:pt>
                <c:pt idx="32">
                  <c:v>0.42781690140845069</c:v>
                </c:pt>
                <c:pt idx="33">
                  <c:v>0.41833333333333333</c:v>
                </c:pt>
                <c:pt idx="34">
                  <c:v>0.41977309562398701</c:v>
                </c:pt>
                <c:pt idx="35">
                  <c:v>0.4</c:v>
                </c:pt>
                <c:pt idx="36">
                  <c:v>0.3896296296296296</c:v>
                </c:pt>
                <c:pt idx="37">
                  <c:v>0.40058910162002948</c:v>
                </c:pt>
                <c:pt idx="38">
                  <c:v>0.37529411764705883</c:v>
                </c:pt>
                <c:pt idx="39">
                  <c:v>0.30136986301369861</c:v>
                </c:pt>
                <c:pt idx="40">
                  <c:v>0.40136054421768708</c:v>
                </c:pt>
                <c:pt idx="41">
                  <c:v>0.35664335664335667</c:v>
                </c:pt>
                <c:pt idx="42">
                  <c:v>0.30714285714285716</c:v>
                </c:pt>
                <c:pt idx="43">
                  <c:v>0.25233644859813081</c:v>
                </c:pt>
                <c:pt idx="44">
                  <c:v>0.36363636363636365</c:v>
                </c:pt>
                <c:pt idx="45">
                  <c:v>0.43119266055045874</c:v>
                </c:pt>
                <c:pt idx="46">
                  <c:v>0.30769230769230771</c:v>
                </c:pt>
                <c:pt idx="47">
                  <c:v>0.23684210526315788</c:v>
                </c:pt>
                <c:pt idx="48">
                  <c:v>0.42307692307692307</c:v>
                </c:pt>
                <c:pt idx="49">
                  <c:v>0.50806451612903225</c:v>
                </c:pt>
                <c:pt idx="50">
                  <c:v>0.30645161290322581</c:v>
                </c:pt>
                <c:pt idx="51">
                  <c:v>0.21978021978021978</c:v>
                </c:pt>
                <c:pt idx="52">
                  <c:v>7.8028503562945364</c:v>
                </c:pt>
                <c:pt idx="53">
                  <c:v>7.9393939393939394</c:v>
                </c:pt>
                <c:pt idx="54">
                  <c:v>8.0745341614906838</c:v>
                </c:pt>
                <c:pt idx="55">
                  <c:v>7.329598506069094</c:v>
                </c:pt>
                <c:pt idx="56">
                  <c:v>7.2845227062094535</c:v>
                </c:pt>
                <c:pt idx="57">
                  <c:v>8.477218225419664</c:v>
                </c:pt>
                <c:pt idx="58">
                  <c:v>5.8554729011689695</c:v>
                </c:pt>
                <c:pt idx="59">
                  <c:v>5.3785310734463279</c:v>
                </c:pt>
                <c:pt idx="60">
                  <c:v>5.533642691415313</c:v>
                </c:pt>
                <c:pt idx="61">
                  <c:v>0</c:v>
                </c:pt>
                <c:pt idx="62">
                  <c:v>7.4805771365149836</c:v>
                </c:pt>
                <c:pt idx="63">
                  <c:v>0</c:v>
                </c:pt>
                <c:pt idx="64">
                  <c:v>6.8883878241262684</c:v>
                </c:pt>
                <c:pt idx="65">
                  <c:v>5.2774631936579839</c:v>
                </c:pt>
                <c:pt idx="66">
                  <c:v>8.0745341614906838</c:v>
                </c:pt>
                <c:pt idx="67">
                  <c:v>7.6273022751895994</c:v>
                </c:pt>
                <c:pt idx="68">
                  <c:v>7.5991861648016279</c:v>
                </c:pt>
                <c:pt idx="69">
                  <c:v>7.9725085910652922</c:v>
                </c:pt>
                <c:pt idx="70">
                  <c:v>7.7489177489177488</c:v>
                </c:pt>
                <c:pt idx="71">
                  <c:v>7.5258799171842652</c:v>
                </c:pt>
                <c:pt idx="72">
                  <c:v>6.6737739872068227</c:v>
                </c:pt>
                <c:pt idx="73">
                  <c:v>6.9702970297029703</c:v>
                </c:pt>
                <c:pt idx="74">
                  <c:v>7.7814207650273222</c:v>
                </c:pt>
                <c:pt idx="75">
                  <c:v>7.369791666666667</c:v>
                </c:pt>
                <c:pt idx="76">
                  <c:v>6.67953667953668</c:v>
                </c:pt>
                <c:pt idx="77">
                  <c:v>6.7591424968474145</c:v>
                </c:pt>
                <c:pt idx="78">
                  <c:v>6.7203219315895373</c:v>
                </c:pt>
                <c:pt idx="79">
                  <c:v>7.8973717146433042</c:v>
                </c:pt>
                <c:pt idx="80">
                  <c:v>2.4545454545454546</c:v>
                </c:pt>
                <c:pt idx="81">
                  <c:v>2.5563909774436091</c:v>
                </c:pt>
                <c:pt idx="82">
                  <c:v>2.91044776119403</c:v>
                </c:pt>
                <c:pt idx="83">
                  <c:v>2.562814070351759</c:v>
                </c:pt>
                <c:pt idx="84">
                  <c:v>0.6</c:v>
                </c:pt>
                <c:pt idx="85">
                  <c:v>2.103321033210332</c:v>
                </c:pt>
                <c:pt idx="86">
                  <c:v>1.5577889447236182</c:v>
                </c:pt>
                <c:pt idx="87">
                  <c:v>2.481203007518797</c:v>
                </c:pt>
                <c:pt idx="88">
                  <c:v>1.9883040935672514</c:v>
                </c:pt>
                <c:pt idx="89">
                  <c:v>1.9191919191919191</c:v>
                </c:pt>
                <c:pt idx="90">
                  <c:v>2.2222222222222223</c:v>
                </c:pt>
                <c:pt idx="91">
                  <c:v>2.5396825396825395</c:v>
                </c:pt>
                <c:pt idx="92">
                  <c:v>2.4747474747474749</c:v>
                </c:pt>
                <c:pt idx="93">
                  <c:v>2.6595744680851063</c:v>
                </c:pt>
                <c:pt idx="94">
                  <c:v>2.8019323671497585</c:v>
                </c:pt>
                <c:pt idx="95">
                  <c:v>2.8</c:v>
                </c:pt>
                <c:pt idx="96">
                  <c:v>3.3163265306122449</c:v>
                </c:pt>
                <c:pt idx="97">
                  <c:v>2.1666666666666665</c:v>
                </c:pt>
                <c:pt idx="98">
                  <c:v>2.8685258964143427</c:v>
                </c:pt>
                <c:pt idx="99">
                  <c:v>2.5161290322580645</c:v>
                </c:pt>
                <c:pt idx="100">
                  <c:v>2.4242424242424243</c:v>
                </c:pt>
                <c:pt idx="101">
                  <c:v>2.6</c:v>
                </c:pt>
                <c:pt idx="102">
                  <c:v>3.1724137931034484</c:v>
                </c:pt>
                <c:pt idx="103">
                  <c:v>3.8589211618257262</c:v>
                </c:pt>
                <c:pt idx="104">
                  <c:v>4</c:v>
                </c:pt>
                <c:pt idx="105">
                  <c:v>3.3333333333333335</c:v>
                </c:pt>
                <c:pt idx="106">
                  <c:v>4.6428571428571432</c:v>
                </c:pt>
                <c:pt idx="107">
                  <c:v>3.7142857142857144</c:v>
                </c:pt>
                <c:pt idx="108">
                  <c:v>0.90909090909090906</c:v>
                </c:pt>
                <c:pt idx="109">
                  <c:v>1.8333333333333333</c:v>
                </c:pt>
                <c:pt idx="110">
                  <c:v>1.9473684210526316</c:v>
                </c:pt>
                <c:pt idx="111">
                  <c:v>1.25</c:v>
                </c:pt>
                <c:pt idx="112">
                  <c:v>1.5833333333333333</c:v>
                </c:pt>
                <c:pt idx="113">
                  <c:v>2.2727272727272728E-2</c:v>
                </c:pt>
                <c:pt idx="114">
                  <c:v>0.35</c:v>
                </c:pt>
                <c:pt idx="115">
                  <c:v>0.5</c:v>
                </c:pt>
                <c:pt idx="116">
                  <c:v>0.33333333333333331</c:v>
                </c:pt>
                <c:pt idx="117">
                  <c:v>0.5</c:v>
                </c:pt>
                <c:pt idx="118">
                  <c:v>0.45</c:v>
                </c:pt>
                <c:pt idx="119">
                  <c:v>1.1578947368421053</c:v>
                </c:pt>
                <c:pt idx="120">
                  <c:v>1.0909090909090908</c:v>
                </c:pt>
                <c:pt idx="121">
                  <c:v>2.4521072796934864</c:v>
                </c:pt>
                <c:pt idx="122">
                  <c:v>1.0276243093922652</c:v>
                </c:pt>
                <c:pt idx="123">
                  <c:v>1.2008281573498965</c:v>
                </c:pt>
                <c:pt idx="124">
                  <c:v>1.1886792452830188</c:v>
                </c:pt>
                <c:pt idx="125">
                  <c:v>0.75221238938053103</c:v>
                </c:pt>
                <c:pt idx="126">
                  <c:v>0.56835637480798773</c:v>
                </c:pt>
                <c:pt idx="127">
                  <c:v>1.1226611226611227</c:v>
                </c:pt>
                <c:pt idx="128">
                  <c:v>1.6634799235181645</c:v>
                </c:pt>
                <c:pt idx="129">
                  <c:v>2.0173535791757051</c:v>
                </c:pt>
                <c:pt idx="130">
                  <c:v>0.59027777777777779</c:v>
                </c:pt>
                <c:pt idx="131">
                  <c:v>1.0833333333333333</c:v>
                </c:pt>
                <c:pt idx="132">
                  <c:v>1.075</c:v>
                </c:pt>
                <c:pt idx="133">
                  <c:v>0.61038961038961037</c:v>
                </c:pt>
                <c:pt idx="134">
                  <c:v>1.2205882352941178</c:v>
                </c:pt>
                <c:pt idx="135">
                  <c:v>1.1014492753623188</c:v>
                </c:pt>
                <c:pt idx="136">
                  <c:v>0.70175438596491224</c:v>
                </c:pt>
                <c:pt idx="137">
                  <c:v>1.3061224489795917</c:v>
                </c:pt>
                <c:pt idx="138">
                  <c:v>0.94512195121951215</c:v>
                </c:pt>
                <c:pt idx="139">
                  <c:v>1.1172161172161172</c:v>
                </c:pt>
                <c:pt idx="140">
                  <c:v>0.64242424242424245</c:v>
                </c:pt>
                <c:pt idx="141">
                  <c:v>1.1344086021505377</c:v>
                </c:pt>
                <c:pt idx="142">
                  <c:v>0.90625</c:v>
                </c:pt>
                <c:pt idx="143">
                  <c:v>1.8181818181818181</c:v>
                </c:pt>
                <c:pt idx="144">
                  <c:v>0.85380116959064323</c:v>
                </c:pt>
                <c:pt idx="145">
                  <c:v>1.10752688172043</c:v>
                </c:pt>
                <c:pt idx="146">
                  <c:v>1.0285714285714285</c:v>
                </c:pt>
                <c:pt idx="147">
                  <c:v>1.0888888888888888</c:v>
                </c:pt>
                <c:pt idx="148">
                  <c:v>0.90625</c:v>
                </c:pt>
                <c:pt idx="149">
                  <c:v>0.73103448275862071</c:v>
                </c:pt>
                <c:pt idx="150">
                  <c:v>0.78897090751194099</c:v>
                </c:pt>
                <c:pt idx="151">
                  <c:v>0.85663732472243115</c:v>
                </c:pt>
                <c:pt idx="152">
                  <c:v>0.98164496665608125</c:v>
                </c:pt>
                <c:pt idx="153">
                  <c:v>0.92527775760656439</c:v>
                </c:pt>
                <c:pt idx="154">
                  <c:v>0.90316020025031263</c:v>
                </c:pt>
                <c:pt idx="155">
                  <c:v>1.1589486858573215</c:v>
                </c:pt>
                <c:pt idx="156">
                  <c:v>1.0549354726194626</c:v>
                </c:pt>
                <c:pt idx="157">
                  <c:v>1.1381366860090261</c:v>
                </c:pt>
                <c:pt idx="158">
                  <c:v>0.69191207552486955</c:v>
                </c:pt>
                <c:pt idx="159">
                  <c:v>0.92706855791962173</c:v>
                </c:pt>
                <c:pt idx="160">
                  <c:v>0.88211122271938625</c:v>
                </c:pt>
                <c:pt idx="161">
                  <c:v>0.98082366907131757</c:v>
                </c:pt>
                <c:pt idx="162">
                  <c:v>1.0602836879432624</c:v>
                </c:pt>
                <c:pt idx="163">
                  <c:v>1.1488657179089754</c:v>
                </c:pt>
                <c:pt idx="164">
                  <c:v>0.96817113035499225</c:v>
                </c:pt>
                <c:pt idx="165">
                  <c:v>0.64028633923245171</c:v>
                </c:pt>
                <c:pt idx="166">
                  <c:v>0.89973194840006698</c:v>
                </c:pt>
                <c:pt idx="167">
                  <c:v>0.8401059263994155</c:v>
                </c:pt>
                <c:pt idx="168">
                  <c:v>0.76730014459822349</c:v>
                </c:pt>
                <c:pt idx="169">
                  <c:v>4.2943986105080327</c:v>
                </c:pt>
                <c:pt idx="170">
                  <c:v>0.61023989149783842</c:v>
                </c:pt>
                <c:pt idx="171">
                  <c:v>0.72716949557733679</c:v>
                </c:pt>
                <c:pt idx="172">
                  <c:v>1.0725735937044594</c:v>
                </c:pt>
                <c:pt idx="173">
                  <c:v>0.72713066474335852</c:v>
                </c:pt>
                <c:pt idx="174">
                  <c:v>0.88597654799172276</c:v>
                </c:pt>
                <c:pt idx="175">
                  <c:v>0.78086419753086411</c:v>
                </c:pt>
                <c:pt idx="176">
                  <c:v>0.76623740201567747</c:v>
                </c:pt>
                <c:pt idx="177">
                  <c:v>1.5135855302999717</c:v>
                </c:pt>
                <c:pt idx="178">
                  <c:v>0.68268978198056207</c:v>
                </c:pt>
                <c:pt idx="179">
                  <c:v>0.75734549138804452</c:v>
                </c:pt>
                <c:pt idx="180">
                  <c:v>0.69591047250621718</c:v>
                </c:pt>
                <c:pt idx="181">
                  <c:v>1.137098646034816</c:v>
                </c:pt>
                <c:pt idx="182">
                  <c:v>0.84503180522044319</c:v>
                </c:pt>
                <c:pt idx="183">
                  <c:v>0.74483095050470949</c:v>
                </c:pt>
                <c:pt idx="184">
                  <c:v>1.3198552132073804</c:v>
                </c:pt>
                <c:pt idx="185">
                  <c:v>0.80311513794156564</c:v>
                </c:pt>
                <c:pt idx="186">
                  <c:v>1.0502810116419106</c:v>
                </c:pt>
                <c:pt idx="187">
                  <c:v>0.81443768996960497</c:v>
                </c:pt>
                <c:pt idx="188">
                  <c:v>0.71439664544183867</c:v>
                </c:pt>
                <c:pt idx="189">
                  <c:v>0.21428571428571427</c:v>
                </c:pt>
                <c:pt idx="190">
                  <c:v>0.1043360433604336</c:v>
                </c:pt>
                <c:pt idx="191">
                  <c:v>0.27903225806451615</c:v>
                </c:pt>
                <c:pt idx="192">
                  <c:v>0.243202416918429</c:v>
                </c:pt>
                <c:pt idx="193">
                  <c:v>0.22692307692307692</c:v>
                </c:pt>
                <c:pt idx="194">
                  <c:v>0.18666666666666668</c:v>
                </c:pt>
                <c:pt idx="195">
                  <c:v>0.1641025641025641</c:v>
                </c:pt>
                <c:pt idx="196">
                  <c:v>0.1700356718192628</c:v>
                </c:pt>
                <c:pt idx="197">
                  <c:v>0.21965317919075145</c:v>
                </c:pt>
                <c:pt idx="198">
                  <c:v>0.27830188679245282</c:v>
                </c:pt>
                <c:pt idx="199">
                  <c:v>0.23404255319148937</c:v>
                </c:pt>
                <c:pt idx="200">
                  <c:v>0.20645161290322581</c:v>
                </c:pt>
                <c:pt idx="201">
                  <c:v>0.14566929133858267</c:v>
                </c:pt>
                <c:pt idx="202">
                  <c:v>0.17106652587117213</c:v>
                </c:pt>
                <c:pt idx="203">
                  <c:v>0.26601562499999998</c:v>
                </c:pt>
                <c:pt idx="204">
                  <c:v>0.26077348066298345</c:v>
                </c:pt>
                <c:pt idx="205">
                  <c:v>0.43</c:v>
                </c:pt>
                <c:pt idx="206">
                  <c:v>0.89830508474576276</c:v>
                </c:pt>
                <c:pt idx="207">
                  <c:v>0.88495575221238942</c:v>
                </c:pt>
                <c:pt idx="208">
                  <c:v>1.8687499999999999</c:v>
                </c:pt>
                <c:pt idx="209">
                  <c:v>1.8846153846153846</c:v>
                </c:pt>
                <c:pt idx="210">
                  <c:v>0.65416666666666667</c:v>
                </c:pt>
                <c:pt idx="211">
                  <c:v>0.90209790209790208</c:v>
                </c:pt>
                <c:pt idx="212">
                  <c:v>0.49906542056074765</c:v>
                </c:pt>
                <c:pt idx="213">
                  <c:v>0.52924528301886797</c:v>
                </c:pt>
                <c:pt idx="214">
                  <c:v>0.90066225165562919</c:v>
                </c:pt>
                <c:pt idx="215">
                  <c:v>0.84172661870503596</c:v>
                </c:pt>
                <c:pt idx="216">
                  <c:v>0.55151515151515151</c:v>
                </c:pt>
                <c:pt idx="217">
                  <c:v>0.86238532110091748</c:v>
                </c:pt>
                <c:pt idx="218">
                  <c:v>1</c:v>
                </c:pt>
                <c:pt idx="219">
                  <c:v>0.44242424242424239</c:v>
                </c:pt>
                <c:pt idx="220">
                  <c:v>0.90163934426229508</c:v>
                </c:pt>
                <c:pt idx="221">
                  <c:v>0.66112956810631229</c:v>
                </c:pt>
                <c:pt idx="222">
                  <c:v>0.99137931034482762</c:v>
                </c:pt>
                <c:pt idx="223">
                  <c:v>0.859375</c:v>
                </c:pt>
                <c:pt idx="224">
                  <c:v>0.4558252427184466</c:v>
                </c:pt>
                <c:pt idx="225">
                  <c:v>0.32288557213930347</c:v>
                </c:pt>
                <c:pt idx="226">
                  <c:v>0.59285714285714286</c:v>
                </c:pt>
                <c:pt idx="227">
                  <c:v>0.37675675675675674</c:v>
                </c:pt>
                <c:pt idx="228">
                  <c:v>0.35502392344497608</c:v>
                </c:pt>
                <c:pt idx="229">
                  <c:v>0.38770949720670389</c:v>
                </c:pt>
                <c:pt idx="230">
                  <c:v>0.4</c:v>
                </c:pt>
                <c:pt idx="231">
                  <c:v>0.34951923076923075</c:v>
                </c:pt>
                <c:pt idx="232">
                  <c:v>0.27899543378995434</c:v>
                </c:pt>
                <c:pt idx="233">
                  <c:v>0.30645161290322581</c:v>
                </c:pt>
                <c:pt idx="234">
                  <c:v>0.30299999999999999</c:v>
                </c:pt>
                <c:pt idx="235">
                  <c:v>0.40483091787439612</c:v>
                </c:pt>
                <c:pt idx="236">
                  <c:v>0.50655021834061131</c:v>
                </c:pt>
                <c:pt idx="237">
                  <c:v>0.39702970297029705</c:v>
                </c:pt>
                <c:pt idx="238">
                  <c:v>0.38118811881188119</c:v>
                </c:pt>
                <c:pt idx="239">
                  <c:v>0.33862433862433861</c:v>
                </c:pt>
                <c:pt idx="240">
                  <c:v>0.36799999999999999</c:v>
                </c:pt>
                <c:pt idx="241">
                  <c:v>0.52604166666666663</c:v>
                </c:pt>
                <c:pt idx="242">
                  <c:v>0.44861111111111113</c:v>
                </c:pt>
                <c:pt idx="243">
                  <c:v>0.41620370370370369</c:v>
                </c:pt>
                <c:pt idx="244">
                  <c:v>0.84724238026124821</c:v>
                </c:pt>
                <c:pt idx="245">
                  <c:v>0.74366872005475693</c:v>
                </c:pt>
                <c:pt idx="246">
                  <c:v>1.0892307692307692</c:v>
                </c:pt>
                <c:pt idx="247">
                  <c:v>0.99324125771378213</c:v>
                </c:pt>
                <c:pt idx="248">
                  <c:v>0.70492371705963952</c:v>
                </c:pt>
                <c:pt idx="249">
                  <c:v>1.0036704730831976</c:v>
                </c:pt>
                <c:pt idx="250">
                  <c:v>0.67907330041777436</c:v>
                </c:pt>
                <c:pt idx="251">
                  <c:v>0.83280507131537229</c:v>
                </c:pt>
                <c:pt idx="252">
                  <c:v>0.93168232280102492</c:v>
                </c:pt>
                <c:pt idx="253">
                  <c:v>0.82048240411229723</c:v>
                </c:pt>
                <c:pt idx="254">
                  <c:v>1.0136752136752136</c:v>
                </c:pt>
                <c:pt idx="255">
                  <c:v>0.99476650563607072</c:v>
                </c:pt>
                <c:pt idx="256">
                  <c:v>0.72324603944390553</c:v>
                </c:pt>
                <c:pt idx="257">
                  <c:v>0.62311204776958207</c:v>
                </c:pt>
                <c:pt idx="258">
                  <c:v>1.2487030820872751</c:v>
                </c:pt>
                <c:pt idx="259">
                  <c:v>1.1833457804331593</c:v>
                </c:pt>
                <c:pt idx="260">
                  <c:v>0.8595782862270076</c:v>
                </c:pt>
                <c:pt idx="261">
                  <c:v>0.85</c:v>
                </c:pt>
                <c:pt idx="262">
                  <c:v>0.59058231488138024</c:v>
                </c:pt>
                <c:pt idx="263">
                  <c:v>0.85029940119760483</c:v>
                </c:pt>
                <c:pt idx="264">
                  <c:v>0.75282592313489072</c:v>
                </c:pt>
                <c:pt idx="265">
                  <c:v>1.233240997229917</c:v>
                </c:pt>
                <c:pt idx="266">
                  <c:v>1.1142768659027562</c:v>
                </c:pt>
                <c:pt idx="267">
                  <c:v>0.90677303300484913</c:v>
                </c:pt>
                <c:pt idx="268">
                  <c:v>0.9079379990605918</c:v>
                </c:pt>
                <c:pt idx="269">
                  <c:v>0.98893805309734517</c:v>
                </c:pt>
                <c:pt idx="270">
                  <c:v>0.79976162097735404</c:v>
                </c:pt>
                <c:pt idx="271">
                  <c:v>0.95629865534324121</c:v>
                </c:pt>
                <c:pt idx="272">
                  <c:v>0.92543859649122806</c:v>
                </c:pt>
                <c:pt idx="273">
                  <c:v>0.65006610841780521</c:v>
                </c:pt>
                <c:pt idx="274">
                  <c:v>0.99910410320731047</c:v>
                </c:pt>
                <c:pt idx="275">
                  <c:v>0.89977002683020302</c:v>
                </c:pt>
                <c:pt idx="276">
                  <c:v>1.1233317993557295</c:v>
                </c:pt>
                <c:pt idx="277">
                  <c:v>0.55571565802113354</c:v>
                </c:pt>
                <c:pt idx="278">
                  <c:v>0.81055690072639219</c:v>
                </c:pt>
                <c:pt idx="279">
                  <c:v>0.87635719033902071</c:v>
                </c:pt>
                <c:pt idx="280">
                  <c:v>1.1058504221954162</c:v>
                </c:pt>
                <c:pt idx="281">
                  <c:v>0.9807540621549139</c:v>
                </c:pt>
                <c:pt idx="282">
                  <c:v>0.9136010799865002</c:v>
                </c:pt>
                <c:pt idx="283">
                  <c:v>0.9563557010365521</c:v>
                </c:pt>
                <c:pt idx="284">
                  <c:v>1.287269372693727</c:v>
                </c:pt>
                <c:pt idx="285">
                  <c:v>0.85479129923574371</c:v>
                </c:pt>
                <c:pt idx="286">
                  <c:v>1.0091324200913245</c:v>
                </c:pt>
                <c:pt idx="287">
                  <c:v>0.98193369068890213</c:v>
                </c:pt>
                <c:pt idx="288">
                  <c:v>1.1723277415777067</c:v>
                </c:pt>
                <c:pt idx="289">
                  <c:v>1.2294372294372293</c:v>
                </c:pt>
                <c:pt idx="290">
                  <c:v>1.0440963538238779</c:v>
                </c:pt>
                <c:pt idx="291">
                  <c:v>0.78667827601218987</c:v>
                </c:pt>
                <c:pt idx="292">
                  <c:v>0.68257261410788383</c:v>
                </c:pt>
                <c:pt idx="293">
                  <c:v>0.6545924967658473</c:v>
                </c:pt>
                <c:pt idx="294">
                  <c:v>1.0397266620338199</c:v>
                </c:pt>
                <c:pt idx="295">
                  <c:v>0.9174565560821486</c:v>
                </c:pt>
                <c:pt idx="296">
                  <c:v>0.94958615500376231</c:v>
                </c:pt>
                <c:pt idx="297">
                  <c:v>1.0908394020697585</c:v>
                </c:pt>
                <c:pt idx="298">
                  <c:v>1.0202521971723348</c:v>
                </c:pt>
                <c:pt idx="299">
                  <c:v>0.81325301204819278</c:v>
                </c:pt>
                <c:pt idx="300">
                  <c:v>0.69282619162253245</c:v>
                </c:pt>
                <c:pt idx="301">
                  <c:v>1.0608899297423886</c:v>
                </c:pt>
                <c:pt idx="302">
                  <c:v>1.0114780507450665</c:v>
                </c:pt>
                <c:pt idx="303">
                  <c:v>0.85052549630206309</c:v>
                </c:pt>
                <c:pt idx="304">
                  <c:v>0.83651551312649153</c:v>
                </c:pt>
                <c:pt idx="305">
                  <c:v>1.0068645958469196</c:v>
                </c:pt>
                <c:pt idx="306">
                  <c:v>0.83907295576954455</c:v>
                </c:pt>
                <c:pt idx="307">
                  <c:v>0.83640321500334902</c:v>
                </c:pt>
                <c:pt idx="308">
                  <c:v>0.89798969928559558</c:v>
                </c:pt>
                <c:pt idx="309">
                  <c:v>0.93921802970804169</c:v>
                </c:pt>
                <c:pt idx="310">
                  <c:v>0.81204569055036346</c:v>
                </c:pt>
                <c:pt idx="311">
                  <c:v>0.83943089430894302</c:v>
                </c:pt>
                <c:pt idx="312">
                  <c:v>1.0606060606060606</c:v>
                </c:pt>
                <c:pt idx="313">
                  <c:v>0.84039379474940334</c:v>
                </c:pt>
                <c:pt idx="314">
                  <c:v>0.84401375429821823</c:v>
                </c:pt>
                <c:pt idx="315">
                  <c:v>0.85178369195922987</c:v>
                </c:pt>
                <c:pt idx="316">
                  <c:v>0.94322519083969458</c:v>
                </c:pt>
                <c:pt idx="317">
                  <c:v>0.91577261809447552</c:v>
                </c:pt>
                <c:pt idx="318">
                  <c:v>0.58260869565217399</c:v>
                </c:pt>
                <c:pt idx="319">
                  <c:v>0.55258126195028678</c:v>
                </c:pt>
                <c:pt idx="320">
                  <c:v>0.6606217616580311</c:v>
                </c:pt>
                <c:pt idx="321">
                  <c:v>0.88479890933878658</c:v>
                </c:pt>
                <c:pt idx="322">
                  <c:v>0.65805168986083507</c:v>
                </c:pt>
                <c:pt idx="323">
                  <c:v>0.80860311750599512</c:v>
                </c:pt>
                <c:pt idx="324">
                  <c:v>0.63899803536345767</c:v>
                </c:pt>
                <c:pt idx="325">
                  <c:v>0.57429829389102915</c:v>
                </c:pt>
                <c:pt idx="326">
                  <c:v>0.46471016250303182</c:v>
                </c:pt>
                <c:pt idx="327">
                  <c:v>0.87967190935227457</c:v>
                </c:pt>
                <c:pt idx="328">
                  <c:v>0.67205349679576487</c:v>
                </c:pt>
                <c:pt idx="329">
                  <c:v>0.40810966100303697</c:v>
                </c:pt>
                <c:pt idx="330">
                  <c:v>0.83639251676667847</c:v>
                </c:pt>
                <c:pt idx="331">
                  <c:v>0.89895076674737673</c:v>
                </c:pt>
                <c:pt idx="332">
                  <c:v>0.72737322094790646</c:v>
                </c:pt>
                <c:pt idx="333">
                  <c:v>0.81172839506172834</c:v>
                </c:pt>
                <c:pt idx="334">
                  <c:v>0.5886334136844058</c:v>
                </c:pt>
                <c:pt idx="335">
                  <c:v>0.94642560955382304</c:v>
                </c:pt>
                <c:pt idx="336">
                  <c:v>0.87177087233245976</c:v>
                </c:pt>
                <c:pt idx="337">
                  <c:v>0</c:v>
                </c:pt>
                <c:pt idx="338">
                  <c:v>0.78009922437286006</c:v>
                </c:pt>
                <c:pt idx="339">
                  <c:v>0.88844444444444437</c:v>
                </c:pt>
                <c:pt idx="340">
                  <c:v>0.59297343616109688</c:v>
                </c:pt>
                <c:pt idx="341">
                  <c:v>0.99864498644986444</c:v>
                </c:pt>
                <c:pt idx="342">
                  <c:v>0.65854714064914988</c:v>
                </c:pt>
                <c:pt idx="343">
                  <c:v>0.65826294409697594</c:v>
                </c:pt>
                <c:pt idx="344">
                  <c:v>0.6774373259052926</c:v>
                </c:pt>
                <c:pt idx="345">
                  <c:v>0.72417664670658688</c:v>
                </c:pt>
                <c:pt idx="346">
                  <c:v>0.67237494366831918</c:v>
                </c:pt>
                <c:pt idx="347">
                  <c:v>0.62158000710647876</c:v>
                </c:pt>
                <c:pt idx="348">
                  <c:v>1.1869901367315159</c:v>
                </c:pt>
                <c:pt idx="349">
                  <c:v>1.1852672100145984</c:v>
                </c:pt>
                <c:pt idx="350">
                  <c:v>1.1911267186819519</c:v>
                </c:pt>
                <c:pt idx="351">
                  <c:v>0.88481906443071501</c:v>
                </c:pt>
                <c:pt idx="352">
                  <c:v>0.88481262327416166</c:v>
                </c:pt>
                <c:pt idx="353">
                  <c:v>0.84980356603203377</c:v>
                </c:pt>
                <c:pt idx="354">
                  <c:v>0.83901073261782555</c:v>
                </c:pt>
                <c:pt idx="355">
                  <c:v>0.96183206106870212</c:v>
                </c:pt>
                <c:pt idx="356">
                  <c:v>0.91634241245136183</c:v>
                </c:pt>
                <c:pt idx="357">
                  <c:v>0.78469301934398639</c:v>
                </c:pt>
                <c:pt idx="358">
                  <c:v>0.90826621841157273</c:v>
                </c:pt>
                <c:pt idx="359">
                  <c:v>1.1103120854569575</c:v>
                </c:pt>
                <c:pt idx="360">
                  <c:v>1.1434899678624166</c:v>
                </c:pt>
                <c:pt idx="361">
                  <c:v>0.92508445945945961</c:v>
                </c:pt>
                <c:pt idx="362">
                  <c:v>1.0134197483797178</c:v>
                </c:pt>
                <c:pt idx="363">
                  <c:v>0.87242833052276558</c:v>
                </c:pt>
                <c:pt idx="364">
                  <c:v>0.87512882171075201</c:v>
                </c:pt>
                <c:pt idx="365">
                  <c:v>0.84936440677966096</c:v>
                </c:pt>
                <c:pt idx="366">
                  <c:v>1.3517196625567816</c:v>
                </c:pt>
                <c:pt idx="367">
                  <c:v>0.71633670847816233</c:v>
                </c:pt>
                <c:pt idx="368">
                  <c:v>0.71829886851346081</c:v>
                </c:pt>
                <c:pt idx="369">
                  <c:v>0.63280610853558772</c:v>
                </c:pt>
                <c:pt idx="370">
                  <c:v>0.68308482033732576</c:v>
                </c:pt>
                <c:pt idx="371">
                  <c:v>0.67941307247665628</c:v>
                </c:pt>
                <c:pt idx="372">
                  <c:v>0.68271540469973879</c:v>
                </c:pt>
                <c:pt idx="373">
                  <c:v>1.0280308826598039</c:v>
                </c:pt>
                <c:pt idx="374">
                  <c:v>0.97518977967043141</c:v>
                </c:pt>
                <c:pt idx="375">
                  <c:v>0.90253366811230307</c:v>
                </c:pt>
                <c:pt idx="376">
                  <c:v>0.7808423406634365</c:v>
                </c:pt>
                <c:pt idx="377">
                  <c:v>0.78634498196741687</c:v>
                </c:pt>
                <c:pt idx="378">
                  <c:v>0.8819883966244727</c:v>
                </c:pt>
                <c:pt idx="379">
                  <c:v>0.84013944223107562</c:v>
                </c:pt>
                <c:pt idx="380">
                  <c:v>0.86793465756576416</c:v>
                </c:pt>
                <c:pt idx="381">
                  <c:v>0.72281449893390193</c:v>
                </c:pt>
                <c:pt idx="382">
                  <c:v>0.98226544622425604</c:v>
                </c:pt>
                <c:pt idx="383">
                  <c:v>0.82759795570698469</c:v>
                </c:pt>
                <c:pt idx="384">
                  <c:v>0.79257210588700111</c:v>
                </c:pt>
                <c:pt idx="385">
                  <c:v>0.78461350293542076</c:v>
                </c:pt>
                <c:pt idx="386">
                  <c:v>0.95292439372325255</c:v>
                </c:pt>
                <c:pt idx="387">
                  <c:v>1.0889348500517064</c:v>
                </c:pt>
                <c:pt idx="388">
                  <c:v>0.79157894736842105</c:v>
                </c:pt>
                <c:pt idx="389">
                  <c:v>0.98706227358978782</c:v>
                </c:pt>
                <c:pt idx="390">
                  <c:v>0.94738435914906516</c:v>
                </c:pt>
                <c:pt idx="391">
                  <c:v>1.1915500611329983</c:v>
                </c:pt>
                <c:pt idx="392">
                  <c:v>0.82195731590078824</c:v>
                </c:pt>
                <c:pt idx="393">
                  <c:v>0.78320037541060528</c:v>
                </c:pt>
                <c:pt idx="394">
                  <c:v>1.1150492797573923</c:v>
                </c:pt>
                <c:pt idx="395">
                  <c:v>0.89308380797396247</c:v>
                </c:pt>
                <c:pt idx="396">
                  <c:v>1.115037342548211</c:v>
                </c:pt>
                <c:pt idx="397">
                  <c:v>0.91108742004264409</c:v>
                </c:pt>
                <c:pt idx="398">
                  <c:v>0.9439981638742253</c:v>
                </c:pt>
                <c:pt idx="399">
                  <c:v>0.82410600834997283</c:v>
                </c:pt>
                <c:pt idx="400">
                  <c:v>1.0376115597110072</c:v>
                </c:pt>
                <c:pt idx="401">
                  <c:v>0.98137863443319173</c:v>
                </c:pt>
                <c:pt idx="402">
                  <c:v>1.1524328002722015</c:v>
                </c:pt>
                <c:pt idx="403">
                  <c:v>1.1192295933965148</c:v>
                </c:pt>
                <c:pt idx="404">
                  <c:v>0.79508587786259532</c:v>
                </c:pt>
                <c:pt idx="405">
                  <c:v>0.92336940625914021</c:v>
                </c:pt>
                <c:pt idx="406">
                  <c:v>1.4294294294294294</c:v>
                </c:pt>
                <c:pt idx="407">
                  <c:v>1.0797790733353787</c:v>
                </c:pt>
                <c:pt idx="408">
                  <c:v>0.79036685799850259</c:v>
                </c:pt>
                <c:pt idx="409">
                  <c:v>1.0487858719646799</c:v>
                </c:pt>
                <c:pt idx="410">
                  <c:v>0.96471885336273433</c:v>
                </c:pt>
                <c:pt idx="411">
                  <c:v>0.67846058348851646</c:v>
                </c:pt>
                <c:pt idx="412">
                  <c:v>0.69718886462882101</c:v>
                </c:pt>
                <c:pt idx="413">
                  <c:v>0.87159043222828358</c:v>
                </c:pt>
                <c:pt idx="414">
                  <c:v>0.61904131355932202</c:v>
                </c:pt>
                <c:pt idx="415">
                  <c:v>0.8979591836734695</c:v>
                </c:pt>
                <c:pt idx="416">
                  <c:v>0.73375227385480402</c:v>
                </c:pt>
                <c:pt idx="417">
                  <c:v>0</c:v>
                </c:pt>
                <c:pt idx="418">
                  <c:v>0.65692007797270957</c:v>
                </c:pt>
                <c:pt idx="419">
                  <c:v>1.0986842105263155</c:v>
                </c:pt>
                <c:pt idx="420">
                  <c:v>1.1631663974151858</c:v>
                </c:pt>
                <c:pt idx="421">
                  <c:v>0.75812419562419553</c:v>
                </c:pt>
                <c:pt idx="422">
                  <c:v>1.1090116279069768</c:v>
                </c:pt>
                <c:pt idx="423">
                  <c:v>0.42707117852975496</c:v>
                </c:pt>
                <c:pt idx="424">
                  <c:v>0.39766794291681168</c:v>
                </c:pt>
                <c:pt idx="425">
                  <c:v>1.6604303086997194</c:v>
                </c:pt>
                <c:pt idx="426">
                  <c:v>1.6391257995735609</c:v>
                </c:pt>
                <c:pt idx="427">
                  <c:v>0.71736280202285074</c:v>
                </c:pt>
                <c:pt idx="428">
                  <c:v>0.67881131691430896</c:v>
                </c:pt>
                <c:pt idx="429">
                  <c:v>0.63861805849936415</c:v>
                </c:pt>
                <c:pt idx="430">
                  <c:v>1.3422507185496353</c:v>
                </c:pt>
                <c:pt idx="431">
                  <c:v>0.3125</c:v>
                </c:pt>
                <c:pt idx="432">
                  <c:v>0.27920012119375853</c:v>
                </c:pt>
                <c:pt idx="433">
                  <c:v>0.30836737781812679</c:v>
                </c:pt>
                <c:pt idx="434">
                  <c:v>0.78861033735685548</c:v>
                </c:pt>
                <c:pt idx="435">
                  <c:v>0.55555555555555558</c:v>
                </c:pt>
                <c:pt idx="436">
                  <c:v>0.82417582417582413</c:v>
                </c:pt>
                <c:pt idx="437">
                  <c:v>0.33162393162393161</c:v>
                </c:pt>
                <c:pt idx="438">
                  <c:v>0.64029151483602287</c:v>
                </c:pt>
                <c:pt idx="439">
                  <c:v>0.42725598526703501</c:v>
                </c:pt>
                <c:pt idx="440">
                  <c:v>0.50391835246947325</c:v>
                </c:pt>
                <c:pt idx="441">
                  <c:v>0.49244378916328785</c:v>
                </c:pt>
                <c:pt idx="442">
                  <c:v>0.51189395315053565</c:v>
                </c:pt>
                <c:pt idx="443">
                  <c:v>0.25419430355052675</c:v>
                </c:pt>
                <c:pt idx="444">
                  <c:v>0.25350021213406876</c:v>
                </c:pt>
                <c:pt idx="445">
                  <c:v>0.2443814095570587</c:v>
                </c:pt>
                <c:pt idx="446">
                  <c:v>0.42819054390330608</c:v>
                </c:pt>
                <c:pt idx="447">
                  <c:v>0.76246882793017456</c:v>
                </c:pt>
                <c:pt idx="448">
                  <c:v>0.36794825727632052</c:v>
                </c:pt>
                <c:pt idx="449">
                  <c:v>0.23938384679433805</c:v>
                </c:pt>
                <c:pt idx="450">
                  <c:v>0.301759410801964</c:v>
                </c:pt>
                <c:pt idx="451">
                  <c:v>0.31016042780748665</c:v>
                </c:pt>
                <c:pt idx="452">
                  <c:v>0.404659717964439</c:v>
                </c:pt>
                <c:pt idx="453">
                  <c:v>0.36862408915559364</c:v>
                </c:pt>
                <c:pt idx="454">
                  <c:v>0.38281884646628755</c:v>
                </c:pt>
                <c:pt idx="455">
                  <c:v>0.37402821767923983</c:v>
                </c:pt>
                <c:pt idx="456">
                  <c:v>0.27091362502833827</c:v>
                </c:pt>
                <c:pt idx="457">
                  <c:v>0.23126585197140881</c:v>
                </c:pt>
                <c:pt idx="458">
                  <c:v>0.39804722979109902</c:v>
                </c:pt>
                <c:pt idx="459">
                  <c:v>0.39738693467336683</c:v>
                </c:pt>
                <c:pt idx="460">
                  <c:v>0.40584003385526873</c:v>
                </c:pt>
                <c:pt idx="461">
                  <c:v>0.28717789506364483</c:v>
                </c:pt>
                <c:pt idx="462">
                  <c:v>0.32534356024288913</c:v>
                </c:pt>
                <c:pt idx="463">
                  <c:v>0.31653477717617662</c:v>
                </c:pt>
                <c:pt idx="464">
                  <c:v>0.46166794185156845</c:v>
                </c:pt>
                <c:pt idx="465">
                  <c:v>0</c:v>
                </c:pt>
                <c:pt idx="466">
                  <c:v>0.15862377122430743</c:v>
                </c:pt>
                <c:pt idx="467">
                  <c:v>0.32552776299450065</c:v>
                </c:pt>
                <c:pt idx="468">
                  <c:v>0.38532533456391327</c:v>
                </c:pt>
                <c:pt idx="469">
                  <c:v>0.45700086430423509</c:v>
                </c:pt>
                <c:pt idx="470">
                  <c:v>0.31686046511627908</c:v>
                </c:pt>
                <c:pt idx="471">
                  <c:v>0.32886963371406064</c:v>
                </c:pt>
                <c:pt idx="472">
                  <c:v>0.34192269573835482</c:v>
                </c:pt>
                <c:pt idx="473">
                  <c:v>0.33762057877813506</c:v>
                </c:pt>
                <c:pt idx="474">
                  <c:v>0.2926225449744182</c:v>
                </c:pt>
                <c:pt idx="475">
                  <c:v>0.28814359943316015</c:v>
                </c:pt>
                <c:pt idx="476">
                  <c:v>0.13434632164886415</c:v>
                </c:pt>
                <c:pt idx="477">
                  <c:v>0.28775286184726362</c:v>
                </c:pt>
                <c:pt idx="478">
                  <c:v>0.28954122553737566</c:v>
                </c:pt>
                <c:pt idx="479">
                  <c:v>0.29698375870069604</c:v>
                </c:pt>
                <c:pt idx="480">
                  <c:v>0</c:v>
                </c:pt>
                <c:pt idx="481">
                  <c:v>0.28365960846983618</c:v>
                </c:pt>
                <c:pt idx="482">
                  <c:v>0.29724770642201837</c:v>
                </c:pt>
                <c:pt idx="483">
                  <c:v>0.30325288562434416</c:v>
                </c:pt>
                <c:pt idx="484">
                  <c:v>0.31049422336328625</c:v>
                </c:pt>
                <c:pt idx="485">
                  <c:v>0.25783182192910142</c:v>
                </c:pt>
                <c:pt idx="486">
                  <c:v>0.26706467661691541</c:v>
                </c:pt>
                <c:pt idx="487">
                  <c:v>0.29475197699496763</c:v>
                </c:pt>
                <c:pt idx="488">
                  <c:v>0.21067821067821069</c:v>
                </c:pt>
                <c:pt idx="489">
                  <c:v>0.29869236063317273</c:v>
                </c:pt>
                <c:pt idx="490">
                  <c:v>0.25873129009265861</c:v>
                </c:pt>
                <c:pt idx="491">
                  <c:v>0.23935091277890466</c:v>
                </c:pt>
                <c:pt idx="492">
                  <c:v>0.15665091154625252</c:v>
                </c:pt>
                <c:pt idx="493">
                  <c:v>0.15198956294846705</c:v>
                </c:pt>
                <c:pt idx="494">
                  <c:v>0.34755829300483942</c:v>
                </c:pt>
                <c:pt idx="495">
                  <c:v>0.25385312783318226</c:v>
                </c:pt>
                <c:pt idx="496">
                  <c:v>0.29641693811074921</c:v>
                </c:pt>
                <c:pt idx="497">
                  <c:v>0</c:v>
                </c:pt>
                <c:pt idx="498">
                  <c:v>0.2391130109537804</c:v>
                </c:pt>
                <c:pt idx="499">
                  <c:v>0.27587450414713305</c:v>
                </c:pt>
                <c:pt idx="500">
                  <c:v>0.42701599183395711</c:v>
                </c:pt>
                <c:pt idx="501">
                  <c:v>0.66034271725826188</c:v>
                </c:pt>
                <c:pt idx="502">
                  <c:v>0.65186182144459404</c:v>
                </c:pt>
                <c:pt idx="503">
                  <c:v>0.44352617079889806</c:v>
                </c:pt>
                <c:pt idx="504">
                  <c:v>0.2994170641229465</c:v>
                </c:pt>
                <c:pt idx="505">
                  <c:v>0.27691875175709868</c:v>
                </c:pt>
                <c:pt idx="506">
                  <c:v>0.36494351249572066</c:v>
                </c:pt>
                <c:pt idx="507">
                  <c:v>0.34288326729655594</c:v>
                </c:pt>
                <c:pt idx="508">
                  <c:v>0.21202916160388821</c:v>
                </c:pt>
                <c:pt idx="509">
                  <c:v>0.46175537539654565</c:v>
                </c:pt>
                <c:pt idx="510">
                  <c:v>4.88</c:v>
                </c:pt>
                <c:pt idx="511">
                  <c:v>6.3272727272727272</c:v>
                </c:pt>
                <c:pt idx="512">
                  <c:v>6.7471264367816088</c:v>
                </c:pt>
                <c:pt idx="513">
                  <c:v>7.2023809523809526</c:v>
                </c:pt>
                <c:pt idx="514">
                  <c:v>4.8454545454545457</c:v>
                </c:pt>
                <c:pt idx="515">
                  <c:v>7.2298850574712645</c:v>
                </c:pt>
                <c:pt idx="516">
                  <c:v>3.9166666666666665</c:v>
                </c:pt>
                <c:pt idx="517">
                  <c:v>2.1355685131195337</c:v>
                </c:pt>
                <c:pt idx="518">
                  <c:v>2.1359223300970873</c:v>
                </c:pt>
                <c:pt idx="519">
                  <c:v>2.3587443946188342</c:v>
                </c:pt>
                <c:pt idx="520">
                  <c:v>2.7721518987341773</c:v>
                </c:pt>
                <c:pt idx="521">
                  <c:v>5.1944444444444446</c:v>
                </c:pt>
                <c:pt idx="522">
                  <c:v>5</c:v>
                </c:pt>
                <c:pt idx="523">
                  <c:v>5</c:v>
                </c:pt>
                <c:pt idx="524">
                  <c:v>5</c:v>
                </c:pt>
                <c:pt idx="525">
                  <c:v>2.7441860465116279</c:v>
                </c:pt>
                <c:pt idx="526">
                  <c:v>3.1707317073170733</c:v>
                </c:pt>
                <c:pt idx="527">
                  <c:v>5.1736111111111107</c:v>
                </c:pt>
                <c:pt idx="528">
                  <c:v>3.3189655172413794</c:v>
                </c:pt>
                <c:pt idx="529">
                  <c:v>6.2972972972972974</c:v>
                </c:pt>
                <c:pt idx="530">
                  <c:v>7.2093023255813957</c:v>
                </c:pt>
                <c:pt idx="531">
                  <c:v>7.4024390243902438</c:v>
                </c:pt>
                <c:pt idx="532">
                  <c:v>7.375</c:v>
                </c:pt>
                <c:pt idx="533">
                  <c:v>7.3780487804878048</c:v>
                </c:pt>
                <c:pt idx="534">
                  <c:v>6.666666666666667</c:v>
                </c:pt>
                <c:pt idx="535">
                  <c:v>3.8308457711442787</c:v>
                </c:pt>
                <c:pt idx="536">
                  <c:v>3.6503067484662575</c:v>
                </c:pt>
                <c:pt idx="537">
                  <c:v>6.0592255125284735</c:v>
                </c:pt>
                <c:pt idx="538">
                  <c:v>5</c:v>
                </c:pt>
                <c:pt idx="539">
                  <c:v>5.1567944250871083</c:v>
                </c:pt>
                <c:pt idx="540">
                  <c:v>4.5424836601307188</c:v>
                </c:pt>
                <c:pt idx="541">
                  <c:v>4.25</c:v>
                </c:pt>
                <c:pt idx="542">
                  <c:v>5.1428571428571432</c:v>
                </c:pt>
                <c:pt idx="543">
                  <c:v>1.2581967213114753</c:v>
                </c:pt>
                <c:pt idx="544">
                  <c:v>1.358288770053476</c:v>
                </c:pt>
                <c:pt idx="545">
                  <c:v>0.86802030456852797</c:v>
                </c:pt>
                <c:pt idx="546">
                  <c:v>1.1295336787564767</c:v>
                </c:pt>
                <c:pt idx="547">
                  <c:v>1.3899082568807339</c:v>
                </c:pt>
                <c:pt idx="548">
                  <c:v>1.3069767441860465</c:v>
                </c:pt>
                <c:pt idx="549">
                  <c:v>1.296116504854369</c:v>
                </c:pt>
                <c:pt idx="550">
                  <c:v>1.1145374449339207</c:v>
                </c:pt>
                <c:pt idx="551">
                  <c:v>0.91469194312796209</c:v>
                </c:pt>
                <c:pt idx="552">
                  <c:v>1.1527093596059113</c:v>
                </c:pt>
                <c:pt idx="553">
                  <c:v>1.3021978021978022</c:v>
                </c:pt>
                <c:pt idx="554">
                  <c:v>1.4157303370786516</c:v>
                </c:pt>
                <c:pt idx="555">
                  <c:v>1.406060606060606</c:v>
                </c:pt>
                <c:pt idx="556">
                  <c:v>0.98086124401913877</c:v>
                </c:pt>
                <c:pt idx="557">
                  <c:v>1.2753036437246963</c:v>
                </c:pt>
                <c:pt idx="558">
                  <c:v>1.0168776371308017</c:v>
                </c:pt>
                <c:pt idx="559">
                  <c:v>1.7488151658767772</c:v>
                </c:pt>
                <c:pt idx="560">
                  <c:v>0</c:v>
                </c:pt>
                <c:pt idx="561">
                  <c:v>1.2867132867132867</c:v>
                </c:pt>
                <c:pt idx="562">
                  <c:v>1.3173076923076923</c:v>
                </c:pt>
                <c:pt idx="563">
                  <c:v>2.6666666666666665</c:v>
                </c:pt>
                <c:pt idx="564">
                  <c:v>1.7806122448979591</c:v>
                </c:pt>
                <c:pt idx="565">
                  <c:v>1.3698630136986301</c:v>
                </c:pt>
                <c:pt idx="566">
                  <c:v>0.95199999999999996</c:v>
                </c:pt>
                <c:pt idx="567">
                  <c:v>1.8823529411764706</c:v>
                </c:pt>
                <c:pt idx="568">
                  <c:v>1.51</c:v>
                </c:pt>
                <c:pt idx="569">
                  <c:v>1.6</c:v>
                </c:pt>
                <c:pt idx="570">
                  <c:v>0</c:v>
                </c:pt>
                <c:pt idx="571">
                  <c:v>1.1497005988023952</c:v>
                </c:pt>
                <c:pt idx="572">
                  <c:v>1.540983606557377</c:v>
                </c:pt>
                <c:pt idx="573">
                  <c:v>2.0245098039215685</c:v>
                </c:pt>
                <c:pt idx="574">
                  <c:v>1.4166666666666667</c:v>
                </c:pt>
                <c:pt idx="575">
                  <c:v>1.0960698689956332</c:v>
                </c:pt>
                <c:pt idx="576">
                  <c:v>1.6170212765957446</c:v>
                </c:pt>
                <c:pt idx="577">
                  <c:v>1.415</c:v>
                </c:pt>
                <c:pt idx="578">
                  <c:v>1.4850299401197604</c:v>
                </c:pt>
                <c:pt idx="579">
                  <c:v>1.446927374301676</c:v>
                </c:pt>
                <c:pt idx="580">
                  <c:v>1.4871794871794872</c:v>
                </c:pt>
                <c:pt idx="581">
                  <c:v>1.4523809523809523</c:v>
                </c:pt>
                <c:pt idx="582">
                  <c:v>1.2972972972972974</c:v>
                </c:pt>
                <c:pt idx="583">
                  <c:v>1.2250000000000001</c:v>
                </c:pt>
                <c:pt idx="584">
                  <c:v>0.46325301204819275</c:v>
                </c:pt>
                <c:pt idx="585">
                  <c:v>0.54740224959828598</c:v>
                </c:pt>
                <c:pt idx="586">
                  <c:v>0.38584353379457159</c:v>
                </c:pt>
                <c:pt idx="587">
                  <c:v>0.53021544929059383</c:v>
                </c:pt>
                <c:pt idx="588">
                  <c:v>0.46379853095487933</c:v>
                </c:pt>
                <c:pt idx="589">
                  <c:v>0.4341164453524004</c:v>
                </c:pt>
                <c:pt idx="590">
                  <c:v>1.4234527687296417</c:v>
                </c:pt>
                <c:pt idx="591">
                  <c:v>1.4969727547931382</c:v>
                </c:pt>
                <c:pt idx="592">
                  <c:v>0.52302805717310752</c:v>
                </c:pt>
                <c:pt idx="593">
                  <c:v>0.62269585253456217</c:v>
                </c:pt>
                <c:pt idx="594">
                  <c:v>0.5958279009126467</c:v>
                </c:pt>
                <c:pt idx="595">
                  <c:v>0.41957511380880119</c:v>
                </c:pt>
                <c:pt idx="596">
                  <c:v>0.57566765578635015</c:v>
                </c:pt>
                <c:pt idx="597">
                  <c:v>0.59894459102902375</c:v>
                </c:pt>
                <c:pt idx="598">
                  <c:v>0.6485981308411215</c:v>
                </c:pt>
                <c:pt idx="599">
                  <c:v>0.6270627062706271</c:v>
                </c:pt>
                <c:pt idx="600">
                  <c:v>0.57434588385449903</c:v>
                </c:pt>
                <c:pt idx="601">
                  <c:v>0.5191873589164786</c:v>
                </c:pt>
                <c:pt idx="602">
                  <c:v>0.52801227935533379</c:v>
                </c:pt>
                <c:pt idx="603">
                  <c:v>1.4493077266636891</c:v>
                </c:pt>
                <c:pt idx="604">
                  <c:v>1.4282480760525125</c:v>
                </c:pt>
                <c:pt idx="605">
                  <c:v>1.3385263157894738</c:v>
                </c:pt>
                <c:pt idx="606">
                  <c:v>0.47160493827160493</c:v>
                </c:pt>
                <c:pt idx="607">
                  <c:v>0.85904761904761906</c:v>
                </c:pt>
                <c:pt idx="608">
                  <c:v>0.68100890207715137</c:v>
                </c:pt>
                <c:pt idx="609">
                  <c:v>0.61829176114890405</c:v>
                </c:pt>
                <c:pt idx="610">
                  <c:v>0.54705882352941182</c:v>
                </c:pt>
                <c:pt idx="611">
                  <c:v>0.4370860927152318</c:v>
                </c:pt>
                <c:pt idx="612">
                  <c:v>0.53257575757575759</c:v>
                </c:pt>
                <c:pt idx="613">
                  <c:v>0.82089552238805974</c:v>
                </c:pt>
                <c:pt idx="614">
                  <c:v>0.5258215962441315</c:v>
                </c:pt>
                <c:pt idx="615">
                  <c:v>0.52608695652173909</c:v>
                </c:pt>
                <c:pt idx="616">
                  <c:v>0.42672413793103448</c:v>
                </c:pt>
                <c:pt idx="617">
                  <c:v>0.47963800904977377</c:v>
                </c:pt>
                <c:pt idx="618">
                  <c:v>0.43127753303964755</c:v>
                </c:pt>
                <c:pt idx="619">
                  <c:v>0.70530303030303032</c:v>
                </c:pt>
                <c:pt idx="620">
                  <c:v>0.85915492957746475</c:v>
                </c:pt>
                <c:pt idx="621">
                  <c:v>0.54298642533936647</c:v>
                </c:pt>
                <c:pt idx="622">
                  <c:v>0.51707317073170733</c:v>
                </c:pt>
                <c:pt idx="623">
                  <c:v>0.92405063291139244</c:v>
                </c:pt>
                <c:pt idx="624">
                  <c:v>0.91715976331360949</c:v>
                </c:pt>
                <c:pt idx="625">
                  <c:v>0.56799999999999995</c:v>
                </c:pt>
                <c:pt idx="626">
                  <c:v>1.267605633802817</c:v>
                </c:pt>
                <c:pt idx="627">
                  <c:v>0.45436241610738254</c:v>
                </c:pt>
                <c:pt idx="628">
                  <c:v>0.64331210191082799</c:v>
                </c:pt>
                <c:pt idx="629">
                  <c:v>0.34262295081967215</c:v>
                </c:pt>
                <c:pt idx="630">
                  <c:v>0.57627118644067798</c:v>
                </c:pt>
                <c:pt idx="631">
                  <c:v>0.37441860465116278</c:v>
                </c:pt>
                <c:pt idx="632">
                  <c:v>0.58461538461538465</c:v>
                </c:pt>
                <c:pt idx="633">
                  <c:v>0.44690721649484538</c:v>
                </c:pt>
                <c:pt idx="634">
                  <c:v>0.22792792792792793</c:v>
                </c:pt>
                <c:pt idx="635">
                  <c:v>0.47962962962962963</c:v>
                </c:pt>
                <c:pt idx="636">
                  <c:v>0.40384615384615385</c:v>
                </c:pt>
                <c:pt idx="637">
                  <c:v>0.46407185628742514</c:v>
                </c:pt>
                <c:pt idx="638">
                  <c:v>0.38090909090909092</c:v>
                </c:pt>
                <c:pt idx="639">
                  <c:v>0.73684210526315785</c:v>
                </c:pt>
                <c:pt idx="640">
                  <c:v>0.56607142857142856</c:v>
                </c:pt>
                <c:pt idx="641">
                  <c:v>0.44782608695652176</c:v>
                </c:pt>
                <c:pt idx="642">
                  <c:v>0.47190476190476188</c:v>
                </c:pt>
                <c:pt idx="643">
                  <c:v>0.86394557823129248</c:v>
                </c:pt>
                <c:pt idx="644">
                  <c:v>1.83</c:v>
                </c:pt>
                <c:pt idx="645">
                  <c:v>0.77222222222222225</c:v>
                </c:pt>
                <c:pt idx="646">
                  <c:v>0.89102564102564108</c:v>
                </c:pt>
                <c:pt idx="647">
                  <c:v>0.4935064935064935</c:v>
                </c:pt>
                <c:pt idx="648">
                  <c:v>1.0495867768595042</c:v>
                </c:pt>
                <c:pt idx="649">
                  <c:v>0.48844884488448848</c:v>
                </c:pt>
                <c:pt idx="650">
                  <c:v>0.93798449612403101</c:v>
                </c:pt>
                <c:pt idx="651">
                  <c:v>0.30952380952380953</c:v>
                </c:pt>
                <c:pt idx="652">
                  <c:v>0.40772532188841204</c:v>
                </c:pt>
                <c:pt idx="653">
                  <c:v>0.46963562753036436</c:v>
                </c:pt>
                <c:pt idx="654">
                  <c:v>0.56923076923076921</c:v>
                </c:pt>
                <c:pt idx="655">
                  <c:v>0.5357142857142857</c:v>
                </c:pt>
                <c:pt idx="656">
                  <c:v>0.58560606060606057</c:v>
                </c:pt>
                <c:pt idx="657">
                  <c:v>0.48817204301075268</c:v>
                </c:pt>
                <c:pt idx="658">
                  <c:v>0.48680203045685277</c:v>
                </c:pt>
                <c:pt idx="659">
                  <c:v>0.7405857740585774</c:v>
                </c:pt>
                <c:pt idx="660">
                  <c:v>0.7946428571428571</c:v>
                </c:pt>
                <c:pt idx="661">
                  <c:v>1.4266487213997308</c:v>
                </c:pt>
                <c:pt idx="662">
                  <c:v>0.63436123348017626</c:v>
                </c:pt>
                <c:pt idx="663">
                  <c:v>0.75568181818181823</c:v>
                </c:pt>
                <c:pt idx="664">
                  <c:v>0.56306306306306309</c:v>
                </c:pt>
                <c:pt idx="665">
                  <c:v>0.80113636363636365</c:v>
                </c:pt>
                <c:pt idx="666">
                  <c:v>0.84946236559139787</c:v>
                </c:pt>
                <c:pt idx="667">
                  <c:v>0.58937198067632846</c:v>
                </c:pt>
                <c:pt idx="668">
                  <c:v>0.46090534979423869</c:v>
                </c:pt>
                <c:pt idx="669">
                  <c:v>0.61165048543689315</c:v>
                </c:pt>
                <c:pt idx="670">
                  <c:v>0.49528301886792453</c:v>
                </c:pt>
                <c:pt idx="671">
                  <c:v>0.81437125748502992</c:v>
                </c:pt>
                <c:pt idx="672">
                  <c:v>0.65</c:v>
                </c:pt>
                <c:pt idx="673">
                  <c:v>0.67619047619047623</c:v>
                </c:pt>
                <c:pt idx="674">
                  <c:v>0.93452380952380953</c:v>
                </c:pt>
                <c:pt idx="675">
                  <c:v>0.79487179487179482</c:v>
                </c:pt>
                <c:pt idx="676">
                  <c:v>0.62790697674418605</c:v>
                </c:pt>
                <c:pt idx="677">
                  <c:v>0.52426035502958579</c:v>
                </c:pt>
                <c:pt idx="678">
                  <c:v>1.2721518987341771</c:v>
                </c:pt>
                <c:pt idx="679">
                  <c:v>0.68902439024390238</c:v>
                </c:pt>
                <c:pt idx="680">
                  <c:v>0.99242424242424243</c:v>
                </c:pt>
                <c:pt idx="681">
                  <c:v>0.55844155844155841</c:v>
                </c:pt>
                <c:pt idx="682">
                  <c:v>1.0578512396694215</c:v>
                </c:pt>
                <c:pt idx="683">
                  <c:v>0.55913978494623651</c:v>
                </c:pt>
                <c:pt idx="684">
                  <c:v>0.62895927601809953</c:v>
                </c:pt>
                <c:pt idx="685">
                  <c:v>0.38060344827586207</c:v>
                </c:pt>
                <c:pt idx="686">
                  <c:v>0.62555066079295152</c:v>
                </c:pt>
                <c:pt idx="687">
                  <c:v>0.44009661835748792</c:v>
                </c:pt>
                <c:pt idx="688">
                  <c:v>0.37934272300469485</c:v>
                </c:pt>
                <c:pt idx="689">
                  <c:v>0.3472972972972973</c:v>
                </c:pt>
                <c:pt idx="690">
                  <c:v>0.66666666666666663</c:v>
                </c:pt>
                <c:pt idx="691">
                  <c:v>0.71065989847715738</c:v>
                </c:pt>
                <c:pt idx="692">
                  <c:v>1.7443181818181819</c:v>
                </c:pt>
                <c:pt idx="693">
                  <c:v>1.4291845493562232</c:v>
                </c:pt>
                <c:pt idx="694">
                  <c:v>0.69565217391304346</c:v>
                </c:pt>
                <c:pt idx="695">
                  <c:v>0.65652173913043477</c:v>
                </c:pt>
                <c:pt idx="696">
                  <c:v>0.91497975708502022</c:v>
                </c:pt>
                <c:pt idx="697">
                  <c:v>1.0411764705882354</c:v>
                </c:pt>
                <c:pt idx="698">
                  <c:v>1.2394366197183098</c:v>
                </c:pt>
                <c:pt idx="699">
                  <c:v>0.55203619909502266</c:v>
                </c:pt>
                <c:pt idx="700">
                  <c:v>0.81</c:v>
                </c:pt>
                <c:pt idx="701">
                  <c:v>0.90476190476190477</c:v>
                </c:pt>
                <c:pt idx="702">
                  <c:v>0.82692307692307687</c:v>
                </c:pt>
                <c:pt idx="703">
                  <c:v>0.56707317073170727</c:v>
                </c:pt>
                <c:pt idx="704">
                  <c:v>0.56896551724137934</c:v>
                </c:pt>
                <c:pt idx="705">
                  <c:v>0.45064102564102559</c:v>
                </c:pt>
                <c:pt idx="706">
                  <c:v>0.6707317073170731</c:v>
                </c:pt>
                <c:pt idx="707">
                  <c:v>0.68292682926829262</c:v>
                </c:pt>
                <c:pt idx="708">
                  <c:v>0.71597633136094674</c:v>
                </c:pt>
                <c:pt idx="709">
                  <c:v>0.49748743718592964</c:v>
                </c:pt>
                <c:pt idx="710">
                  <c:v>0.60919540229885061</c:v>
                </c:pt>
                <c:pt idx="711">
                  <c:v>0.64834437086092722</c:v>
                </c:pt>
                <c:pt idx="712">
                  <c:v>0.59299363057324839</c:v>
                </c:pt>
                <c:pt idx="713">
                  <c:v>0.64550264550264547</c:v>
                </c:pt>
                <c:pt idx="714">
                  <c:v>0.60606060606060608</c:v>
                </c:pt>
                <c:pt idx="715">
                  <c:v>0.70666666666666667</c:v>
                </c:pt>
                <c:pt idx="716">
                  <c:v>0.46202531645569617</c:v>
                </c:pt>
                <c:pt idx="717">
                  <c:v>0.54006968641114983</c:v>
                </c:pt>
                <c:pt idx="718">
                  <c:v>0.39444444444444449</c:v>
                </c:pt>
                <c:pt idx="719">
                  <c:v>0.86124401913875592</c:v>
                </c:pt>
                <c:pt idx="720">
                  <c:v>0.36793478260869567</c:v>
                </c:pt>
                <c:pt idx="721">
                  <c:v>0.40239043824701193</c:v>
                </c:pt>
                <c:pt idx="722">
                  <c:v>0.52689075630252102</c:v>
                </c:pt>
                <c:pt idx="723">
                  <c:v>0.87931034482758608</c:v>
                </c:pt>
                <c:pt idx="724">
                  <c:v>0.81622306717363746</c:v>
                </c:pt>
                <c:pt idx="725">
                  <c:v>0.44531249999999994</c:v>
                </c:pt>
                <c:pt idx="726">
                  <c:v>0.45873015873015877</c:v>
                </c:pt>
                <c:pt idx="727">
                  <c:v>0.47289719626168231</c:v>
                </c:pt>
                <c:pt idx="728">
                  <c:v>0.42459016393442622</c:v>
                </c:pt>
                <c:pt idx="729">
                  <c:v>0.61313868613138689</c:v>
                </c:pt>
                <c:pt idx="730">
                  <c:v>0.65677966101694918</c:v>
                </c:pt>
                <c:pt idx="731">
                  <c:v>0.53717948717948716</c:v>
                </c:pt>
                <c:pt idx="732">
                  <c:v>0.61202185792349717</c:v>
                </c:pt>
                <c:pt idx="733">
                  <c:v>0.57636363636363641</c:v>
                </c:pt>
                <c:pt idx="734">
                  <c:v>0.60233918128654973</c:v>
                </c:pt>
                <c:pt idx="735">
                  <c:v>0.82583333333333331</c:v>
                </c:pt>
                <c:pt idx="736">
                  <c:v>0.67914438502673802</c:v>
                </c:pt>
                <c:pt idx="737">
                  <c:v>1.1057401812688821</c:v>
                </c:pt>
                <c:pt idx="738">
                  <c:v>0.85802469135802473</c:v>
                </c:pt>
                <c:pt idx="739">
                  <c:v>0.62612612612612606</c:v>
                </c:pt>
                <c:pt idx="740">
                  <c:v>0.68263473053892221</c:v>
                </c:pt>
                <c:pt idx="741">
                  <c:v>0.43642611683848798</c:v>
                </c:pt>
                <c:pt idx="742">
                  <c:v>0.56273764258555126</c:v>
                </c:pt>
                <c:pt idx="743">
                  <c:v>0.85211267605633789</c:v>
                </c:pt>
                <c:pt idx="744">
                  <c:v>0.68939393939393945</c:v>
                </c:pt>
                <c:pt idx="745">
                  <c:v>0.5277777777777779</c:v>
                </c:pt>
                <c:pt idx="746">
                  <c:v>0.62702702702702717</c:v>
                </c:pt>
                <c:pt idx="747">
                  <c:v>0.64534883720930236</c:v>
                </c:pt>
                <c:pt idx="748">
                  <c:v>0.60693641618497118</c:v>
                </c:pt>
                <c:pt idx="749">
                  <c:v>0.54436619718309853</c:v>
                </c:pt>
                <c:pt idx="750">
                  <c:v>0.65323741007194247</c:v>
                </c:pt>
                <c:pt idx="751">
                  <c:v>0.52983425414364649</c:v>
                </c:pt>
                <c:pt idx="752">
                  <c:v>1.1644736842105263</c:v>
                </c:pt>
                <c:pt idx="753">
                  <c:v>0.98342541436464082</c:v>
                </c:pt>
                <c:pt idx="754">
                  <c:v>0.79104477611940305</c:v>
                </c:pt>
                <c:pt idx="755">
                  <c:v>0.53136531365313655</c:v>
                </c:pt>
                <c:pt idx="756">
                  <c:v>0.83647798742138368</c:v>
                </c:pt>
                <c:pt idx="757">
                  <c:v>1.0080645161290323</c:v>
                </c:pt>
                <c:pt idx="758">
                  <c:v>0.58024691358024694</c:v>
                </c:pt>
                <c:pt idx="759">
                  <c:v>0.64754098360655732</c:v>
                </c:pt>
                <c:pt idx="760">
                  <c:v>0.67403314917127077</c:v>
                </c:pt>
                <c:pt idx="761">
                  <c:v>0.98245614035087714</c:v>
                </c:pt>
                <c:pt idx="762">
                  <c:v>0.71186440677966101</c:v>
                </c:pt>
                <c:pt idx="763">
                  <c:v>0.78947368421052633</c:v>
                </c:pt>
                <c:pt idx="764">
                  <c:v>0.78160919540229878</c:v>
                </c:pt>
                <c:pt idx="765">
                  <c:v>0.87195121951219512</c:v>
                </c:pt>
                <c:pt idx="766">
                  <c:v>0.96598639455782309</c:v>
                </c:pt>
                <c:pt idx="767">
                  <c:v>1.0064102564102564</c:v>
                </c:pt>
                <c:pt idx="768">
                  <c:v>1.0264900662251655</c:v>
                </c:pt>
                <c:pt idx="769">
                  <c:v>0.86399999999999999</c:v>
                </c:pt>
                <c:pt idx="770">
                  <c:v>0.65147058823529413</c:v>
                </c:pt>
                <c:pt idx="771">
                  <c:v>1.5952380952380953</c:v>
                </c:pt>
                <c:pt idx="772">
                  <c:v>0.73856209150326801</c:v>
                </c:pt>
                <c:pt idx="773">
                  <c:v>0.92907801418439728</c:v>
                </c:pt>
                <c:pt idx="774">
                  <c:v>0.89583333333333337</c:v>
                </c:pt>
                <c:pt idx="775">
                  <c:v>0.94117647058823528</c:v>
                </c:pt>
                <c:pt idx="776">
                  <c:v>0.97196261682243001</c:v>
                </c:pt>
                <c:pt idx="777">
                  <c:v>1.0296296296296297</c:v>
                </c:pt>
                <c:pt idx="778">
                  <c:v>1.0091428571428571</c:v>
                </c:pt>
                <c:pt idx="779">
                  <c:v>1.0597014925373136</c:v>
                </c:pt>
                <c:pt idx="780">
                  <c:v>0.50611111111111118</c:v>
                </c:pt>
                <c:pt idx="781">
                  <c:v>0.65691056910569101</c:v>
                </c:pt>
                <c:pt idx="782">
                  <c:v>0.65897435897435896</c:v>
                </c:pt>
                <c:pt idx="783">
                  <c:v>0.97005988023952094</c:v>
                </c:pt>
                <c:pt idx="784">
                  <c:v>0.72164948453608235</c:v>
                </c:pt>
                <c:pt idx="785">
                  <c:v>1.0406779661016949</c:v>
                </c:pt>
                <c:pt idx="786">
                  <c:v>1.3058823529411763</c:v>
                </c:pt>
                <c:pt idx="787">
                  <c:v>0.92485549132947964</c:v>
                </c:pt>
                <c:pt idx="788">
                  <c:v>0.68949771689497719</c:v>
                </c:pt>
                <c:pt idx="789">
                  <c:v>0.7533333333333333</c:v>
                </c:pt>
                <c:pt idx="790">
                  <c:v>0.61888111888111885</c:v>
                </c:pt>
                <c:pt idx="791">
                  <c:v>0.72131147540983598</c:v>
                </c:pt>
                <c:pt idx="792">
                  <c:v>0.53275109170305679</c:v>
                </c:pt>
                <c:pt idx="793">
                  <c:v>0.52597402597402598</c:v>
                </c:pt>
                <c:pt idx="794">
                  <c:v>0.69270833333333326</c:v>
                </c:pt>
                <c:pt idx="795">
                  <c:v>0.68617021276595735</c:v>
                </c:pt>
                <c:pt idx="796">
                  <c:v>0.70652173913043492</c:v>
                </c:pt>
                <c:pt idx="797">
                  <c:v>0.65263157894736834</c:v>
                </c:pt>
                <c:pt idx="798">
                  <c:v>0.55686274509803924</c:v>
                </c:pt>
                <c:pt idx="799">
                  <c:v>0.8936170212765957</c:v>
                </c:pt>
                <c:pt idx="800">
                  <c:v>0.76444444444444448</c:v>
                </c:pt>
                <c:pt idx="801">
                  <c:v>0.96590909090909094</c:v>
                </c:pt>
                <c:pt idx="802">
                  <c:v>0.62385321100917424</c:v>
                </c:pt>
                <c:pt idx="803">
                  <c:v>1.1785714285714284</c:v>
                </c:pt>
                <c:pt idx="804">
                  <c:v>0.69491525423728806</c:v>
                </c:pt>
                <c:pt idx="805">
                  <c:v>0.54098360655737698</c:v>
                </c:pt>
                <c:pt idx="806">
                  <c:v>0.74885844748858454</c:v>
                </c:pt>
                <c:pt idx="807">
                  <c:v>0.62910798122065725</c:v>
                </c:pt>
                <c:pt idx="808">
                  <c:v>1.4115044247787611</c:v>
                </c:pt>
                <c:pt idx="809">
                  <c:v>1.2166246851385392</c:v>
                </c:pt>
                <c:pt idx="810">
                  <c:v>0.90243902439024393</c:v>
                </c:pt>
                <c:pt idx="811">
                  <c:v>0.98192771084337349</c:v>
                </c:pt>
                <c:pt idx="812">
                  <c:v>1.2727272727272727</c:v>
                </c:pt>
                <c:pt idx="813">
                  <c:v>0.69736842105263164</c:v>
                </c:pt>
                <c:pt idx="814">
                  <c:v>0.65159574468085102</c:v>
                </c:pt>
                <c:pt idx="815">
                  <c:v>1.2685185185185184</c:v>
                </c:pt>
                <c:pt idx="816">
                  <c:v>0.96825396825396826</c:v>
                </c:pt>
                <c:pt idx="817">
                  <c:v>0.94155844155844159</c:v>
                </c:pt>
                <c:pt idx="818">
                  <c:v>0.64935064935064946</c:v>
                </c:pt>
                <c:pt idx="819">
                  <c:v>0.79126213592233008</c:v>
                </c:pt>
                <c:pt idx="820">
                  <c:v>0.91237113402061853</c:v>
                </c:pt>
                <c:pt idx="821">
                  <c:v>0.45896656534954405</c:v>
                </c:pt>
                <c:pt idx="822">
                  <c:v>1.2452830188679245</c:v>
                </c:pt>
                <c:pt idx="823">
                  <c:v>0.7931034482758621</c:v>
                </c:pt>
                <c:pt idx="824">
                  <c:v>0.59363957597173145</c:v>
                </c:pt>
                <c:pt idx="825">
                  <c:v>0.79187817258883253</c:v>
                </c:pt>
                <c:pt idx="826">
                  <c:v>0.73786407766990292</c:v>
                </c:pt>
                <c:pt idx="827">
                  <c:v>0.70170940170940166</c:v>
                </c:pt>
                <c:pt idx="828">
                  <c:v>0.81452991452991452</c:v>
                </c:pt>
                <c:pt idx="829">
                  <c:v>0.83783783783783772</c:v>
                </c:pt>
                <c:pt idx="830">
                  <c:v>1.3093220338983051</c:v>
                </c:pt>
                <c:pt idx="831">
                  <c:v>0.90076335877862601</c:v>
                </c:pt>
                <c:pt idx="832">
                  <c:v>0.61643835616438358</c:v>
                </c:pt>
                <c:pt idx="833">
                  <c:v>0.74111675126903553</c:v>
                </c:pt>
                <c:pt idx="834">
                  <c:v>0.61507936507936511</c:v>
                </c:pt>
                <c:pt idx="835">
                  <c:v>0.93805309734513276</c:v>
                </c:pt>
                <c:pt idx="836">
                  <c:v>0.66806722689075626</c:v>
                </c:pt>
                <c:pt idx="837">
                  <c:v>0.83333333333333326</c:v>
                </c:pt>
                <c:pt idx="838">
                  <c:v>0.62109375</c:v>
                </c:pt>
                <c:pt idx="839">
                  <c:v>0.88018867924528299</c:v>
                </c:pt>
                <c:pt idx="840">
                  <c:v>0.97549019607843146</c:v>
                </c:pt>
                <c:pt idx="841">
                  <c:v>1.3547925608011444</c:v>
                </c:pt>
                <c:pt idx="842">
                  <c:v>1.225806451612903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D80-47B2-AFEE-2FE4CA4BCD0B}"/>
            </c:ext>
          </c:extLst>
        </c:ser>
        <c:ser>
          <c:idx val="1"/>
          <c:order val="1"/>
          <c:tx>
            <c:v>Bakken Formation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chemeClr val="bg1"/>
              </a:solidFill>
              <a:ln w="9525">
                <a:noFill/>
              </a:ln>
              <a:effectLst/>
            </c:spPr>
          </c:marker>
          <c:xVal>
            <c:numRef>
              <c:f>'[Data%20for%20conference%20(1)iogas (version 1).xlsx]Sheet17'!$O$54:$O$81</c:f>
              <c:numCache>
                <c:formatCode>General</c:formatCode>
                <c:ptCount val="28"/>
                <c:pt idx="0">
                  <c:v>66.099999999999994</c:v>
                </c:pt>
                <c:pt idx="1">
                  <c:v>62.9</c:v>
                </c:pt>
                <c:pt idx="2">
                  <c:v>65.900000000000006</c:v>
                </c:pt>
                <c:pt idx="3">
                  <c:v>80.599999999999994</c:v>
                </c:pt>
                <c:pt idx="4">
                  <c:v>79.8</c:v>
                </c:pt>
                <c:pt idx="5">
                  <c:v>55.6</c:v>
                </c:pt>
                <c:pt idx="6">
                  <c:v>44.5</c:v>
                </c:pt>
                <c:pt idx="7">
                  <c:v>40.700000000000003</c:v>
                </c:pt>
                <c:pt idx="8">
                  <c:v>39.9</c:v>
                </c:pt>
                <c:pt idx="10">
                  <c:v>46</c:v>
                </c:pt>
                <c:pt idx="12">
                  <c:v>34.799999999999997</c:v>
                </c:pt>
                <c:pt idx="13">
                  <c:v>43.1</c:v>
                </c:pt>
                <c:pt idx="14">
                  <c:v>86.1</c:v>
                </c:pt>
                <c:pt idx="15">
                  <c:v>73.599999999999994</c:v>
                </c:pt>
                <c:pt idx="16">
                  <c:v>85.7</c:v>
                </c:pt>
                <c:pt idx="17">
                  <c:v>58.9</c:v>
                </c:pt>
                <c:pt idx="18">
                  <c:v>62.2</c:v>
                </c:pt>
                <c:pt idx="19">
                  <c:v>66.900000000000006</c:v>
                </c:pt>
                <c:pt idx="20">
                  <c:v>46.9</c:v>
                </c:pt>
                <c:pt idx="21">
                  <c:v>42.6</c:v>
                </c:pt>
                <c:pt idx="22">
                  <c:v>60.1</c:v>
                </c:pt>
                <c:pt idx="23">
                  <c:v>48.3</c:v>
                </c:pt>
                <c:pt idx="24">
                  <c:v>30.6</c:v>
                </c:pt>
                <c:pt idx="25">
                  <c:v>47.8</c:v>
                </c:pt>
                <c:pt idx="26">
                  <c:v>28.7</c:v>
                </c:pt>
                <c:pt idx="27">
                  <c:v>46.4</c:v>
                </c:pt>
              </c:numCache>
            </c:numRef>
          </c:xVal>
          <c:yVal>
            <c:numRef>
              <c:f>'[Data%20for%20conference%20(1)iogas (version 1).xlsx]Sheet17'!$AE$54:$AE$81</c:f>
              <c:numCache>
                <c:formatCode>General</c:formatCode>
                <c:ptCount val="28"/>
                <c:pt idx="0">
                  <c:v>7.8028503562945364</c:v>
                </c:pt>
                <c:pt idx="1">
                  <c:v>7.9393939393939394</c:v>
                </c:pt>
                <c:pt idx="2">
                  <c:v>8.0745341614906838</c:v>
                </c:pt>
                <c:pt idx="3">
                  <c:v>7.329598506069094</c:v>
                </c:pt>
                <c:pt idx="4">
                  <c:v>7.2845227062094535</c:v>
                </c:pt>
                <c:pt idx="5">
                  <c:v>8.477218225419664</c:v>
                </c:pt>
                <c:pt idx="6">
                  <c:v>5.8554729011689695</c:v>
                </c:pt>
                <c:pt idx="7">
                  <c:v>5.3785310734463279</c:v>
                </c:pt>
                <c:pt idx="8">
                  <c:v>5.533642691415313</c:v>
                </c:pt>
                <c:pt idx="9">
                  <c:v>0</c:v>
                </c:pt>
                <c:pt idx="10">
                  <c:v>7.4805771365149836</c:v>
                </c:pt>
                <c:pt idx="11">
                  <c:v>0</c:v>
                </c:pt>
                <c:pt idx="12">
                  <c:v>6.8883878241262684</c:v>
                </c:pt>
                <c:pt idx="13">
                  <c:v>5.2774631936579839</c:v>
                </c:pt>
                <c:pt idx="14">
                  <c:v>8.0745341614906838</c:v>
                </c:pt>
                <c:pt idx="15">
                  <c:v>7.6273022751895994</c:v>
                </c:pt>
                <c:pt idx="16">
                  <c:v>7.5991861648016279</c:v>
                </c:pt>
                <c:pt idx="17">
                  <c:v>7.9725085910652922</c:v>
                </c:pt>
                <c:pt idx="18">
                  <c:v>7.7489177489177488</c:v>
                </c:pt>
                <c:pt idx="19">
                  <c:v>7.5258799171842652</c:v>
                </c:pt>
                <c:pt idx="20">
                  <c:v>6.6737739872068227</c:v>
                </c:pt>
                <c:pt idx="21">
                  <c:v>6.9702970297029703</c:v>
                </c:pt>
                <c:pt idx="22">
                  <c:v>7.7814207650273222</c:v>
                </c:pt>
                <c:pt idx="23">
                  <c:v>7.369791666666667</c:v>
                </c:pt>
                <c:pt idx="24">
                  <c:v>6.67953667953668</c:v>
                </c:pt>
                <c:pt idx="25">
                  <c:v>6.7591424968474145</c:v>
                </c:pt>
                <c:pt idx="26">
                  <c:v>6.7203219315895373</c:v>
                </c:pt>
                <c:pt idx="27">
                  <c:v>7.8973717146433042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D80-47B2-AFEE-2FE4CA4BCD0B}"/>
            </c:ext>
          </c:extLst>
        </c:ser>
        <c:ser>
          <c:idx val="2"/>
          <c:order val="2"/>
          <c:tx>
            <c:v>Ellerslie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FFFF00"/>
              </a:solidFill>
              <a:ln w="9525">
                <a:noFill/>
              </a:ln>
              <a:effectLst/>
            </c:spPr>
          </c:marker>
          <c:xVal>
            <c:numRef>
              <c:f>'[Data%20for%20conference%20(1)iogas (version 1).xlsx]Sheet17'!$O$88:$O$109</c:f>
              <c:numCache>
                <c:formatCode>General</c:formatCode>
                <c:ptCount val="22"/>
                <c:pt idx="0">
                  <c:v>9</c:v>
                </c:pt>
                <c:pt idx="1">
                  <c:v>10.5</c:v>
                </c:pt>
                <c:pt idx="2">
                  <c:v>9.1</c:v>
                </c:pt>
                <c:pt idx="3">
                  <c:v>9.4</c:v>
                </c:pt>
                <c:pt idx="4">
                  <c:v>11.3</c:v>
                </c:pt>
                <c:pt idx="5">
                  <c:v>12.3</c:v>
                </c:pt>
                <c:pt idx="6">
                  <c:v>15.1</c:v>
                </c:pt>
                <c:pt idx="7">
                  <c:v>16.899999999999999</c:v>
                </c:pt>
                <c:pt idx="8">
                  <c:v>14.1</c:v>
                </c:pt>
                <c:pt idx="9">
                  <c:v>21.6</c:v>
                </c:pt>
                <c:pt idx="10">
                  <c:v>21.1</c:v>
                </c:pt>
                <c:pt idx="11">
                  <c:v>21.8</c:v>
                </c:pt>
                <c:pt idx="12">
                  <c:v>17.600000000000001</c:v>
                </c:pt>
                <c:pt idx="13">
                  <c:v>26.6</c:v>
                </c:pt>
                <c:pt idx="14">
                  <c:v>25.2</c:v>
                </c:pt>
                <c:pt idx="15">
                  <c:v>31.9</c:v>
                </c:pt>
                <c:pt idx="16">
                  <c:v>29.8</c:v>
                </c:pt>
                <c:pt idx="17">
                  <c:v>31.5</c:v>
                </c:pt>
                <c:pt idx="18">
                  <c:v>27.4</c:v>
                </c:pt>
                <c:pt idx="19">
                  <c:v>28.6</c:v>
                </c:pt>
                <c:pt idx="20">
                  <c:v>29.1</c:v>
                </c:pt>
                <c:pt idx="21">
                  <c:v>37.1</c:v>
                </c:pt>
              </c:numCache>
            </c:numRef>
          </c:xVal>
          <c:yVal>
            <c:numRef>
              <c:f>'[Data%20for%20conference%20(1)iogas (version 1).xlsx]Sheet17'!$AE$88:$AE$109</c:f>
              <c:numCache>
                <c:formatCode>General</c:formatCode>
                <c:ptCount val="22"/>
                <c:pt idx="0">
                  <c:v>1.5577889447236182</c:v>
                </c:pt>
                <c:pt idx="1">
                  <c:v>2.481203007518797</c:v>
                </c:pt>
                <c:pt idx="2">
                  <c:v>1.9883040935672514</c:v>
                </c:pt>
                <c:pt idx="3">
                  <c:v>1.9191919191919191</c:v>
                </c:pt>
                <c:pt idx="4">
                  <c:v>2.2222222222222223</c:v>
                </c:pt>
                <c:pt idx="5">
                  <c:v>2.5396825396825395</c:v>
                </c:pt>
                <c:pt idx="6">
                  <c:v>2.4747474747474749</c:v>
                </c:pt>
                <c:pt idx="7">
                  <c:v>2.6595744680851063</c:v>
                </c:pt>
                <c:pt idx="8">
                  <c:v>2.8019323671497585</c:v>
                </c:pt>
                <c:pt idx="9">
                  <c:v>2.8</c:v>
                </c:pt>
                <c:pt idx="10">
                  <c:v>3.3163265306122449</c:v>
                </c:pt>
                <c:pt idx="11">
                  <c:v>2.1666666666666665</c:v>
                </c:pt>
                <c:pt idx="12">
                  <c:v>2.8685258964143427</c:v>
                </c:pt>
                <c:pt idx="13">
                  <c:v>2.5161290322580645</c:v>
                </c:pt>
                <c:pt idx="14">
                  <c:v>2.4242424242424243</c:v>
                </c:pt>
                <c:pt idx="15">
                  <c:v>2.6</c:v>
                </c:pt>
                <c:pt idx="16">
                  <c:v>3.1724137931034484</c:v>
                </c:pt>
                <c:pt idx="17">
                  <c:v>3.8589211618257262</c:v>
                </c:pt>
                <c:pt idx="18">
                  <c:v>4</c:v>
                </c:pt>
                <c:pt idx="19">
                  <c:v>3.3333333333333335</c:v>
                </c:pt>
                <c:pt idx="20">
                  <c:v>4.6428571428571432</c:v>
                </c:pt>
                <c:pt idx="21">
                  <c:v>3.7142857142857144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D80-47B2-AFEE-2FE4CA4BCD0B}"/>
            </c:ext>
          </c:extLst>
        </c:ser>
        <c:ser>
          <c:idx val="3"/>
          <c:order val="3"/>
          <c:tx>
            <c:v>Leduc/Nisku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'[Data%20for%20conference%20(1)iogas (version 1).xlsx]Sheet17'!$O$512:$O$542</c:f>
              <c:numCache>
                <c:formatCode>General</c:formatCode>
                <c:ptCount val="31"/>
                <c:pt idx="0">
                  <c:v>54.7</c:v>
                </c:pt>
                <c:pt idx="1">
                  <c:v>47.7</c:v>
                </c:pt>
                <c:pt idx="2">
                  <c:v>74.7</c:v>
                </c:pt>
                <c:pt idx="3">
                  <c:v>72.7</c:v>
                </c:pt>
                <c:pt idx="4">
                  <c:v>64.099999999999994</c:v>
                </c:pt>
                <c:pt idx="5">
                  <c:v>73.5</c:v>
                </c:pt>
                <c:pt idx="6">
                  <c:v>57</c:v>
                </c:pt>
                <c:pt idx="7">
                  <c:v>33.299999999999997</c:v>
                </c:pt>
                <c:pt idx="8">
                  <c:v>37.4</c:v>
                </c:pt>
                <c:pt idx="9">
                  <c:v>29.2</c:v>
                </c:pt>
                <c:pt idx="10">
                  <c:v>35.1</c:v>
                </c:pt>
                <c:pt idx="11">
                  <c:v>35.9</c:v>
                </c:pt>
                <c:pt idx="12">
                  <c:v>35.4</c:v>
                </c:pt>
                <c:pt idx="13">
                  <c:v>36.4</c:v>
                </c:pt>
                <c:pt idx="14">
                  <c:v>35</c:v>
                </c:pt>
                <c:pt idx="15">
                  <c:v>15.9</c:v>
                </c:pt>
                <c:pt idx="16">
                  <c:v>16.8</c:v>
                </c:pt>
                <c:pt idx="17">
                  <c:v>30.5</c:v>
                </c:pt>
                <c:pt idx="18">
                  <c:v>18.899999999999999</c:v>
                </c:pt>
                <c:pt idx="19">
                  <c:v>34.200000000000003</c:v>
                </c:pt>
                <c:pt idx="20">
                  <c:v>74.099999999999994</c:v>
                </c:pt>
                <c:pt idx="21">
                  <c:v>70.8</c:v>
                </c:pt>
                <c:pt idx="22">
                  <c:v>74.2</c:v>
                </c:pt>
                <c:pt idx="23">
                  <c:v>66.400000000000006</c:v>
                </c:pt>
                <c:pt idx="24">
                  <c:v>66.400000000000006</c:v>
                </c:pt>
                <c:pt idx="25">
                  <c:v>33.6</c:v>
                </c:pt>
                <c:pt idx="26">
                  <c:v>35.9</c:v>
                </c:pt>
                <c:pt idx="27">
                  <c:v>35.299999999999997</c:v>
                </c:pt>
                <c:pt idx="28">
                  <c:v>28.3</c:v>
                </c:pt>
                <c:pt idx="29">
                  <c:v>38.299999999999997</c:v>
                </c:pt>
                <c:pt idx="30">
                  <c:v>31.1</c:v>
                </c:pt>
              </c:numCache>
            </c:numRef>
          </c:xVal>
          <c:yVal>
            <c:numRef>
              <c:f>'[Data%20for%20conference%20(1)iogas (version 1).xlsx]Sheet17'!$AE$512:$AE$542</c:f>
              <c:numCache>
                <c:formatCode>General</c:formatCode>
                <c:ptCount val="31"/>
                <c:pt idx="0">
                  <c:v>4.88</c:v>
                </c:pt>
                <c:pt idx="1">
                  <c:v>6.3272727272727272</c:v>
                </c:pt>
                <c:pt idx="2">
                  <c:v>6.7471264367816088</c:v>
                </c:pt>
                <c:pt idx="3">
                  <c:v>7.2023809523809526</c:v>
                </c:pt>
                <c:pt idx="4">
                  <c:v>4.8454545454545457</c:v>
                </c:pt>
                <c:pt idx="5">
                  <c:v>7.2298850574712645</c:v>
                </c:pt>
                <c:pt idx="6">
                  <c:v>3.9166666666666665</c:v>
                </c:pt>
                <c:pt idx="7">
                  <c:v>2.1355685131195337</c:v>
                </c:pt>
                <c:pt idx="8">
                  <c:v>2.1359223300970873</c:v>
                </c:pt>
                <c:pt idx="9">
                  <c:v>2.3587443946188342</c:v>
                </c:pt>
                <c:pt idx="10">
                  <c:v>2.7721518987341773</c:v>
                </c:pt>
                <c:pt idx="11">
                  <c:v>5.1944444444444446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2.7441860465116279</c:v>
                </c:pt>
                <c:pt idx="16">
                  <c:v>3.1707317073170733</c:v>
                </c:pt>
                <c:pt idx="17">
                  <c:v>5.1736111111111107</c:v>
                </c:pt>
                <c:pt idx="18">
                  <c:v>3.3189655172413794</c:v>
                </c:pt>
                <c:pt idx="19">
                  <c:v>6.2972972972972974</c:v>
                </c:pt>
                <c:pt idx="20">
                  <c:v>7.2093023255813957</c:v>
                </c:pt>
                <c:pt idx="21">
                  <c:v>7.4024390243902438</c:v>
                </c:pt>
                <c:pt idx="22">
                  <c:v>7.375</c:v>
                </c:pt>
                <c:pt idx="23">
                  <c:v>7.3780487804878048</c:v>
                </c:pt>
                <c:pt idx="24">
                  <c:v>6.666666666666667</c:v>
                </c:pt>
                <c:pt idx="25">
                  <c:v>3.8308457711442787</c:v>
                </c:pt>
                <c:pt idx="26">
                  <c:v>3.6503067484662575</c:v>
                </c:pt>
                <c:pt idx="27">
                  <c:v>6.0592255125284735</c:v>
                </c:pt>
                <c:pt idx="28">
                  <c:v>5</c:v>
                </c:pt>
                <c:pt idx="29">
                  <c:v>5.1567944250871083</c:v>
                </c:pt>
                <c:pt idx="30">
                  <c:v>4.5424836601307188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D80-47B2-AFEE-2FE4CA4BCD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6808143"/>
        <c:axId val="1046792335"/>
      </c:scatterChart>
      <c:valAx>
        <c:axId val="10468081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200" dirty="0"/>
                  <a:t>Lithium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6792335"/>
        <c:crosses val="autoZero"/>
        <c:crossBetween val="midCat"/>
      </c:valAx>
      <c:valAx>
        <c:axId val="1046792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400" dirty="0"/>
                  <a:t>K/Br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680814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K/Br vs Li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Li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rgbClr val="00B0F0">
                  <a:alpha val="20000"/>
                </a:srgbClr>
              </a:solidFill>
              <a:ln w="9525">
                <a:solidFill>
                  <a:schemeClr val="bg1">
                    <a:alpha val="20000"/>
                  </a:schemeClr>
                </a:solidFill>
              </a:ln>
              <a:effectLst/>
            </c:spPr>
          </c:marker>
          <c:xVal>
            <c:numRef>
              <c:f>'[Data%20for%20conference%20(1)iogas (version 1).xlsx]Sheet17'!$O$2:$O$847</c:f>
              <c:numCache>
                <c:formatCode>General</c:formatCode>
                <c:ptCount val="846"/>
                <c:pt idx="0">
                  <c:v>51.4</c:v>
                </c:pt>
                <c:pt idx="1">
                  <c:v>59.2</c:v>
                </c:pt>
                <c:pt idx="2">
                  <c:v>61.3</c:v>
                </c:pt>
                <c:pt idx="3">
                  <c:v>66.599999999999994</c:v>
                </c:pt>
                <c:pt idx="4">
                  <c:v>68</c:v>
                </c:pt>
                <c:pt idx="5">
                  <c:v>53</c:v>
                </c:pt>
                <c:pt idx="6">
                  <c:v>83</c:v>
                </c:pt>
                <c:pt idx="7">
                  <c:v>86.4</c:v>
                </c:pt>
                <c:pt idx="8">
                  <c:v>95</c:v>
                </c:pt>
                <c:pt idx="9">
                  <c:v>97.6</c:v>
                </c:pt>
                <c:pt idx="10">
                  <c:v>95.9</c:v>
                </c:pt>
                <c:pt idx="11">
                  <c:v>10.7</c:v>
                </c:pt>
                <c:pt idx="12">
                  <c:v>14.5</c:v>
                </c:pt>
                <c:pt idx="13">
                  <c:v>43.9</c:v>
                </c:pt>
                <c:pt idx="14">
                  <c:v>47.9</c:v>
                </c:pt>
                <c:pt idx="15">
                  <c:v>50.9</c:v>
                </c:pt>
                <c:pt idx="16">
                  <c:v>53.2</c:v>
                </c:pt>
                <c:pt idx="17">
                  <c:v>54.7</c:v>
                </c:pt>
                <c:pt idx="18">
                  <c:v>62.3</c:v>
                </c:pt>
                <c:pt idx="19">
                  <c:v>61.9</c:v>
                </c:pt>
                <c:pt idx="20">
                  <c:v>75.599999999999994</c:v>
                </c:pt>
                <c:pt idx="21">
                  <c:v>82.5</c:v>
                </c:pt>
                <c:pt idx="22">
                  <c:v>93.7</c:v>
                </c:pt>
                <c:pt idx="23">
                  <c:v>93.3</c:v>
                </c:pt>
                <c:pt idx="24">
                  <c:v>97.6</c:v>
                </c:pt>
                <c:pt idx="25">
                  <c:v>97.4</c:v>
                </c:pt>
                <c:pt idx="26">
                  <c:v>28</c:v>
                </c:pt>
                <c:pt idx="27">
                  <c:v>35</c:v>
                </c:pt>
                <c:pt idx="28">
                  <c:v>36</c:v>
                </c:pt>
                <c:pt idx="29">
                  <c:v>39</c:v>
                </c:pt>
                <c:pt idx="30">
                  <c:v>40</c:v>
                </c:pt>
                <c:pt idx="31">
                  <c:v>45</c:v>
                </c:pt>
                <c:pt idx="32">
                  <c:v>51</c:v>
                </c:pt>
                <c:pt idx="33">
                  <c:v>54</c:v>
                </c:pt>
                <c:pt idx="34">
                  <c:v>57</c:v>
                </c:pt>
                <c:pt idx="35">
                  <c:v>60</c:v>
                </c:pt>
                <c:pt idx="36">
                  <c:v>61</c:v>
                </c:pt>
                <c:pt idx="37">
                  <c:v>62</c:v>
                </c:pt>
                <c:pt idx="38">
                  <c:v>79</c:v>
                </c:pt>
                <c:pt idx="39">
                  <c:v>235</c:v>
                </c:pt>
                <c:pt idx="40">
                  <c:v>245</c:v>
                </c:pt>
                <c:pt idx="41">
                  <c:v>249</c:v>
                </c:pt>
                <c:pt idx="42">
                  <c:v>233</c:v>
                </c:pt>
                <c:pt idx="43">
                  <c:v>208</c:v>
                </c:pt>
                <c:pt idx="44">
                  <c:v>263</c:v>
                </c:pt>
                <c:pt idx="45">
                  <c:v>254</c:v>
                </c:pt>
                <c:pt idx="46">
                  <c:v>198</c:v>
                </c:pt>
                <c:pt idx="47">
                  <c:v>103</c:v>
                </c:pt>
                <c:pt idx="48">
                  <c:v>243</c:v>
                </c:pt>
                <c:pt idx="49">
                  <c:v>282</c:v>
                </c:pt>
                <c:pt idx="50">
                  <c:v>254</c:v>
                </c:pt>
                <c:pt idx="51">
                  <c:v>169</c:v>
                </c:pt>
                <c:pt idx="52">
                  <c:v>66.099999999999994</c:v>
                </c:pt>
                <c:pt idx="53">
                  <c:v>62.9</c:v>
                </c:pt>
                <c:pt idx="54">
                  <c:v>65.900000000000006</c:v>
                </c:pt>
                <c:pt idx="55">
                  <c:v>80.599999999999994</c:v>
                </c:pt>
                <c:pt idx="56">
                  <c:v>79.8</c:v>
                </c:pt>
                <c:pt idx="57">
                  <c:v>55.6</c:v>
                </c:pt>
                <c:pt idx="58">
                  <c:v>44.5</c:v>
                </c:pt>
                <c:pt idx="59">
                  <c:v>40.700000000000003</c:v>
                </c:pt>
                <c:pt idx="60">
                  <c:v>39.9</c:v>
                </c:pt>
                <c:pt idx="62">
                  <c:v>46</c:v>
                </c:pt>
                <c:pt idx="64">
                  <c:v>34.799999999999997</c:v>
                </c:pt>
                <c:pt idx="65">
                  <c:v>43.1</c:v>
                </c:pt>
                <c:pt idx="66">
                  <c:v>86.1</c:v>
                </c:pt>
                <c:pt idx="67">
                  <c:v>73.599999999999994</c:v>
                </c:pt>
                <c:pt idx="68">
                  <c:v>85.7</c:v>
                </c:pt>
                <c:pt idx="69">
                  <c:v>58.9</c:v>
                </c:pt>
                <c:pt idx="70">
                  <c:v>62.2</c:v>
                </c:pt>
                <c:pt idx="71">
                  <c:v>66.900000000000006</c:v>
                </c:pt>
                <c:pt idx="72">
                  <c:v>46.9</c:v>
                </c:pt>
                <c:pt idx="73">
                  <c:v>42.6</c:v>
                </c:pt>
                <c:pt idx="74">
                  <c:v>60.1</c:v>
                </c:pt>
                <c:pt idx="75">
                  <c:v>48.3</c:v>
                </c:pt>
                <c:pt idx="76">
                  <c:v>30.6</c:v>
                </c:pt>
                <c:pt idx="77">
                  <c:v>47.8</c:v>
                </c:pt>
                <c:pt idx="78">
                  <c:v>28.7</c:v>
                </c:pt>
                <c:pt idx="79">
                  <c:v>46.4</c:v>
                </c:pt>
                <c:pt idx="80">
                  <c:v>10.6</c:v>
                </c:pt>
                <c:pt idx="81">
                  <c:v>11.9</c:v>
                </c:pt>
                <c:pt idx="82">
                  <c:v>8.1999999999999993</c:v>
                </c:pt>
                <c:pt idx="83">
                  <c:v>9.5</c:v>
                </c:pt>
                <c:pt idx="84">
                  <c:v>0.5</c:v>
                </c:pt>
                <c:pt idx="85">
                  <c:v>14.4</c:v>
                </c:pt>
                <c:pt idx="86">
                  <c:v>9</c:v>
                </c:pt>
                <c:pt idx="87">
                  <c:v>10.5</c:v>
                </c:pt>
                <c:pt idx="88">
                  <c:v>9.1</c:v>
                </c:pt>
                <c:pt idx="89">
                  <c:v>9.4</c:v>
                </c:pt>
                <c:pt idx="90">
                  <c:v>11.3</c:v>
                </c:pt>
                <c:pt idx="91">
                  <c:v>12.3</c:v>
                </c:pt>
                <c:pt idx="92">
                  <c:v>15.1</c:v>
                </c:pt>
                <c:pt idx="93">
                  <c:v>16.899999999999999</c:v>
                </c:pt>
                <c:pt idx="94">
                  <c:v>14.1</c:v>
                </c:pt>
                <c:pt idx="95">
                  <c:v>21.6</c:v>
                </c:pt>
                <c:pt idx="96">
                  <c:v>21.1</c:v>
                </c:pt>
                <c:pt idx="97">
                  <c:v>21.8</c:v>
                </c:pt>
                <c:pt idx="98">
                  <c:v>17.600000000000001</c:v>
                </c:pt>
                <c:pt idx="99">
                  <c:v>26.6</c:v>
                </c:pt>
                <c:pt idx="100">
                  <c:v>25.2</c:v>
                </c:pt>
                <c:pt idx="101">
                  <c:v>31.9</c:v>
                </c:pt>
                <c:pt idx="102">
                  <c:v>29.8</c:v>
                </c:pt>
                <c:pt idx="103">
                  <c:v>31.5</c:v>
                </c:pt>
                <c:pt idx="104">
                  <c:v>27.4</c:v>
                </c:pt>
                <c:pt idx="105">
                  <c:v>28.6</c:v>
                </c:pt>
                <c:pt idx="106">
                  <c:v>29.1</c:v>
                </c:pt>
                <c:pt idx="107">
                  <c:v>37.1</c:v>
                </c:pt>
                <c:pt idx="108">
                  <c:v>4.9000000000000004</c:v>
                </c:pt>
                <c:pt idx="109">
                  <c:v>10.8</c:v>
                </c:pt>
                <c:pt idx="110">
                  <c:v>11.4</c:v>
                </c:pt>
                <c:pt idx="111">
                  <c:v>2.4</c:v>
                </c:pt>
                <c:pt idx="112">
                  <c:v>8.4</c:v>
                </c:pt>
                <c:pt idx="113">
                  <c:v>2.6</c:v>
                </c:pt>
                <c:pt idx="114">
                  <c:v>1.2</c:v>
                </c:pt>
                <c:pt idx="115">
                  <c:v>1.7</c:v>
                </c:pt>
                <c:pt idx="116">
                  <c:v>3.3</c:v>
                </c:pt>
                <c:pt idx="117">
                  <c:v>3.6</c:v>
                </c:pt>
                <c:pt idx="118">
                  <c:v>4.7</c:v>
                </c:pt>
                <c:pt idx="119">
                  <c:v>6.3</c:v>
                </c:pt>
                <c:pt idx="120">
                  <c:v>13.1</c:v>
                </c:pt>
                <c:pt idx="121">
                  <c:v>19.3</c:v>
                </c:pt>
                <c:pt idx="122">
                  <c:v>1.74</c:v>
                </c:pt>
                <c:pt idx="123">
                  <c:v>2.44</c:v>
                </c:pt>
                <c:pt idx="124">
                  <c:v>0.88</c:v>
                </c:pt>
                <c:pt idx="125">
                  <c:v>0.56999999999999995</c:v>
                </c:pt>
                <c:pt idx="126">
                  <c:v>0.57999999999999996</c:v>
                </c:pt>
                <c:pt idx="127">
                  <c:v>0.8</c:v>
                </c:pt>
                <c:pt idx="128">
                  <c:v>1.23</c:v>
                </c:pt>
                <c:pt idx="129">
                  <c:v>2.5299999999999998</c:v>
                </c:pt>
                <c:pt idx="130">
                  <c:v>3.56</c:v>
                </c:pt>
                <c:pt idx="131">
                  <c:v>4.74</c:v>
                </c:pt>
                <c:pt idx="132">
                  <c:v>8.6300000000000008</c:v>
                </c:pt>
                <c:pt idx="133">
                  <c:v>2.61</c:v>
                </c:pt>
                <c:pt idx="134">
                  <c:v>4.97</c:v>
                </c:pt>
                <c:pt idx="135">
                  <c:v>7.02</c:v>
                </c:pt>
                <c:pt idx="136">
                  <c:v>3.9</c:v>
                </c:pt>
                <c:pt idx="137">
                  <c:v>5.56</c:v>
                </c:pt>
                <c:pt idx="138">
                  <c:v>4.88</c:v>
                </c:pt>
                <c:pt idx="139">
                  <c:v>1.49</c:v>
                </c:pt>
                <c:pt idx="140">
                  <c:v>7.21</c:v>
                </c:pt>
                <c:pt idx="141">
                  <c:v>8.24</c:v>
                </c:pt>
                <c:pt idx="142">
                  <c:v>5.93</c:v>
                </c:pt>
                <c:pt idx="143">
                  <c:v>4.59</c:v>
                </c:pt>
                <c:pt idx="144">
                  <c:v>10.8</c:v>
                </c:pt>
                <c:pt idx="145">
                  <c:v>9.3699999999999992</c:v>
                </c:pt>
                <c:pt idx="146">
                  <c:v>7.75</c:v>
                </c:pt>
                <c:pt idx="147">
                  <c:v>6.56</c:v>
                </c:pt>
                <c:pt idx="148">
                  <c:v>6.73</c:v>
                </c:pt>
                <c:pt idx="149">
                  <c:v>6</c:v>
                </c:pt>
                <c:pt idx="150" formatCode="0">
                  <c:v>23.526600000000002</c:v>
                </c:pt>
                <c:pt idx="151" formatCode="0">
                  <c:v>20.750600000000002</c:v>
                </c:pt>
                <c:pt idx="152" formatCode="0">
                  <c:v>25.816800000000004</c:v>
                </c:pt>
                <c:pt idx="153" formatCode="0">
                  <c:v>20.334200000000003</c:v>
                </c:pt>
                <c:pt idx="154" formatCode="0">
                  <c:v>20.195400000000003</c:v>
                </c:pt>
                <c:pt idx="155" formatCode="0">
                  <c:v>28.454000000000001</c:v>
                </c:pt>
                <c:pt idx="156" formatCode="0">
                  <c:v>10.895800000000001</c:v>
                </c:pt>
                <c:pt idx="157" formatCode="0">
                  <c:v>19.917800000000003</c:v>
                </c:pt>
                <c:pt idx="158" formatCode="0">
                  <c:v>21.583400000000001</c:v>
                </c:pt>
                <c:pt idx="159" formatCode="0">
                  <c:v>17.627600000000001</c:v>
                </c:pt>
                <c:pt idx="160" formatCode="0">
                  <c:v>16.031400000000001</c:v>
                </c:pt>
                <c:pt idx="161" formatCode="0">
                  <c:v>17.141800000000003</c:v>
                </c:pt>
                <c:pt idx="162" formatCode="0">
                  <c:v>23.110200000000003</c:v>
                </c:pt>
                <c:pt idx="163" formatCode="0">
                  <c:v>21.861000000000001</c:v>
                </c:pt>
                <c:pt idx="164" formatCode="0">
                  <c:v>25.261600000000001</c:v>
                </c:pt>
                <c:pt idx="165" formatCode="0">
                  <c:v>22.2774</c:v>
                </c:pt>
                <c:pt idx="166" formatCode="0">
                  <c:v>22.832600000000003</c:v>
                </c:pt>
                <c:pt idx="167" formatCode="0">
                  <c:v>20.056600000000003</c:v>
                </c:pt>
                <c:pt idx="168" formatCode="0">
                  <c:v>20.473000000000003</c:v>
                </c:pt>
                <c:pt idx="169" formatCode="0">
                  <c:v>24.220600000000005</c:v>
                </c:pt>
                <c:pt idx="170" formatCode="0">
                  <c:v>16.8642</c:v>
                </c:pt>
                <c:pt idx="171" formatCode="0">
                  <c:v>27.551800000000004</c:v>
                </c:pt>
                <c:pt idx="172" formatCode="0">
                  <c:v>6.4472600000000009</c:v>
                </c:pt>
                <c:pt idx="173" formatCode="0">
                  <c:v>28.176399999999997</c:v>
                </c:pt>
                <c:pt idx="174" formatCode="0">
                  <c:v>27.898799999999998</c:v>
                </c:pt>
                <c:pt idx="175" formatCode="0">
                  <c:v>26.163800000000002</c:v>
                </c:pt>
                <c:pt idx="176" formatCode="0">
                  <c:v>28.037600000000001</c:v>
                </c:pt>
                <c:pt idx="177" formatCode="0">
                  <c:v>6.593</c:v>
                </c:pt>
                <c:pt idx="178" formatCode="0">
                  <c:v>13.949399999999999</c:v>
                </c:pt>
                <c:pt idx="179" formatCode="0">
                  <c:v>22.4162</c:v>
                </c:pt>
                <c:pt idx="180" formatCode="0">
                  <c:v>26.996600000000001</c:v>
                </c:pt>
                <c:pt idx="181" formatCode="0">
                  <c:v>26.025000000000002</c:v>
                </c:pt>
                <c:pt idx="182" formatCode="0">
                  <c:v>30.605400000000003</c:v>
                </c:pt>
                <c:pt idx="183" formatCode="0">
                  <c:v>23.249000000000002</c:v>
                </c:pt>
                <c:pt idx="184" formatCode="0">
                  <c:v>22.2774</c:v>
                </c:pt>
                <c:pt idx="185" formatCode="0">
                  <c:v>23.596</c:v>
                </c:pt>
                <c:pt idx="186" formatCode="0">
                  <c:v>24.359400000000001</c:v>
                </c:pt>
                <c:pt idx="187" formatCode="0">
                  <c:v>17.558199999999999</c:v>
                </c:pt>
                <c:pt idx="188" formatCode="0">
                  <c:v>24.0124</c:v>
                </c:pt>
                <c:pt idx="189" formatCode="###0.00;###0.00">
                  <c:v>3.55</c:v>
                </c:pt>
                <c:pt idx="190" formatCode="###0.000;###0.000">
                  <c:v>0.37</c:v>
                </c:pt>
                <c:pt idx="191" formatCode="###0.000;###0.000">
                  <c:v>0.45800000000000002</c:v>
                </c:pt>
                <c:pt idx="192" formatCode="###0.00;###0.00">
                  <c:v>2.46</c:v>
                </c:pt>
                <c:pt idx="193" formatCode="###0.00;###0.00">
                  <c:v>2.73</c:v>
                </c:pt>
                <c:pt idx="194" formatCode="###0.00;###0.00">
                  <c:v>1.84</c:v>
                </c:pt>
                <c:pt idx="195" formatCode="###0.00;###0.00">
                  <c:v>2.64</c:v>
                </c:pt>
                <c:pt idx="196" formatCode="###0.00;###0.00">
                  <c:v>4.47</c:v>
                </c:pt>
                <c:pt idx="197" formatCode="###0.00;###0.00">
                  <c:v>2.52</c:v>
                </c:pt>
                <c:pt idx="198" formatCode="###0.00;###0.00">
                  <c:v>2.63</c:v>
                </c:pt>
                <c:pt idx="199" formatCode="###0.00;###0.00">
                  <c:v>4.04</c:v>
                </c:pt>
                <c:pt idx="200" formatCode="###0.00;###0.00">
                  <c:v>4.1500000000000004</c:v>
                </c:pt>
                <c:pt idx="201" formatCode="###0.00;###0.00">
                  <c:v>8.4499999999999993</c:v>
                </c:pt>
                <c:pt idx="202" formatCode="###0.00;###0.00">
                  <c:v>5.35</c:v>
                </c:pt>
                <c:pt idx="203" formatCode="###0.000;###0.000">
                  <c:v>0.20200000000000001</c:v>
                </c:pt>
                <c:pt idx="204" formatCode="###0;###0">
                  <c:v>104</c:v>
                </c:pt>
                <c:pt idx="205" formatCode="###0;###0">
                  <c:v>176</c:v>
                </c:pt>
                <c:pt idx="206" formatCode="###0.0;###0.0">
                  <c:v>88.7</c:v>
                </c:pt>
                <c:pt idx="207" formatCode="###0.0;###0.0">
                  <c:v>84</c:v>
                </c:pt>
                <c:pt idx="208" formatCode="###0;###0">
                  <c:v>61</c:v>
                </c:pt>
                <c:pt idx="209" formatCode="###0;###0">
                  <c:v>63</c:v>
                </c:pt>
                <c:pt idx="210" formatCode="###0.0;###0.0">
                  <c:v>81.900000000000006</c:v>
                </c:pt>
                <c:pt idx="211" formatCode="###0.0;###0.0">
                  <c:v>69.400000000000006</c:v>
                </c:pt>
                <c:pt idx="212" formatCode="###0.0;###0.0">
                  <c:v>15.9</c:v>
                </c:pt>
                <c:pt idx="213" formatCode="###0.0;###0.0">
                  <c:v>17</c:v>
                </c:pt>
                <c:pt idx="214" formatCode="###0.0;###0.0">
                  <c:v>49.4</c:v>
                </c:pt>
                <c:pt idx="215" formatCode="###0.0;###0.0">
                  <c:v>43.1</c:v>
                </c:pt>
                <c:pt idx="216" formatCode="###0.0;###0.0">
                  <c:v>49.2</c:v>
                </c:pt>
                <c:pt idx="217" formatCode="###0.0;###0.0">
                  <c:v>42.6</c:v>
                </c:pt>
                <c:pt idx="218" formatCode="###0;###0">
                  <c:v>103</c:v>
                </c:pt>
                <c:pt idx="219" formatCode="###0.000;###0.000">
                  <c:v>0.35599999999999998</c:v>
                </c:pt>
                <c:pt idx="220" formatCode="###0;###0">
                  <c:v>108</c:v>
                </c:pt>
                <c:pt idx="221" formatCode="###0;###0">
                  <c:v>58</c:v>
                </c:pt>
                <c:pt idx="222" formatCode="###0.0;###0.0">
                  <c:v>40.799999999999997</c:v>
                </c:pt>
                <c:pt idx="223" formatCode="###0.0;###0.0">
                  <c:v>74.2</c:v>
                </c:pt>
                <c:pt idx="224" formatCode="###0.0;###0.0">
                  <c:v>72</c:v>
                </c:pt>
                <c:pt idx="225" formatCode="###0.0;###0.0">
                  <c:v>37.200000000000003</c:v>
                </c:pt>
                <c:pt idx="226" formatCode="###0.0;###0.0">
                  <c:v>65.3</c:v>
                </c:pt>
                <c:pt idx="227" formatCode="###0.0;###0.0">
                  <c:v>47.7</c:v>
                </c:pt>
                <c:pt idx="228" formatCode="###0.0;###0.0">
                  <c:v>50.4</c:v>
                </c:pt>
                <c:pt idx="229" formatCode="###0.0;###0.0">
                  <c:v>45.9</c:v>
                </c:pt>
                <c:pt idx="230" formatCode="###0.0;###0.0">
                  <c:v>51.3</c:v>
                </c:pt>
                <c:pt idx="231" formatCode="###0.0;###0.0">
                  <c:v>48.2</c:v>
                </c:pt>
                <c:pt idx="232" formatCode="###0.0;###0.0">
                  <c:v>39.700000000000003</c:v>
                </c:pt>
                <c:pt idx="233" formatCode="###0.0;###0.0">
                  <c:v>42.1</c:v>
                </c:pt>
                <c:pt idx="234" formatCode="###0.0;###0.0">
                  <c:v>36.6</c:v>
                </c:pt>
                <c:pt idx="235" formatCode="###0.0;###0.0">
                  <c:v>54.5</c:v>
                </c:pt>
                <c:pt idx="236" formatCode="###0.0;###0.0">
                  <c:v>40.5</c:v>
                </c:pt>
                <c:pt idx="237" formatCode="###0.0;###0.0">
                  <c:v>44.5</c:v>
                </c:pt>
                <c:pt idx="238" formatCode="###0.0;###0.0">
                  <c:v>47.3</c:v>
                </c:pt>
                <c:pt idx="239" formatCode="###0.0;###0.0">
                  <c:v>36.299999999999997</c:v>
                </c:pt>
                <c:pt idx="240" formatCode="###0.0;###0.0">
                  <c:v>40.700000000000003</c:v>
                </c:pt>
                <c:pt idx="241" formatCode="###0.0;###0.0">
                  <c:v>47.4</c:v>
                </c:pt>
                <c:pt idx="242" formatCode="###0.0;###0.0">
                  <c:v>59.8</c:v>
                </c:pt>
                <c:pt idx="243" formatCode="###0.0;###0.0">
                  <c:v>53.6</c:v>
                </c:pt>
                <c:pt idx="244" formatCode="0.0">
                  <c:v>12.124600912373031</c:v>
                </c:pt>
                <c:pt idx="245" formatCode="0.0">
                  <c:v>11.89107221609118</c:v>
                </c:pt>
                <c:pt idx="246" formatCode="0.0">
                  <c:v>13.147536030752853</c:v>
                </c:pt>
                <c:pt idx="247" formatCode="0.0">
                  <c:v>12.884133328103079</c:v>
                </c:pt>
                <c:pt idx="248" formatCode="0.0">
                  <c:v>12.263404243942547</c:v>
                </c:pt>
                <c:pt idx="249" formatCode="0.0">
                  <c:v>12.639117284296555</c:v>
                </c:pt>
                <c:pt idx="250" formatCode="0.0">
                  <c:v>16.354232710910136</c:v>
                </c:pt>
                <c:pt idx="251" formatCode="0.0">
                  <c:v>15.967399832275856</c:v>
                </c:pt>
                <c:pt idx="252" formatCode="0.0">
                  <c:v>16.105690872083585</c:v>
                </c:pt>
                <c:pt idx="253" formatCode="0.0">
                  <c:v>16.248313953278174</c:v>
                </c:pt>
                <c:pt idx="254" formatCode="0.0">
                  <c:v>15.490876594032988</c:v>
                </c:pt>
                <c:pt idx="255" formatCode="0.0">
                  <c:v>15.845645561832368</c:v>
                </c:pt>
                <c:pt idx="256" formatCode="0.0">
                  <c:v>14.836725448082213</c:v>
                </c:pt>
                <c:pt idx="257" formatCode="0.0">
                  <c:v>14.819731078792229</c:v>
                </c:pt>
                <c:pt idx="258" formatCode="0.0">
                  <c:v>10.257007881800462</c:v>
                </c:pt>
                <c:pt idx="259" formatCode="0.0">
                  <c:v>11.228183084762687</c:v>
                </c:pt>
                <c:pt idx="260" formatCode="0.0">
                  <c:v>8.1131994323201209</c:v>
                </c:pt>
                <c:pt idx="261" formatCode="0.0">
                  <c:v>10.360879518637585</c:v>
                </c:pt>
                <c:pt idx="262" formatCode="0.0">
                  <c:v>8.8758562777769967</c:v>
                </c:pt>
                <c:pt idx="263" formatCode="0.0">
                  <c:v>13.502910763114601</c:v>
                </c:pt>
                <c:pt idx="264" formatCode="0.0">
                  <c:v>10.012950508363105</c:v>
                </c:pt>
                <c:pt idx="265" formatCode="0.0">
                  <c:v>12.394830982887045</c:v>
                </c:pt>
                <c:pt idx="266" formatCode="0.0">
                  <c:v>18.3296925</c:v>
                </c:pt>
                <c:pt idx="267" formatCode="0.0">
                  <c:v>8.3719055938697302</c:v>
                </c:pt>
                <c:pt idx="268" formatCode="0.0">
                  <c:v>8.3062916129032267</c:v>
                </c:pt>
                <c:pt idx="269" formatCode="0.0">
                  <c:v>8.8371488435374133</c:v>
                </c:pt>
                <c:pt idx="270" formatCode="0.0">
                  <c:v>14.691214364295879</c:v>
                </c:pt>
                <c:pt idx="271" formatCode="0.0">
                  <c:v>10.011028399999999</c:v>
                </c:pt>
                <c:pt idx="272" formatCode="0.0">
                  <c:v>11.211108091603053</c:v>
                </c:pt>
                <c:pt idx="273" formatCode="0.0">
                  <c:v>9.0472154351544294</c:v>
                </c:pt>
                <c:pt idx="274" formatCode="0.0">
                  <c:v>11.315846177215192</c:v>
                </c:pt>
                <c:pt idx="275" formatCode="0.0">
                  <c:v>9.6044679002876325</c:v>
                </c:pt>
                <c:pt idx="276" formatCode="0.0">
                  <c:v>2.9315761999999999</c:v>
                </c:pt>
                <c:pt idx="277" formatCode="0.0">
                  <c:v>12.293145385211114</c:v>
                </c:pt>
                <c:pt idx="278" formatCode="0.0">
                  <c:v>10.683953939393939</c:v>
                </c:pt>
                <c:pt idx="279" formatCode="0.0">
                  <c:v>10.387768039215688</c:v>
                </c:pt>
                <c:pt idx="280" formatCode="0.0">
                  <c:v>13.360576704545457</c:v>
                </c:pt>
                <c:pt idx="281" formatCode="0.0">
                  <c:v>13.279238354430378</c:v>
                </c:pt>
                <c:pt idx="282" formatCode="0.0">
                  <c:v>12.871905882352941</c:v>
                </c:pt>
                <c:pt idx="283" formatCode="0.0">
                  <c:v>13.643016470588236</c:v>
                </c:pt>
                <c:pt idx="284" formatCode="0.0">
                  <c:v>14.517859876543209</c:v>
                </c:pt>
                <c:pt idx="285" formatCode="0.0">
                  <c:v>11.514785714285715</c:v>
                </c:pt>
                <c:pt idx="286" formatCode="0.0">
                  <c:v>15.274972959084131</c:v>
                </c:pt>
                <c:pt idx="287" formatCode="0.0">
                  <c:v>13.178666103297193</c:v>
                </c:pt>
                <c:pt idx="288" formatCode="0.0">
                  <c:v>14.238460327868852</c:v>
                </c:pt>
                <c:pt idx="289" formatCode="0.0">
                  <c:v>13.466511068702291</c:v>
                </c:pt>
                <c:pt idx="290" formatCode="0.0">
                  <c:v>9.3823049999999988</c:v>
                </c:pt>
                <c:pt idx="291" formatCode="0.0">
                  <c:v>14.099820392499309</c:v>
                </c:pt>
                <c:pt idx="292" formatCode="0.0">
                  <c:v>15.460234785204586</c:v>
                </c:pt>
                <c:pt idx="293" formatCode="0.0">
                  <c:v>15.635305350468908</c:v>
                </c:pt>
                <c:pt idx="294" formatCode="0.0">
                  <c:v>6.7447916279069764</c:v>
                </c:pt>
                <c:pt idx="295" formatCode="0.0">
                  <c:v>8.5231689240506316</c:v>
                </c:pt>
                <c:pt idx="296" formatCode="0.0">
                  <c:v>9.4642547320061272</c:v>
                </c:pt>
                <c:pt idx="297" formatCode="0.0">
                  <c:v>6.2615810688140554</c:v>
                </c:pt>
                <c:pt idx="298" formatCode="0.0">
                  <c:v>8.8455332374100735</c:v>
                </c:pt>
                <c:pt idx="299" formatCode="0.0">
                  <c:v>14.688581162746003</c:v>
                </c:pt>
                <c:pt idx="300" formatCode="0.0">
                  <c:v>15.442489361059309</c:v>
                </c:pt>
                <c:pt idx="301" formatCode="0.0">
                  <c:v>9.5172156890459352</c:v>
                </c:pt>
                <c:pt idx="302" formatCode="0.0">
                  <c:v>14.092162589928055</c:v>
                </c:pt>
                <c:pt idx="303" formatCode="0.0">
                  <c:v>12.947506363636364</c:v>
                </c:pt>
                <c:pt idx="304" formatCode="0.0">
                  <c:v>13.248329769230768</c:v>
                </c:pt>
                <c:pt idx="305" formatCode="0.0">
                  <c:v>5.579201830065359</c:v>
                </c:pt>
                <c:pt idx="306" formatCode="0.0">
                  <c:v>9.2265463157894718</c:v>
                </c:pt>
                <c:pt idx="307" formatCode="0.0">
                  <c:v>9.6246598198198186</c:v>
                </c:pt>
                <c:pt idx="308" formatCode="0.0">
                  <c:v>8.6737434482758609</c:v>
                </c:pt>
                <c:pt idx="309" formatCode="0.0">
                  <c:v>7.2706163535911612</c:v>
                </c:pt>
                <c:pt idx="310" formatCode="0.0">
                  <c:v>7.6985114465408806</c:v>
                </c:pt>
                <c:pt idx="311" formatCode="0.0">
                  <c:v>13.23985954751131</c:v>
                </c:pt>
                <c:pt idx="312" formatCode="0.0">
                  <c:v>14.045040000000002</c:v>
                </c:pt>
                <c:pt idx="313" formatCode="0.0">
                  <c:v>12.901265789473682</c:v>
                </c:pt>
                <c:pt idx="314" formatCode="0.0">
                  <c:v>17.658470899879077</c:v>
                </c:pt>
                <c:pt idx="315" formatCode="0.0">
                  <c:v>18.484843416491703</c:v>
                </c:pt>
                <c:pt idx="316" formatCode="0.0">
                  <c:v>12.98325011627907</c:v>
                </c:pt>
                <c:pt idx="317" formatCode="0.0">
                  <c:v>12.167002747252749</c:v>
                </c:pt>
                <c:pt idx="320" formatCode="0.0">
                  <c:v>10.46813995575803</c:v>
                </c:pt>
                <c:pt idx="326" formatCode="0.0">
                  <c:v>9.8965382029591744</c:v>
                </c:pt>
                <c:pt idx="327" formatCode="0.0">
                  <c:v>18.707866279069766</c:v>
                </c:pt>
                <c:pt idx="328" formatCode="0.0">
                  <c:v>19.251823336283643</c:v>
                </c:pt>
                <c:pt idx="329" formatCode="0.0">
                  <c:v>4.7146053968253971</c:v>
                </c:pt>
                <c:pt idx="330" formatCode="0.0">
                  <c:v>6.9045177011494259</c:v>
                </c:pt>
                <c:pt idx="331" formatCode="0.0">
                  <c:v>14.07126057248384</c:v>
                </c:pt>
                <c:pt idx="332" formatCode="0.0">
                  <c:v>5.7475978676470589</c:v>
                </c:pt>
                <c:pt idx="333" formatCode="0.0">
                  <c:v>6.8462570940170933</c:v>
                </c:pt>
                <c:pt idx="334" formatCode="0.0">
                  <c:v>8.2386456603773564</c:v>
                </c:pt>
                <c:pt idx="335" formatCode="0.0">
                  <c:v>5.0275420903954799</c:v>
                </c:pt>
                <c:pt idx="336" formatCode="0.0">
                  <c:v>6.8323848648648653</c:v>
                </c:pt>
                <c:pt idx="337" formatCode="0.0">
                  <c:v>15.551609635308145</c:v>
                </c:pt>
                <c:pt idx="338" formatCode="0.0">
                  <c:v>9.875751238095237</c:v>
                </c:pt>
                <c:pt idx="339" formatCode="0.0">
                  <c:v>16.571241929960266</c:v>
                </c:pt>
                <c:pt idx="340" formatCode="0.0">
                  <c:v>12.132563296398894</c:v>
                </c:pt>
                <c:pt idx="341" formatCode="0.0">
                  <c:v>22.567449312456965</c:v>
                </c:pt>
                <c:pt idx="342" formatCode="0.0">
                  <c:v>11.51581453831041</c:v>
                </c:pt>
                <c:pt idx="343" formatCode="0.0">
                  <c:v>12.491167845993756</c:v>
                </c:pt>
                <c:pt idx="344" formatCode="0.0">
                  <c:v>6.406436238244515</c:v>
                </c:pt>
                <c:pt idx="345" formatCode="0.0">
                  <c:v>4.2227062962962973</c:v>
                </c:pt>
                <c:pt idx="346" formatCode="0.0">
                  <c:v>12.727933654773386</c:v>
                </c:pt>
                <c:pt idx="347" formatCode="0.0">
                  <c:v>13.556711706349208</c:v>
                </c:pt>
                <c:pt idx="348" formatCode="0.0">
                  <c:v>18.445053621450644</c:v>
                </c:pt>
                <c:pt idx="349" formatCode="0.0">
                  <c:v>20.291114330269377</c:v>
                </c:pt>
                <c:pt idx="350" formatCode="0.0">
                  <c:v>18.733343376919699</c:v>
                </c:pt>
                <c:pt idx="351" formatCode="0.0">
                  <c:v>20.425592780817777</c:v>
                </c:pt>
                <c:pt idx="352" formatCode="0.0">
                  <c:v>19.146621144231201</c:v>
                </c:pt>
                <c:pt idx="353" formatCode="0.0">
                  <c:v>18.740152539309069</c:v>
                </c:pt>
                <c:pt idx="354" formatCode="0.0">
                  <c:v>25.360956508892741</c:v>
                </c:pt>
                <c:pt idx="355" formatCode="0.0">
                  <c:v>20.176476224101769</c:v>
                </c:pt>
                <c:pt idx="356" formatCode="0.0">
                  <c:v>8.5959524271844661</c:v>
                </c:pt>
                <c:pt idx="357" formatCode="0.0">
                  <c:v>18.13618585193321</c:v>
                </c:pt>
                <c:pt idx="358" formatCode="0.0">
                  <c:v>12.990979902912621</c:v>
                </c:pt>
                <c:pt idx="359" formatCode="0.0">
                  <c:v>21.127475563909773</c:v>
                </c:pt>
                <c:pt idx="360" formatCode="0.0">
                  <c:v>14.467299502487561</c:v>
                </c:pt>
                <c:pt idx="361" formatCode="0.0">
                  <c:v>11.854598076923077</c:v>
                </c:pt>
                <c:pt idx="362" formatCode="0.0">
                  <c:v>14.316416805170823</c:v>
                </c:pt>
                <c:pt idx="363" formatCode="0.0">
                  <c:v>11.226439609756099</c:v>
                </c:pt>
                <c:pt idx="364" formatCode="0.0">
                  <c:v>11.571584694932783</c:v>
                </c:pt>
                <c:pt idx="365" formatCode="0.0">
                  <c:v>21.244374767166544</c:v>
                </c:pt>
                <c:pt idx="366" formatCode="0.0">
                  <c:v>9.6505384615384635</c:v>
                </c:pt>
                <c:pt idx="367" formatCode="0.0">
                  <c:v>10.804029472140764</c:v>
                </c:pt>
                <c:pt idx="368" formatCode="0.0">
                  <c:v>11.433988862745098</c:v>
                </c:pt>
                <c:pt idx="369" formatCode="0.0">
                  <c:v>13.370495708406816</c:v>
                </c:pt>
                <c:pt idx="370" formatCode="0.0">
                  <c:v>8.6547003513996437</c:v>
                </c:pt>
                <c:pt idx="371" formatCode="0.0">
                  <c:v>9.2189190909090897</c:v>
                </c:pt>
                <c:pt idx="372" formatCode="0.0">
                  <c:v>8.3103971859296468</c:v>
                </c:pt>
                <c:pt idx="373" formatCode="0.0">
                  <c:v>17.61760758293839</c:v>
                </c:pt>
                <c:pt idx="374" formatCode="0.0">
                  <c:v>16.730013365384618</c:v>
                </c:pt>
                <c:pt idx="375" formatCode="0.0">
                  <c:v>24.076544074577296</c:v>
                </c:pt>
                <c:pt idx="376" formatCode="0.0">
                  <c:v>15.038321410818718</c:v>
                </c:pt>
                <c:pt idx="377" formatCode="0.0">
                  <c:v>13.417641788908767</c:v>
                </c:pt>
                <c:pt idx="378" formatCode="0.0">
                  <c:v>13.034863636363635</c:v>
                </c:pt>
                <c:pt idx="379" formatCode="0.0">
                  <c:v>8.2749658064516129</c:v>
                </c:pt>
                <c:pt idx="380" formatCode="0.0">
                  <c:v>17.21413293293293</c:v>
                </c:pt>
                <c:pt idx="381" formatCode="0.0">
                  <c:v>11.199298594719167</c:v>
                </c:pt>
                <c:pt idx="382" formatCode="0.0">
                  <c:v>17.642791262135926</c:v>
                </c:pt>
                <c:pt idx="383" formatCode="0.0">
                  <c:v>17.018345276058962</c:v>
                </c:pt>
                <c:pt idx="384" formatCode="0.0">
                  <c:v>13.533425920649112</c:v>
                </c:pt>
                <c:pt idx="385" formatCode="0.0">
                  <c:v>19.539908219746351</c:v>
                </c:pt>
                <c:pt idx="386" formatCode="0.0">
                  <c:v>18.076239211188607</c:v>
                </c:pt>
                <c:pt idx="387" formatCode="0.0">
                  <c:v>25.663228186813182</c:v>
                </c:pt>
                <c:pt idx="388" formatCode="0.0">
                  <c:v>16.442737722296606</c:v>
                </c:pt>
                <c:pt idx="389" formatCode="0.0">
                  <c:v>16.792325137195114</c:v>
                </c:pt>
                <c:pt idx="390" formatCode="0.0">
                  <c:v>13.407545717035612</c:v>
                </c:pt>
                <c:pt idx="391" formatCode="0.0">
                  <c:v>16.876508309990662</c:v>
                </c:pt>
                <c:pt idx="392" formatCode="0.0">
                  <c:v>33.332212958484668</c:v>
                </c:pt>
                <c:pt idx="393" formatCode="0.0">
                  <c:v>18.355453101240659</c:v>
                </c:pt>
                <c:pt idx="394" formatCode="0.0">
                  <c:v>25.630533783783783</c:v>
                </c:pt>
                <c:pt idx="395" formatCode="0.0">
                  <c:v>20.650211377594715</c:v>
                </c:pt>
                <c:pt idx="396" formatCode="0.0">
                  <c:v>24.665511545454549</c:v>
                </c:pt>
                <c:pt idx="397" formatCode="0.0">
                  <c:v>23.903989792059548</c:v>
                </c:pt>
                <c:pt idx="398" formatCode="0.0">
                  <c:v>22.062552653275098</c:v>
                </c:pt>
                <c:pt idx="399" formatCode="0.0">
                  <c:v>22.756435376688923</c:v>
                </c:pt>
                <c:pt idx="400" formatCode="0.0">
                  <c:v>30.335082951838793</c:v>
                </c:pt>
                <c:pt idx="401" formatCode="0.0">
                  <c:v>27.323996810325273</c:v>
                </c:pt>
                <c:pt idx="402" formatCode="0.0">
                  <c:v>38.038535835991851</c:v>
                </c:pt>
                <c:pt idx="403" formatCode="0.0">
                  <c:v>39.276553002126981</c:v>
                </c:pt>
                <c:pt idx="404" formatCode="0.0">
                  <c:v>27.590094863181278</c:v>
                </c:pt>
                <c:pt idx="405" formatCode="0.0">
                  <c:v>27.262810751052324</c:v>
                </c:pt>
                <c:pt idx="406" formatCode="0.0">
                  <c:v>35.881235451261105</c:v>
                </c:pt>
                <c:pt idx="407" formatCode="0.0">
                  <c:v>38.022685932472093</c:v>
                </c:pt>
                <c:pt idx="408" formatCode="0.0">
                  <c:v>27.859577228534455</c:v>
                </c:pt>
                <c:pt idx="409" formatCode="0.0">
                  <c:v>28.449645672643957</c:v>
                </c:pt>
                <c:pt idx="410" formatCode="0.0">
                  <c:v>29.611588852077571</c:v>
                </c:pt>
                <c:pt idx="411" formatCode="0.0">
                  <c:v>8.0510058248178158</c:v>
                </c:pt>
                <c:pt idx="412" formatCode="0.0">
                  <c:v>14.069988695164737</c:v>
                </c:pt>
                <c:pt idx="413" formatCode="0.0">
                  <c:v>4.6292054042892854</c:v>
                </c:pt>
                <c:pt idx="414" formatCode="0.0">
                  <c:v>10.182284982063445</c:v>
                </c:pt>
                <c:pt idx="415" formatCode="0.0">
                  <c:v>10.976034177171075</c:v>
                </c:pt>
                <c:pt idx="416" formatCode="0.0">
                  <c:v>27.626963183826859</c:v>
                </c:pt>
                <c:pt idx="417" formatCode="0.0">
                  <c:v>3.0080827645179333</c:v>
                </c:pt>
                <c:pt idx="418" formatCode="0.0">
                  <c:v>10.399843925713855</c:v>
                </c:pt>
                <c:pt idx="419" formatCode="0.0">
                  <c:v>19.092632788292892</c:v>
                </c:pt>
                <c:pt idx="420" formatCode="0.0">
                  <c:v>18.929729304427358</c:v>
                </c:pt>
                <c:pt idx="421" formatCode="0.0">
                  <c:v>27.856110574054235</c:v>
                </c:pt>
                <c:pt idx="422" formatCode="0.0">
                  <c:v>24.428360996452614</c:v>
                </c:pt>
                <c:pt idx="423">
                  <c:v>187</c:v>
                </c:pt>
                <c:pt idx="424">
                  <c:v>132</c:v>
                </c:pt>
                <c:pt idx="425">
                  <c:v>423</c:v>
                </c:pt>
                <c:pt idx="426">
                  <c:v>370</c:v>
                </c:pt>
                <c:pt idx="427">
                  <c:v>364</c:v>
                </c:pt>
                <c:pt idx="428">
                  <c:v>338</c:v>
                </c:pt>
                <c:pt idx="429">
                  <c:v>316</c:v>
                </c:pt>
                <c:pt idx="430">
                  <c:v>371</c:v>
                </c:pt>
                <c:pt idx="431">
                  <c:v>126</c:v>
                </c:pt>
                <c:pt idx="432">
                  <c:v>149</c:v>
                </c:pt>
                <c:pt idx="433">
                  <c:v>136</c:v>
                </c:pt>
                <c:pt idx="434">
                  <c:v>327</c:v>
                </c:pt>
                <c:pt idx="435">
                  <c:v>244</c:v>
                </c:pt>
                <c:pt idx="436">
                  <c:v>288</c:v>
                </c:pt>
                <c:pt idx="437">
                  <c:v>116</c:v>
                </c:pt>
                <c:pt idx="438">
                  <c:v>269</c:v>
                </c:pt>
                <c:pt idx="439">
                  <c:v>165</c:v>
                </c:pt>
                <c:pt idx="440">
                  <c:v>228</c:v>
                </c:pt>
                <c:pt idx="441">
                  <c:v>223</c:v>
                </c:pt>
                <c:pt idx="442">
                  <c:v>227</c:v>
                </c:pt>
                <c:pt idx="443">
                  <c:v>76</c:v>
                </c:pt>
                <c:pt idx="444">
                  <c:v>74</c:v>
                </c:pt>
                <c:pt idx="445">
                  <c:v>67</c:v>
                </c:pt>
                <c:pt idx="446">
                  <c:v>186</c:v>
                </c:pt>
                <c:pt idx="447">
                  <c:v>191</c:v>
                </c:pt>
                <c:pt idx="448">
                  <c:v>172</c:v>
                </c:pt>
                <c:pt idx="449">
                  <c:v>107</c:v>
                </c:pt>
                <c:pt idx="450">
                  <c:v>109</c:v>
                </c:pt>
                <c:pt idx="451">
                  <c:v>122</c:v>
                </c:pt>
                <c:pt idx="452">
                  <c:v>162</c:v>
                </c:pt>
                <c:pt idx="453">
                  <c:v>144</c:v>
                </c:pt>
                <c:pt idx="454">
                  <c:v>169</c:v>
                </c:pt>
                <c:pt idx="455">
                  <c:v>105</c:v>
                </c:pt>
                <c:pt idx="456">
                  <c:v>72</c:v>
                </c:pt>
                <c:pt idx="457">
                  <c:v>90</c:v>
                </c:pt>
                <c:pt idx="458">
                  <c:v>177</c:v>
                </c:pt>
                <c:pt idx="459">
                  <c:v>179</c:v>
                </c:pt>
                <c:pt idx="460">
                  <c:v>179</c:v>
                </c:pt>
                <c:pt idx="461">
                  <c:v>36</c:v>
                </c:pt>
                <c:pt idx="462">
                  <c:v>34</c:v>
                </c:pt>
                <c:pt idx="463">
                  <c:v>24</c:v>
                </c:pt>
                <c:pt idx="464">
                  <c:v>234</c:v>
                </c:pt>
                <c:pt idx="465">
                  <c:v>115</c:v>
                </c:pt>
                <c:pt idx="466">
                  <c:v>59</c:v>
                </c:pt>
                <c:pt idx="467">
                  <c:v>126</c:v>
                </c:pt>
                <c:pt idx="468">
                  <c:v>145</c:v>
                </c:pt>
                <c:pt idx="469">
                  <c:v>199</c:v>
                </c:pt>
                <c:pt idx="470">
                  <c:v>97</c:v>
                </c:pt>
                <c:pt idx="471">
                  <c:v>97</c:v>
                </c:pt>
                <c:pt idx="472">
                  <c:v>95</c:v>
                </c:pt>
                <c:pt idx="473">
                  <c:v>89</c:v>
                </c:pt>
                <c:pt idx="474">
                  <c:v>64</c:v>
                </c:pt>
                <c:pt idx="475">
                  <c:v>79</c:v>
                </c:pt>
                <c:pt idx="476">
                  <c:v>37</c:v>
                </c:pt>
                <c:pt idx="477">
                  <c:v>97</c:v>
                </c:pt>
                <c:pt idx="478">
                  <c:v>98</c:v>
                </c:pt>
                <c:pt idx="479">
                  <c:v>98</c:v>
                </c:pt>
                <c:pt idx="480">
                  <c:v>80</c:v>
                </c:pt>
                <c:pt idx="481">
                  <c:v>72</c:v>
                </c:pt>
                <c:pt idx="482">
                  <c:v>3</c:v>
                </c:pt>
                <c:pt idx="483">
                  <c:v>95</c:v>
                </c:pt>
                <c:pt idx="484">
                  <c:v>107</c:v>
                </c:pt>
                <c:pt idx="485">
                  <c:v>76</c:v>
                </c:pt>
                <c:pt idx="486">
                  <c:v>85</c:v>
                </c:pt>
                <c:pt idx="487">
                  <c:v>47</c:v>
                </c:pt>
                <c:pt idx="488">
                  <c:v>10</c:v>
                </c:pt>
                <c:pt idx="489">
                  <c:v>11</c:v>
                </c:pt>
                <c:pt idx="490">
                  <c:v>11</c:v>
                </c:pt>
                <c:pt idx="491">
                  <c:v>12</c:v>
                </c:pt>
                <c:pt idx="492">
                  <c:v>11</c:v>
                </c:pt>
                <c:pt idx="493">
                  <c:v>12</c:v>
                </c:pt>
                <c:pt idx="494">
                  <c:v>22</c:v>
                </c:pt>
                <c:pt idx="495">
                  <c:v>21</c:v>
                </c:pt>
                <c:pt idx="496">
                  <c:v>24</c:v>
                </c:pt>
                <c:pt idx="497">
                  <c:v>24</c:v>
                </c:pt>
                <c:pt idx="498">
                  <c:v>37</c:v>
                </c:pt>
                <c:pt idx="499">
                  <c:v>53</c:v>
                </c:pt>
                <c:pt idx="500">
                  <c:v>110</c:v>
                </c:pt>
                <c:pt idx="501">
                  <c:v>74</c:v>
                </c:pt>
                <c:pt idx="502">
                  <c:v>97</c:v>
                </c:pt>
                <c:pt idx="503">
                  <c:v>44</c:v>
                </c:pt>
                <c:pt idx="504">
                  <c:v>117</c:v>
                </c:pt>
                <c:pt idx="505">
                  <c:v>102</c:v>
                </c:pt>
                <c:pt idx="506">
                  <c:v>111</c:v>
                </c:pt>
                <c:pt idx="507">
                  <c:v>110</c:v>
                </c:pt>
                <c:pt idx="508">
                  <c:v>103</c:v>
                </c:pt>
                <c:pt idx="509">
                  <c:v>11</c:v>
                </c:pt>
                <c:pt idx="510">
                  <c:v>54.7</c:v>
                </c:pt>
                <c:pt idx="511">
                  <c:v>47.7</c:v>
                </c:pt>
                <c:pt idx="512">
                  <c:v>74.7</c:v>
                </c:pt>
                <c:pt idx="513">
                  <c:v>72.7</c:v>
                </c:pt>
                <c:pt idx="514">
                  <c:v>64.099999999999994</c:v>
                </c:pt>
                <c:pt idx="515">
                  <c:v>73.5</c:v>
                </c:pt>
                <c:pt idx="516">
                  <c:v>57</c:v>
                </c:pt>
                <c:pt idx="517">
                  <c:v>33.299999999999997</c:v>
                </c:pt>
                <c:pt idx="518">
                  <c:v>37.4</c:v>
                </c:pt>
                <c:pt idx="519">
                  <c:v>29.2</c:v>
                </c:pt>
                <c:pt idx="520">
                  <c:v>35.1</c:v>
                </c:pt>
                <c:pt idx="521">
                  <c:v>35.9</c:v>
                </c:pt>
                <c:pt idx="522">
                  <c:v>35.4</c:v>
                </c:pt>
                <c:pt idx="523">
                  <c:v>36.4</c:v>
                </c:pt>
                <c:pt idx="524">
                  <c:v>35</c:v>
                </c:pt>
                <c:pt idx="525">
                  <c:v>15.9</c:v>
                </c:pt>
                <c:pt idx="526">
                  <c:v>16.8</c:v>
                </c:pt>
                <c:pt idx="527">
                  <c:v>30.5</c:v>
                </c:pt>
                <c:pt idx="528">
                  <c:v>18.899999999999999</c:v>
                </c:pt>
                <c:pt idx="529">
                  <c:v>34.200000000000003</c:v>
                </c:pt>
                <c:pt idx="530">
                  <c:v>74.099999999999994</c:v>
                </c:pt>
                <c:pt idx="531">
                  <c:v>70.8</c:v>
                </c:pt>
                <c:pt idx="532">
                  <c:v>74.2</c:v>
                </c:pt>
                <c:pt idx="533">
                  <c:v>66.400000000000006</c:v>
                </c:pt>
                <c:pt idx="534">
                  <c:v>66.400000000000006</c:v>
                </c:pt>
                <c:pt idx="535">
                  <c:v>33.6</c:v>
                </c:pt>
                <c:pt idx="536">
                  <c:v>35.9</c:v>
                </c:pt>
                <c:pt idx="537">
                  <c:v>35.299999999999997</c:v>
                </c:pt>
                <c:pt idx="538">
                  <c:v>28.3</c:v>
                </c:pt>
                <c:pt idx="539">
                  <c:v>38.299999999999997</c:v>
                </c:pt>
                <c:pt idx="540">
                  <c:v>31.1</c:v>
                </c:pt>
                <c:pt idx="541">
                  <c:v>11.6</c:v>
                </c:pt>
                <c:pt idx="542">
                  <c:v>16.8</c:v>
                </c:pt>
                <c:pt idx="543">
                  <c:v>10</c:v>
                </c:pt>
                <c:pt idx="544">
                  <c:v>7.95</c:v>
                </c:pt>
                <c:pt idx="545">
                  <c:v>8.08</c:v>
                </c:pt>
                <c:pt idx="546">
                  <c:v>10.9</c:v>
                </c:pt>
                <c:pt idx="547">
                  <c:v>12.2</c:v>
                </c:pt>
                <c:pt idx="548">
                  <c:v>14.6</c:v>
                </c:pt>
                <c:pt idx="549">
                  <c:v>10.7</c:v>
                </c:pt>
                <c:pt idx="550">
                  <c:v>11</c:v>
                </c:pt>
                <c:pt idx="551">
                  <c:v>6.65</c:v>
                </c:pt>
                <c:pt idx="552">
                  <c:v>8.1</c:v>
                </c:pt>
                <c:pt idx="553">
                  <c:v>9.02</c:v>
                </c:pt>
                <c:pt idx="554">
                  <c:v>8.08</c:v>
                </c:pt>
                <c:pt idx="555">
                  <c:v>7.41</c:v>
                </c:pt>
                <c:pt idx="556">
                  <c:v>9.4600000000000009</c:v>
                </c:pt>
                <c:pt idx="557">
                  <c:v>14.4</c:v>
                </c:pt>
                <c:pt idx="558">
                  <c:v>13.4</c:v>
                </c:pt>
                <c:pt idx="559">
                  <c:v>11</c:v>
                </c:pt>
                <c:pt idx="561">
                  <c:v>4.91</c:v>
                </c:pt>
                <c:pt idx="562">
                  <c:v>9.75</c:v>
                </c:pt>
                <c:pt idx="563">
                  <c:v>19.2</c:v>
                </c:pt>
                <c:pt idx="564">
                  <c:v>9.1199999999999992</c:v>
                </c:pt>
                <c:pt idx="565">
                  <c:v>9.5500000000000007</c:v>
                </c:pt>
                <c:pt idx="566">
                  <c:v>6.48</c:v>
                </c:pt>
                <c:pt idx="567">
                  <c:v>9.4</c:v>
                </c:pt>
                <c:pt idx="568">
                  <c:v>3.65</c:v>
                </c:pt>
                <c:pt idx="569">
                  <c:v>10.1</c:v>
                </c:pt>
                <c:pt idx="570">
                  <c:v>14.6</c:v>
                </c:pt>
                <c:pt idx="571">
                  <c:v>11.7</c:v>
                </c:pt>
                <c:pt idx="572">
                  <c:v>8.3800000000000008</c:v>
                </c:pt>
                <c:pt idx="573">
                  <c:v>17.100000000000001</c:v>
                </c:pt>
                <c:pt idx="574">
                  <c:v>10.3</c:v>
                </c:pt>
                <c:pt idx="575">
                  <c:v>10.5</c:v>
                </c:pt>
                <c:pt idx="576">
                  <c:v>13</c:v>
                </c:pt>
                <c:pt idx="577">
                  <c:v>15.6</c:v>
                </c:pt>
                <c:pt idx="578">
                  <c:v>6.31</c:v>
                </c:pt>
                <c:pt idx="579">
                  <c:v>9.82</c:v>
                </c:pt>
                <c:pt idx="580">
                  <c:v>7.32</c:v>
                </c:pt>
                <c:pt idx="581">
                  <c:v>13</c:v>
                </c:pt>
                <c:pt idx="582">
                  <c:v>10</c:v>
                </c:pt>
                <c:pt idx="583">
                  <c:v>10.7</c:v>
                </c:pt>
                <c:pt idx="584">
                  <c:v>43.32</c:v>
                </c:pt>
                <c:pt idx="585">
                  <c:v>62.72</c:v>
                </c:pt>
                <c:pt idx="586">
                  <c:v>52.62</c:v>
                </c:pt>
                <c:pt idx="587">
                  <c:v>62.46</c:v>
                </c:pt>
                <c:pt idx="588">
                  <c:v>59.84</c:v>
                </c:pt>
                <c:pt idx="589">
                  <c:v>62.19</c:v>
                </c:pt>
                <c:pt idx="590">
                  <c:v>43.35</c:v>
                </c:pt>
                <c:pt idx="591">
                  <c:v>53.45</c:v>
                </c:pt>
                <c:pt idx="592">
                  <c:v>69.12</c:v>
                </c:pt>
                <c:pt idx="593">
                  <c:v>77.599999999999994</c:v>
                </c:pt>
                <c:pt idx="594">
                  <c:v>60.8</c:v>
                </c:pt>
                <c:pt idx="595">
                  <c:v>41.37</c:v>
                </c:pt>
                <c:pt idx="596">
                  <c:v>34.6</c:v>
                </c:pt>
                <c:pt idx="597">
                  <c:v>39.33</c:v>
                </c:pt>
                <c:pt idx="598">
                  <c:v>62.07</c:v>
                </c:pt>
                <c:pt idx="599">
                  <c:v>54.71</c:v>
                </c:pt>
                <c:pt idx="600">
                  <c:v>57.71</c:v>
                </c:pt>
                <c:pt idx="601">
                  <c:v>30.61</c:v>
                </c:pt>
                <c:pt idx="602">
                  <c:v>75.989999999999995</c:v>
                </c:pt>
                <c:pt idx="603">
                  <c:v>95.86</c:v>
                </c:pt>
                <c:pt idx="604">
                  <c:v>97.31</c:v>
                </c:pt>
                <c:pt idx="605">
                  <c:v>91.2</c:v>
                </c:pt>
                <c:pt idx="606">
                  <c:v>81.2</c:v>
                </c:pt>
                <c:pt idx="607">
                  <c:v>41.75</c:v>
                </c:pt>
                <c:pt idx="608">
                  <c:v>99.64</c:v>
                </c:pt>
                <c:pt idx="609">
                  <c:v>100.13</c:v>
                </c:pt>
                <c:pt idx="610">
                  <c:v>21</c:v>
                </c:pt>
                <c:pt idx="611">
                  <c:v>71</c:v>
                </c:pt>
                <c:pt idx="612">
                  <c:v>61</c:v>
                </c:pt>
                <c:pt idx="613">
                  <c:v>61</c:v>
                </c:pt>
                <c:pt idx="614">
                  <c:v>90</c:v>
                </c:pt>
                <c:pt idx="615">
                  <c:v>60</c:v>
                </c:pt>
                <c:pt idx="616">
                  <c:v>55</c:v>
                </c:pt>
                <c:pt idx="617">
                  <c:v>55</c:v>
                </c:pt>
                <c:pt idx="618">
                  <c:v>55</c:v>
                </c:pt>
                <c:pt idx="619">
                  <c:v>22</c:v>
                </c:pt>
                <c:pt idx="620">
                  <c:v>20</c:v>
                </c:pt>
                <c:pt idx="621">
                  <c:v>25</c:v>
                </c:pt>
                <c:pt idx="622">
                  <c:v>66</c:v>
                </c:pt>
                <c:pt idx="623">
                  <c:v>65</c:v>
                </c:pt>
                <c:pt idx="624">
                  <c:v>74</c:v>
                </c:pt>
                <c:pt idx="625">
                  <c:v>35</c:v>
                </c:pt>
                <c:pt idx="626">
                  <c:v>35</c:v>
                </c:pt>
                <c:pt idx="627">
                  <c:v>90</c:v>
                </c:pt>
                <c:pt idx="628">
                  <c:v>40</c:v>
                </c:pt>
                <c:pt idx="629">
                  <c:v>45</c:v>
                </c:pt>
                <c:pt idx="630">
                  <c:v>45</c:v>
                </c:pt>
                <c:pt idx="631">
                  <c:v>45</c:v>
                </c:pt>
                <c:pt idx="632">
                  <c:v>45</c:v>
                </c:pt>
                <c:pt idx="633">
                  <c:v>42</c:v>
                </c:pt>
                <c:pt idx="634">
                  <c:v>25</c:v>
                </c:pt>
                <c:pt idx="635">
                  <c:v>23</c:v>
                </c:pt>
                <c:pt idx="636">
                  <c:v>27</c:v>
                </c:pt>
                <c:pt idx="637">
                  <c:v>22</c:v>
                </c:pt>
                <c:pt idx="638">
                  <c:v>25</c:v>
                </c:pt>
                <c:pt idx="639">
                  <c:v>23</c:v>
                </c:pt>
                <c:pt idx="640">
                  <c:v>29</c:v>
                </c:pt>
                <c:pt idx="641">
                  <c:v>33</c:v>
                </c:pt>
                <c:pt idx="642">
                  <c:v>25</c:v>
                </c:pt>
                <c:pt idx="643">
                  <c:v>25</c:v>
                </c:pt>
                <c:pt idx="644">
                  <c:v>23</c:v>
                </c:pt>
                <c:pt idx="645">
                  <c:v>26</c:v>
                </c:pt>
                <c:pt idx="646">
                  <c:v>25</c:v>
                </c:pt>
                <c:pt idx="647">
                  <c:v>19</c:v>
                </c:pt>
                <c:pt idx="648">
                  <c:v>13</c:v>
                </c:pt>
                <c:pt idx="649">
                  <c:v>95</c:v>
                </c:pt>
                <c:pt idx="650">
                  <c:v>38</c:v>
                </c:pt>
                <c:pt idx="651">
                  <c:v>80</c:v>
                </c:pt>
                <c:pt idx="652">
                  <c:v>35</c:v>
                </c:pt>
                <c:pt idx="653">
                  <c:v>65</c:v>
                </c:pt>
                <c:pt idx="654">
                  <c:v>89</c:v>
                </c:pt>
                <c:pt idx="655">
                  <c:v>86</c:v>
                </c:pt>
                <c:pt idx="656">
                  <c:v>35</c:v>
                </c:pt>
                <c:pt idx="657">
                  <c:v>50</c:v>
                </c:pt>
                <c:pt idx="658">
                  <c:v>55</c:v>
                </c:pt>
                <c:pt idx="659">
                  <c:v>68.400000000000006</c:v>
                </c:pt>
                <c:pt idx="660">
                  <c:v>37.4</c:v>
                </c:pt>
                <c:pt idx="661">
                  <c:v>18.5</c:v>
                </c:pt>
                <c:pt idx="662">
                  <c:v>66.599999999999994</c:v>
                </c:pt>
                <c:pt idx="663">
                  <c:v>54.3</c:v>
                </c:pt>
                <c:pt idx="664">
                  <c:v>38.200000000000003</c:v>
                </c:pt>
                <c:pt idx="665">
                  <c:v>50</c:v>
                </c:pt>
                <c:pt idx="666">
                  <c:v>50</c:v>
                </c:pt>
                <c:pt idx="667">
                  <c:v>60</c:v>
                </c:pt>
                <c:pt idx="668">
                  <c:v>32</c:v>
                </c:pt>
                <c:pt idx="669">
                  <c:v>65</c:v>
                </c:pt>
                <c:pt idx="670">
                  <c:v>110</c:v>
                </c:pt>
                <c:pt idx="671">
                  <c:v>22</c:v>
                </c:pt>
                <c:pt idx="672">
                  <c:v>25</c:v>
                </c:pt>
                <c:pt idx="673">
                  <c:v>25</c:v>
                </c:pt>
                <c:pt idx="674">
                  <c:v>29</c:v>
                </c:pt>
                <c:pt idx="675">
                  <c:v>45</c:v>
                </c:pt>
                <c:pt idx="676">
                  <c:v>45</c:v>
                </c:pt>
                <c:pt idx="677">
                  <c:v>74</c:v>
                </c:pt>
                <c:pt idx="678">
                  <c:v>65</c:v>
                </c:pt>
                <c:pt idx="679">
                  <c:v>66</c:v>
                </c:pt>
                <c:pt idx="680">
                  <c:v>35</c:v>
                </c:pt>
                <c:pt idx="681">
                  <c:v>19</c:v>
                </c:pt>
                <c:pt idx="682">
                  <c:v>13</c:v>
                </c:pt>
                <c:pt idx="683">
                  <c:v>50</c:v>
                </c:pt>
                <c:pt idx="684">
                  <c:v>55</c:v>
                </c:pt>
                <c:pt idx="685">
                  <c:v>55</c:v>
                </c:pt>
                <c:pt idx="686">
                  <c:v>55</c:v>
                </c:pt>
                <c:pt idx="687">
                  <c:v>60</c:v>
                </c:pt>
                <c:pt idx="688">
                  <c:v>90</c:v>
                </c:pt>
                <c:pt idx="689">
                  <c:v>25</c:v>
                </c:pt>
                <c:pt idx="690">
                  <c:v>32</c:v>
                </c:pt>
                <c:pt idx="691">
                  <c:v>55</c:v>
                </c:pt>
                <c:pt idx="692">
                  <c:v>50</c:v>
                </c:pt>
                <c:pt idx="693">
                  <c:v>35</c:v>
                </c:pt>
                <c:pt idx="694">
                  <c:v>33</c:v>
                </c:pt>
                <c:pt idx="695">
                  <c:v>60</c:v>
                </c:pt>
                <c:pt idx="696">
                  <c:v>65</c:v>
                </c:pt>
                <c:pt idx="697">
                  <c:v>21</c:v>
                </c:pt>
                <c:pt idx="698">
                  <c:v>20</c:v>
                </c:pt>
                <c:pt idx="699">
                  <c:v>25</c:v>
                </c:pt>
                <c:pt idx="700">
                  <c:v>23</c:v>
                </c:pt>
                <c:pt idx="701">
                  <c:v>25</c:v>
                </c:pt>
                <c:pt idx="702">
                  <c:v>25</c:v>
                </c:pt>
                <c:pt idx="703">
                  <c:v>53.697500000000005</c:v>
                </c:pt>
                <c:pt idx="704">
                  <c:v>34.526800000000001</c:v>
                </c:pt>
                <c:pt idx="705">
                  <c:v>48.696999999999996</c:v>
                </c:pt>
                <c:pt idx="706">
                  <c:v>83.619700000000009</c:v>
                </c:pt>
                <c:pt idx="707">
                  <c:v>87.075000000000003</c:v>
                </c:pt>
                <c:pt idx="708">
                  <c:v>95.775999999999996</c:v>
                </c:pt>
                <c:pt idx="709">
                  <c:v>62.236999999999995</c:v>
                </c:pt>
                <c:pt idx="710">
                  <c:v>58.478999999999999</c:v>
                </c:pt>
                <c:pt idx="711">
                  <c:v>48.905999999999992</c:v>
                </c:pt>
                <c:pt idx="712">
                  <c:v>49.025700000000001</c:v>
                </c:pt>
                <c:pt idx="713">
                  <c:v>33.852799999999995</c:v>
                </c:pt>
                <c:pt idx="714">
                  <c:v>30.939999999999998</c:v>
                </c:pt>
                <c:pt idx="715">
                  <c:v>20.720000000000002</c:v>
                </c:pt>
                <c:pt idx="716">
                  <c:v>67.307500000000005</c:v>
                </c:pt>
                <c:pt idx="717">
                  <c:v>64.759500000000003</c:v>
                </c:pt>
                <c:pt idx="718">
                  <c:v>73.623499999999993</c:v>
                </c:pt>
                <c:pt idx="719">
                  <c:v>93.4084</c:v>
                </c:pt>
                <c:pt idx="720">
                  <c:v>64.269000000000005</c:v>
                </c:pt>
                <c:pt idx="721">
                  <c:v>78.613299999999995</c:v>
                </c:pt>
                <c:pt idx="722">
                  <c:v>37.695</c:v>
                </c:pt>
                <c:pt idx="723">
                  <c:v>44.376999999999995</c:v>
                </c:pt>
                <c:pt idx="724">
                  <c:v>20.739000000000001</c:v>
                </c:pt>
                <c:pt idx="725">
                  <c:v>93.147999999999996</c:v>
                </c:pt>
                <c:pt idx="726">
                  <c:v>18.584500000000002</c:v>
                </c:pt>
                <c:pt idx="727">
                  <c:v>12.811000000000002</c:v>
                </c:pt>
                <c:pt idx="728">
                  <c:v>20.382000000000001</c:v>
                </c:pt>
                <c:pt idx="729">
                  <c:v>24.725099999999998</c:v>
                </c:pt>
                <c:pt idx="730">
                  <c:v>23.754000000000001</c:v>
                </c:pt>
                <c:pt idx="731">
                  <c:v>25.5825</c:v>
                </c:pt>
                <c:pt idx="732">
                  <c:v>40.1706</c:v>
                </c:pt>
                <c:pt idx="733">
                  <c:v>22.286999999999999</c:v>
                </c:pt>
                <c:pt idx="734">
                  <c:v>24.133199999999999</c:v>
                </c:pt>
                <c:pt idx="735">
                  <c:v>24.230999999999998</c:v>
                </c:pt>
                <c:pt idx="736">
                  <c:v>32.010999999999996</c:v>
                </c:pt>
                <c:pt idx="737">
                  <c:v>172.512</c:v>
                </c:pt>
                <c:pt idx="738">
                  <c:v>59.468700000000005</c:v>
                </c:pt>
                <c:pt idx="739">
                  <c:v>62.067999999999998</c:v>
                </c:pt>
                <c:pt idx="740">
                  <c:v>58.9176</c:v>
                </c:pt>
                <c:pt idx="741">
                  <c:v>67.712700000000012</c:v>
                </c:pt>
                <c:pt idx="742">
                  <c:v>52.316000000000003</c:v>
                </c:pt>
                <c:pt idx="743">
                  <c:v>28.328399999999998</c:v>
                </c:pt>
                <c:pt idx="744">
                  <c:v>22.606399999999997</c:v>
                </c:pt>
                <c:pt idx="745">
                  <c:v>24.312999999999999</c:v>
                </c:pt>
                <c:pt idx="746">
                  <c:v>25.249200000000002</c:v>
                </c:pt>
                <c:pt idx="747">
                  <c:v>29.288800000000002</c:v>
                </c:pt>
                <c:pt idx="748">
                  <c:v>30.207999999999998</c:v>
                </c:pt>
                <c:pt idx="749">
                  <c:v>21.467599999999997</c:v>
                </c:pt>
                <c:pt idx="750">
                  <c:v>22.5565</c:v>
                </c:pt>
                <c:pt idx="751">
                  <c:v>24.075800000000001</c:v>
                </c:pt>
                <c:pt idx="752">
                  <c:v>54.965900000000005</c:v>
                </c:pt>
                <c:pt idx="753">
                  <c:v>85.425999999999988</c:v>
                </c:pt>
                <c:pt idx="754">
                  <c:v>63.008399999999995</c:v>
                </c:pt>
                <c:pt idx="755">
                  <c:v>72.900700000000001</c:v>
                </c:pt>
                <c:pt idx="756">
                  <c:v>39.410799999999995</c:v>
                </c:pt>
                <c:pt idx="757">
                  <c:v>40.041599999999995</c:v>
                </c:pt>
                <c:pt idx="758">
                  <c:v>47.677199999999999</c:v>
                </c:pt>
                <c:pt idx="759">
                  <c:v>38.535199999999996</c:v>
                </c:pt>
                <c:pt idx="760">
                  <c:v>43.476200000000006</c:v>
                </c:pt>
                <c:pt idx="761">
                  <c:v>54.292000000000002</c:v>
                </c:pt>
                <c:pt idx="762">
                  <c:v>24.252800000000001</c:v>
                </c:pt>
                <c:pt idx="763">
                  <c:v>24.5718</c:v>
                </c:pt>
                <c:pt idx="764">
                  <c:v>41.545400000000008</c:v>
                </c:pt>
                <c:pt idx="765">
                  <c:v>43.888199999999998</c:v>
                </c:pt>
                <c:pt idx="766">
                  <c:v>43.929599999999994</c:v>
                </c:pt>
                <c:pt idx="767">
                  <c:v>44.121600000000001</c:v>
                </c:pt>
                <c:pt idx="768">
                  <c:v>44.044999999999995</c:v>
                </c:pt>
                <c:pt idx="769">
                  <c:v>34.496000000000002</c:v>
                </c:pt>
                <c:pt idx="770">
                  <c:v>39.358799999999995</c:v>
                </c:pt>
                <c:pt idx="771">
                  <c:v>88.3476</c:v>
                </c:pt>
                <c:pt idx="772">
                  <c:v>34.486200000000004</c:v>
                </c:pt>
                <c:pt idx="773">
                  <c:v>64.865599999999986</c:v>
                </c:pt>
                <c:pt idx="774">
                  <c:v>72.449999999999989</c:v>
                </c:pt>
                <c:pt idx="775">
                  <c:v>63.7819</c:v>
                </c:pt>
                <c:pt idx="776">
                  <c:v>56.224000000000011</c:v>
                </c:pt>
                <c:pt idx="777">
                  <c:v>78.424500000000009</c:v>
                </c:pt>
                <c:pt idx="778">
                  <c:v>45.503399999999999</c:v>
                </c:pt>
                <c:pt idx="779">
                  <c:v>103.2936</c:v>
                </c:pt>
                <c:pt idx="780">
                  <c:v>24.075800000000001</c:v>
                </c:pt>
                <c:pt idx="781">
                  <c:v>19.627199999999995</c:v>
                </c:pt>
                <c:pt idx="782">
                  <c:v>21.723000000000003</c:v>
                </c:pt>
                <c:pt idx="783">
                  <c:v>32.275800000000004</c:v>
                </c:pt>
                <c:pt idx="784">
                  <c:v>86.803799999999995</c:v>
                </c:pt>
                <c:pt idx="785">
                  <c:v>112.08120000000001</c:v>
                </c:pt>
                <c:pt idx="786">
                  <c:v>115.286</c:v>
                </c:pt>
                <c:pt idx="787">
                  <c:v>80.173400000000001</c:v>
                </c:pt>
                <c:pt idx="788">
                  <c:v>87.657600000000002</c:v>
                </c:pt>
                <c:pt idx="789">
                  <c:v>74.006399999999999</c:v>
                </c:pt>
                <c:pt idx="790">
                  <c:v>78.0274</c:v>
                </c:pt>
                <c:pt idx="791">
                  <c:v>94.742999999999995</c:v>
                </c:pt>
                <c:pt idx="792">
                  <c:v>76.982399999999998</c:v>
                </c:pt>
                <c:pt idx="793">
                  <c:v>65.445600000000013</c:v>
                </c:pt>
                <c:pt idx="794">
                  <c:v>53.416999999999994</c:v>
                </c:pt>
                <c:pt idx="795">
                  <c:v>53.534399999999998</c:v>
                </c:pt>
                <c:pt idx="796">
                  <c:v>53.469000000000001</c:v>
                </c:pt>
                <c:pt idx="797">
                  <c:v>58.180800000000005</c:v>
                </c:pt>
                <c:pt idx="798">
                  <c:v>79.162199999999999</c:v>
                </c:pt>
                <c:pt idx="799">
                  <c:v>73.296300000000002</c:v>
                </c:pt>
                <c:pt idx="800">
                  <c:v>99.387</c:v>
                </c:pt>
                <c:pt idx="801">
                  <c:v>70.189199999999985</c:v>
                </c:pt>
                <c:pt idx="802">
                  <c:v>83.593599999999995</c:v>
                </c:pt>
                <c:pt idx="803">
                  <c:v>86.756999999999991</c:v>
                </c:pt>
                <c:pt idx="804">
                  <c:v>87.878799999999984</c:v>
                </c:pt>
                <c:pt idx="805">
                  <c:v>93.344400000000007</c:v>
                </c:pt>
                <c:pt idx="806">
                  <c:v>77.457599999999999</c:v>
                </c:pt>
                <c:pt idx="807">
                  <c:v>50.375599999999999</c:v>
                </c:pt>
                <c:pt idx="808">
                  <c:v>120.74930000000001</c:v>
                </c:pt>
                <c:pt idx="809">
                  <c:v>106.01280000000001</c:v>
                </c:pt>
                <c:pt idx="810">
                  <c:v>43.013199999999998</c:v>
                </c:pt>
                <c:pt idx="811">
                  <c:v>99.221399999999988</c:v>
                </c:pt>
                <c:pt idx="812">
                  <c:v>74.890799999999999</c:v>
                </c:pt>
                <c:pt idx="813">
                  <c:v>73.986000000000004</c:v>
                </c:pt>
                <c:pt idx="814">
                  <c:v>91.240600000000001</c:v>
                </c:pt>
                <c:pt idx="815">
                  <c:v>86.398499999999999</c:v>
                </c:pt>
                <c:pt idx="816">
                  <c:v>79.788000000000011</c:v>
                </c:pt>
                <c:pt idx="817">
                  <c:v>56.074199999999998</c:v>
                </c:pt>
                <c:pt idx="818">
                  <c:v>66.856399999999994</c:v>
                </c:pt>
                <c:pt idx="819">
                  <c:v>73.437399999999997</c:v>
                </c:pt>
                <c:pt idx="820">
                  <c:v>53.414999999999999</c:v>
                </c:pt>
                <c:pt idx="821">
                  <c:v>61.775999999999996</c:v>
                </c:pt>
                <c:pt idx="822">
                  <c:v>69.973199999999991</c:v>
                </c:pt>
                <c:pt idx="823">
                  <c:v>70.087800000000001</c:v>
                </c:pt>
                <c:pt idx="824">
                  <c:v>66.296400000000006</c:v>
                </c:pt>
                <c:pt idx="825">
                  <c:v>65.111199999999997</c:v>
                </c:pt>
                <c:pt idx="826">
                  <c:v>70.98</c:v>
                </c:pt>
                <c:pt idx="827">
                  <c:v>60.080500000000001</c:v>
                </c:pt>
                <c:pt idx="828">
                  <c:v>60.256</c:v>
                </c:pt>
                <c:pt idx="829">
                  <c:v>39.319200000000002</c:v>
                </c:pt>
                <c:pt idx="830">
                  <c:v>73.676999999999992</c:v>
                </c:pt>
                <c:pt idx="831">
                  <c:v>69.802499999999995</c:v>
                </c:pt>
                <c:pt idx="832">
                  <c:v>20.591999999999999</c:v>
                </c:pt>
                <c:pt idx="833">
                  <c:v>49.405000000000001</c:v>
                </c:pt>
                <c:pt idx="834">
                  <c:v>47.957599999999999</c:v>
                </c:pt>
                <c:pt idx="835">
                  <c:v>41.402999999999999</c:v>
                </c:pt>
                <c:pt idx="836">
                  <c:v>35.897599999999997</c:v>
                </c:pt>
                <c:pt idx="837">
                  <c:v>48.923400000000008</c:v>
                </c:pt>
                <c:pt idx="838">
                  <c:v>48.476399999999998</c:v>
                </c:pt>
                <c:pt idx="839">
                  <c:v>26.173999999999999</c:v>
                </c:pt>
                <c:pt idx="840">
                  <c:v>39.018900000000002</c:v>
                </c:pt>
                <c:pt idx="841">
                  <c:v>23.462399999999999</c:v>
                </c:pt>
                <c:pt idx="842">
                  <c:v>40.198399999999999</c:v>
                </c:pt>
              </c:numCache>
            </c:numRef>
          </c:xVal>
          <c:yVal>
            <c:numRef>
              <c:f>'[Data%20for%20conference%20(1)iogas (version 1).xlsx]Sheet17'!$AE$2:$AE$847</c:f>
              <c:numCache>
                <c:formatCode>General</c:formatCode>
                <c:ptCount val="846"/>
                <c:pt idx="0">
                  <c:v>0.87859424920127793</c:v>
                </c:pt>
                <c:pt idx="1">
                  <c:v>0.42512908777969016</c:v>
                </c:pt>
                <c:pt idx="2">
                  <c:v>0.47513812154696133</c:v>
                </c:pt>
                <c:pt idx="3">
                  <c:v>0.56120527306967982</c:v>
                </c:pt>
                <c:pt idx="4">
                  <c:v>0.50822368421052633</c:v>
                </c:pt>
                <c:pt idx="5">
                  <c:v>1.65075034106412</c:v>
                </c:pt>
                <c:pt idx="6">
                  <c:v>0.46107784431137727</c:v>
                </c:pt>
                <c:pt idx="7">
                  <c:v>0.47480916030534354</c:v>
                </c:pt>
                <c:pt idx="8">
                  <c:v>0.28820512820512822</c:v>
                </c:pt>
                <c:pt idx="9">
                  <c:v>0.24607843137254901</c:v>
                </c:pt>
                <c:pt idx="10">
                  <c:v>0.29561671763506625</c:v>
                </c:pt>
                <c:pt idx="11">
                  <c:v>0.31504065040650409</c:v>
                </c:pt>
                <c:pt idx="12">
                  <c:v>1.0171428571428571</c:v>
                </c:pt>
                <c:pt idx="13">
                  <c:v>0.46846846846846846</c:v>
                </c:pt>
                <c:pt idx="14">
                  <c:v>0.45121951219512196</c:v>
                </c:pt>
                <c:pt idx="15">
                  <c:v>0.46680080482897385</c:v>
                </c:pt>
                <c:pt idx="16">
                  <c:v>0.42696629213483145</c:v>
                </c:pt>
                <c:pt idx="17">
                  <c:v>0.4119718309859155</c:v>
                </c:pt>
                <c:pt idx="18">
                  <c:v>0.43707482993197277</c:v>
                </c:pt>
                <c:pt idx="19">
                  <c:v>0.41412520064205455</c:v>
                </c:pt>
                <c:pt idx="20">
                  <c:v>0.36541143654114366</c:v>
                </c:pt>
                <c:pt idx="21">
                  <c:v>0.33415536374845867</c:v>
                </c:pt>
                <c:pt idx="22">
                  <c:v>0.3501259445843829</c:v>
                </c:pt>
                <c:pt idx="23">
                  <c:v>0.32597266035751843</c:v>
                </c:pt>
                <c:pt idx="24">
                  <c:v>0.32769556025369978</c:v>
                </c:pt>
                <c:pt idx="25">
                  <c:v>0.33862433862433861</c:v>
                </c:pt>
                <c:pt idx="26">
                  <c:v>0.45229681978798586</c:v>
                </c:pt>
                <c:pt idx="27">
                  <c:v>0.39459459459459462</c:v>
                </c:pt>
                <c:pt idx="28">
                  <c:v>0.40105540897097625</c:v>
                </c:pt>
                <c:pt idx="29">
                  <c:v>0.40601503759398494</c:v>
                </c:pt>
                <c:pt idx="30">
                  <c:v>0.41809290953545231</c:v>
                </c:pt>
                <c:pt idx="31">
                  <c:v>0.41365461847389556</c:v>
                </c:pt>
                <c:pt idx="32">
                  <c:v>0.42781690140845069</c:v>
                </c:pt>
                <c:pt idx="33">
                  <c:v>0.41833333333333333</c:v>
                </c:pt>
                <c:pt idx="34">
                  <c:v>0.41977309562398701</c:v>
                </c:pt>
                <c:pt idx="35">
                  <c:v>0.4</c:v>
                </c:pt>
                <c:pt idx="36">
                  <c:v>0.3896296296296296</c:v>
                </c:pt>
                <c:pt idx="37">
                  <c:v>0.40058910162002948</c:v>
                </c:pt>
                <c:pt idx="38">
                  <c:v>0.37529411764705883</c:v>
                </c:pt>
                <c:pt idx="39">
                  <c:v>0.30136986301369861</c:v>
                </c:pt>
                <c:pt idx="40">
                  <c:v>0.40136054421768708</c:v>
                </c:pt>
                <c:pt idx="41">
                  <c:v>0.35664335664335667</c:v>
                </c:pt>
                <c:pt idx="42">
                  <c:v>0.30714285714285716</c:v>
                </c:pt>
                <c:pt idx="43">
                  <c:v>0.25233644859813081</c:v>
                </c:pt>
                <c:pt idx="44">
                  <c:v>0.36363636363636365</c:v>
                </c:pt>
                <c:pt idx="45">
                  <c:v>0.43119266055045874</c:v>
                </c:pt>
                <c:pt idx="46">
                  <c:v>0.30769230769230771</c:v>
                </c:pt>
                <c:pt idx="47">
                  <c:v>0.23684210526315788</c:v>
                </c:pt>
                <c:pt idx="48">
                  <c:v>0.42307692307692307</c:v>
                </c:pt>
                <c:pt idx="49">
                  <c:v>0.50806451612903225</c:v>
                </c:pt>
                <c:pt idx="50">
                  <c:v>0.30645161290322581</c:v>
                </c:pt>
                <c:pt idx="51">
                  <c:v>0.21978021978021978</c:v>
                </c:pt>
                <c:pt idx="52">
                  <c:v>7.8028503562945364</c:v>
                </c:pt>
                <c:pt idx="53">
                  <c:v>7.9393939393939394</c:v>
                </c:pt>
                <c:pt idx="54">
                  <c:v>8.0745341614906838</c:v>
                </c:pt>
                <c:pt idx="55">
                  <c:v>7.329598506069094</c:v>
                </c:pt>
                <c:pt idx="56">
                  <c:v>7.2845227062094535</c:v>
                </c:pt>
                <c:pt idx="57">
                  <c:v>8.477218225419664</c:v>
                </c:pt>
                <c:pt idx="58">
                  <c:v>5.8554729011689695</c:v>
                </c:pt>
                <c:pt idx="59">
                  <c:v>5.3785310734463279</c:v>
                </c:pt>
                <c:pt idx="60">
                  <c:v>5.533642691415313</c:v>
                </c:pt>
                <c:pt idx="61">
                  <c:v>0</c:v>
                </c:pt>
                <c:pt idx="62">
                  <c:v>7.4805771365149836</c:v>
                </c:pt>
                <c:pt idx="63">
                  <c:v>0</c:v>
                </c:pt>
                <c:pt idx="64">
                  <c:v>6.8883878241262684</c:v>
                </c:pt>
                <c:pt idx="65">
                  <c:v>5.2774631936579839</c:v>
                </c:pt>
                <c:pt idx="66">
                  <c:v>8.0745341614906838</c:v>
                </c:pt>
                <c:pt idx="67">
                  <c:v>7.6273022751895994</c:v>
                </c:pt>
                <c:pt idx="68">
                  <c:v>7.5991861648016279</c:v>
                </c:pt>
                <c:pt idx="69">
                  <c:v>7.9725085910652922</c:v>
                </c:pt>
                <c:pt idx="70">
                  <c:v>7.7489177489177488</c:v>
                </c:pt>
                <c:pt idx="71">
                  <c:v>7.5258799171842652</c:v>
                </c:pt>
                <c:pt idx="72">
                  <c:v>6.6737739872068227</c:v>
                </c:pt>
                <c:pt idx="73">
                  <c:v>6.9702970297029703</c:v>
                </c:pt>
                <c:pt idx="74">
                  <c:v>7.7814207650273222</c:v>
                </c:pt>
                <c:pt idx="75">
                  <c:v>7.369791666666667</c:v>
                </c:pt>
                <c:pt idx="76">
                  <c:v>6.67953667953668</c:v>
                </c:pt>
                <c:pt idx="77">
                  <c:v>6.7591424968474145</c:v>
                </c:pt>
                <c:pt idx="78">
                  <c:v>6.7203219315895373</c:v>
                </c:pt>
                <c:pt idx="79">
                  <c:v>7.8973717146433042</c:v>
                </c:pt>
                <c:pt idx="80">
                  <c:v>2.4545454545454546</c:v>
                </c:pt>
                <c:pt idx="81">
                  <c:v>2.5563909774436091</c:v>
                </c:pt>
                <c:pt idx="82">
                  <c:v>2.91044776119403</c:v>
                </c:pt>
                <c:pt idx="83">
                  <c:v>2.562814070351759</c:v>
                </c:pt>
                <c:pt idx="84">
                  <c:v>0.6</c:v>
                </c:pt>
                <c:pt idx="85">
                  <c:v>2.103321033210332</c:v>
                </c:pt>
                <c:pt idx="86">
                  <c:v>1.5577889447236182</c:v>
                </c:pt>
                <c:pt idx="87">
                  <c:v>2.481203007518797</c:v>
                </c:pt>
                <c:pt idx="88">
                  <c:v>1.9883040935672514</c:v>
                </c:pt>
                <c:pt idx="89">
                  <c:v>1.9191919191919191</c:v>
                </c:pt>
                <c:pt idx="90">
                  <c:v>2.2222222222222223</c:v>
                </c:pt>
                <c:pt idx="91">
                  <c:v>2.5396825396825395</c:v>
                </c:pt>
                <c:pt idx="92">
                  <c:v>2.4747474747474749</c:v>
                </c:pt>
                <c:pt idx="93">
                  <c:v>2.6595744680851063</c:v>
                </c:pt>
                <c:pt idx="94">
                  <c:v>2.8019323671497585</c:v>
                </c:pt>
                <c:pt idx="95">
                  <c:v>2.8</c:v>
                </c:pt>
                <c:pt idx="96">
                  <c:v>3.3163265306122449</c:v>
                </c:pt>
                <c:pt idx="97">
                  <c:v>2.1666666666666665</c:v>
                </c:pt>
                <c:pt idx="98">
                  <c:v>2.8685258964143427</c:v>
                </c:pt>
                <c:pt idx="99">
                  <c:v>2.5161290322580645</c:v>
                </c:pt>
                <c:pt idx="100">
                  <c:v>2.4242424242424243</c:v>
                </c:pt>
                <c:pt idx="101">
                  <c:v>2.6</c:v>
                </c:pt>
                <c:pt idx="102">
                  <c:v>3.1724137931034484</c:v>
                </c:pt>
                <c:pt idx="103">
                  <c:v>3.8589211618257262</c:v>
                </c:pt>
                <c:pt idx="104">
                  <c:v>4</c:v>
                </c:pt>
                <c:pt idx="105">
                  <c:v>3.3333333333333335</c:v>
                </c:pt>
                <c:pt idx="106">
                  <c:v>4.6428571428571432</c:v>
                </c:pt>
                <c:pt idx="107">
                  <c:v>3.7142857142857144</c:v>
                </c:pt>
                <c:pt idx="108">
                  <c:v>0.90909090909090906</c:v>
                </c:pt>
                <c:pt idx="109">
                  <c:v>1.8333333333333333</c:v>
                </c:pt>
                <c:pt idx="110">
                  <c:v>1.9473684210526316</c:v>
                </c:pt>
                <c:pt idx="111">
                  <c:v>1.25</c:v>
                </c:pt>
                <c:pt idx="112">
                  <c:v>1.5833333333333333</c:v>
                </c:pt>
                <c:pt idx="113">
                  <c:v>2.2727272727272728E-2</c:v>
                </c:pt>
                <c:pt idx="114">
                  <c:v>0.35</c:v>
                </c:pt>
                <c:pt idx="115">
                  <c:v>0.5</c:v>
                </c:pt>
                <c:pt idx="116">
                  <c:v>0.33333333333333331</c:v>
                </c:pt>
                <c:pt idx="117">
                  <c:v>0.5</c:v>
                </c:pt>
                <c:pt idx="118">
                  <c:v>0.45</c:v>
                </c:pt>
                <c:pt idx="119">
                  <c:v>1.1578947368421053</c:v>
                </c:pt>
                <c:pt idx="120">
                  <c:v>1.0909090909090908</c:v>
                </c:pt>
                <c:pt idx="121">
                  <c:v>2.4521072796934864</c:v>
                </c:pt>
                <c:pt idx="122">
                  <c:v>1.0276243093922652</c:v>
                </c:pt>
                <c:pt idx="123">
                  <c:v>1.2008281573498965</c:v>
                </c:pt>
                <c:pt idx="124">
                  <c:v>1.1886792452830188</c:v>
                </c:pt>
                <c:pt idx="125">
                  <c:v>0.75221238938053103</c:v>
                </c:pt>
                <c:pt idx="126">
                  <c:v>0.56835637480798773</c:v>
                </c:pt>
                <c:pt idx="127">
                  <c:v>1.1226611226611227</c:v>
                </c:pt>
                <c:pt idx="128">
                  <c:v>1.6634799235181645</c:v>
                </c:pt>
                <c:pt idx="129">
                  <c:v>2.0173535791757051</c:v>
                </c:pt>
                <c:pt idx="130">
                  <c:v>0.59027777777777779</c:v>
                </c:pt>
                <c:pt idx="131">
                  <c:v>1.0833333333333333</c:v>
                </c:pt>
                <c:pt idx="132">
                  <c:v>1.075</c:v>
                </c:pt>
                <c:pt idx="133">
                  <c:v>0.61038961038961037</c:v>
                </c:pt>
                <c:pt idx="134">
                  <c:v>1.2205882352941178</c:v>
                </c:pt>
                <c:pt idx="135">
                  <c:v>1.1014492753623188</c:v>
                </c:pt>
                <c:pt idx="136">
                  <c:v>0.70175438596491224</c:v>
                </c:pt>
                <c:pt idx="137">
                  <c:v>1.3061224489795917</c:v>
                </c:pt>
                <c:pt idx="138">
                  <c:v>0.94512195121951215</c:v>
                </c:pt>
                <c:pt idx="139">
                  <c:v>1.1172161172161172</c:v>
                </c:pt>
                <c:pt idx="140">
                  <c:v>0.64242424242424245</c:v>
                </c:pt>
                <c:pt idx="141">
                  <c:v>1.1344086021505377</c:v>
                </c:pt>
                <c:pt idx="142">
                  <c:v>0.90625</c:v>
                </c:pt>
                <c:pt idx="143">
                  <c:v>1.8181818181818181</c:v>
                </c:pt>
                <c:pt idx="144">
                  <c:v>0.85380116959064323</c:v>
                </c:pt>
                <c:pt idx="145">
                  <c:v>1.10752688172043</c:v>
                </c:pt>
                <c:pt idx="146">
                  <c:v>1.0285714285714285</c:v>
                </c:pt>
                <c:pt idx="147">
                  <c:v>1.0888888888888888</c:v>
                </c:pt>
                <c:pt idx="148">
                  <c:v>0.90625</c:v>
                </c:pt>
                <c:pt idx="149">
                  <c:v>0.73103448275862071</c:v>
                </c:pt>
                <c:pt idx="150">
                  <c:v>0.78897090751194099</c:v>
                </c:pt>
                <c:pt idx="151">
                  <c:v>0.85663732472243115</c:v>
                </c:pt>
                <c:pt idx="152">
                  <c:v>0.98164496665608125</c:v>
                </c:pt>
                <c:pt idx="153">
                  <c:v>0.92527775760656439</c:v>
                </c:pt>
                <c:pt idx="154">
                  <c:v>0.90316020025031263</c:v>
                </c:pt>
                <c:pt idx="155">
                  <c:v>1.1589486858573215</c:v>
                </c:pt>
                <c:pt idx="156">
                  <c:v>1.0549354726194626</c:v>
                </c:pt>
                <c:pt idx="157">
                  <c:v>1.1381366860090261</c:v>
                </c:pt>
                <c:pt idx="158">
                  <c:v>0.69191207552486955</c:v>
                </c:pt>
                <c:pt idx="159">
                  <c:v>0.92706855791962173</c:v>
                </c:pt>
                <c:pt idx="160">
                  <c:v>0.88211122271938625</c:v>
                </c:pt>
                <c:pt idx="161">
                  <c:v>0.98082366907131757</c:v>
                </c:pt>
                <c:pt idx="162">
                  <c:v>1.0602836879432624</c:v>
                </c:pt>
                <c:pt idx="163">
                  <c:v>1.1488657179089754</c:v>
                </c:pt>
                <c:pt idx="164">
                  <c:v>0.96817113035499225</c:v>
                </c:pt>
                <c:pt idx="165">
                  <c:v>0.64028633923245171</c:v>
                </c:pt>
                <c:pt idx="166">
                  <c:v>0.89973194840006698</c:v>
                </c:pt>
                <c:pt idx="167">
                  <c:v>0.8401059263994155</c:v>
                </c:pt>
                <c:pt idx="168">
                  <c:v>0.76730014459822349</c:v>
                </c:pt>
                <c:pt idx="169">
                  <c:v>4.2943986105080327</c:v>
                </c:pt>
                <c:pt idx="170">
                  <c:v>0.61023989149783842</c:v>
                </c:pt>
                <c:pt idx="171">
                  <c:v>0.72716949557733679</c:v>
                </c:pt>
                <c:pt idx="172">
                  <c:v>1.0725735937044594</c:v>
                </c:pt>
                <c:pt idx="173">
                  <c:v>0.72713066474335852</c:v>
                </c:pt>
                <c:pt idx="174">
                  <c:v>0.88597654799172276</c:v>
                </c:pt>
                <c:pt idx="175">
                  <c:v>0.78086419753086411</c:v>
                </c:pt>
                <c:pt idx="176">
                  <c:v>0.76623740201567747</c:v>
                </c:pt>
                <c:pt idx="177">
                  <c:v>1.5135855302999717</c:v>
                </c:pt>
                <c:pt idx="178">
                  <c:v>0.68268978198056207</c:v>
                </c:pt>
                <c:pt idx="179">
                  <c:v>0.75734549138804452</c:v>
                </c:pt>
                <c:pt idx="180">
                  <c:v>0.69591047250621718</c:v>
                </c:pt>
                <c:pt idx="181">
                  <c:v>1.137098646034816</c:v>
                </c:pt>
                <c:pt idx="182">
                  <c:v>0.84503180522044319</c:v>
                </c:pt>
                <c:pt idx="183">
                  <c:v>0.74483095050470949</c:v>
                </c:pt>
                <c:pt idx="184">
                  <c:v>1.3198552132073804</c:v>
                </c:pt>
                <c:pt idx="185">
                  <c:v>0.80311513794156564</c:v>
                </c:pt>
                <c:pt idx="186">
                  <c:v>1.0502810116419106</c:v>
                </c:pt>
                <c:pt idx="187">
                  <c:v>0.81443768996960497</c:v>
                </c:pt>
                <c:pt idx="188">
                  <c:v>0.71439664544183867</c:v>
                </c:pt>
                <c:pt idx="189">
                  <c:v>0.21428571428571427</c:v>
                </c:pt>
                <c:pt idx="190">
                  <c:v>0.1043360433604336</c:v>
                </c:pt>
                <c:pt idx="191">
                  <c:v>0.27903225806451615</c:v>
                </c:pt>
                <c:pt idx="192">
                  <c:v>0.243202416918429</c:v>
                </c:pt>
                <c:pt idx="193">
                  <c:v>0.22692307692307692</c:v>
                </c:pt>
                <c:pt idx="194">
                  <c:v>0.18666666666666668</c:v>
                </c:pt>
                <c:pt idx="195">
                  <c:v>0.1641025641025641</c:v>
                </c:pt>
                <c:pt idx="196">
                  <c:v>0.1700356718192628</c:v>
                </c:pt>
                <c:pt idx="197">
                  <c:v>0.21965317919075145</c:v>
                </c:pt>
                <c:pt idx="198">
                  <c:v>0.27830188679245282</c:v>
                </c:pt>
                <c:pt idx="199">
                  <c:v>0.23404255319148937</c:v>
                </c:pt>
                <c:pt idx="200">
                  <c:v>0.20645161290322581</c:v>
                </c:pt>
                <c:pt idx="201">
                  <c:v>0.14566929133858267</c:v>
                </c:pt>
                <c:pt idx="202">
                  <c:v>0.17106652587117213</c:v>
                </c:pt>
                <c:pt idx="203">
                  <c:v>0.26601562499999998</c:v>
                </c:pt>
                <c:pt idx="204">
                  <c:v>0.26077348066298345</c:v>
                </c:pt>
                <c:pt idx="205">
                  <c:v>0.43</c:v>
                </c:pt>
                <c:pt idx="206">
                  <c:v>0.89830508474576276</c:v>
                </c:pt>
                <c:pt idx="207">
                  <c:v>0.88495575221238942</c:v>
                </c:pt>
                <c:pt idx="208">
                  <c:v>1.8687499999999999</c:v>
                </c:pt>
                <c:pt idx="209">
                  <c:v>1.8846153846153846</c:v>
                </c:pt>
                <c:pt idx="210">
                  <c:v>0.65416666666666667</c:v>
                </c:pt>
                <c:pt idx="211">
                  <c:v>0.90209790209790208</c:v>
                </c:pt>
                <c:pt idx="212">
                  <c:v>0.49906542056074765</c:v>
                </c:pt>
                <c:pt idx="213">
                  <c:v>0.52924528301886797</c:v>
                </c:pt>
                <c:pt idx="214">
                  <c:v>0.90066225165562919</c:v>
                </c:pt>
                <c:pt idx="215">
                  <c:v>0.84172661870503596</c:v>
                </c:pt>
                <c:pt idx="216">
                  <c:v>0.55151515151515151</c:v>
                </c:pt>
                <c:pt idx="217">
                  <c:v>0.86238532110091748</c:v>
                </c:pt>
                <c:pt idx="218">
                  <c:v>1</c:v>
                </c:pt>
                <c:pt idx="219">
                  <c:v>0.44242424242424239</c:v>
                </c:pt>
                <c:pt idx="220">
                  <c:v>0.90163934426229508</c:v>
                </c:pt>
                <c:pt idx="221">
                  <c:v>0.66112956810631229</c:v>
                </c:pt>
                <c:pt idx="222">
                  <c:v>0.99137931034482762</c:v>
                </c:pt>
                <c:pt idx="223">
                  <c:v>0.859375</c:v>
                </c:pt>
                <c:pt idx="224">
                  <c:v>0.4558252427184466</c:v>
                </c:pt>
                <c:pt idx="225">
                  <c:v>0.32288557213930347</c:v>
                </c:pt>
                <c:pt idx="226">
                  <c:v>0.59285714285714286</c:v>
                </c:pt>
                <c:pt idx="227">
                  <c:v>0.37675675675675674</c:v>
                </c:pt>
                <c:pt idx="228">
                  <c:v>0.35502392344497608</c:v>
                </c:pt>
                <c:pt idx="229">
                  <c:v>0.38770949720670389</c:v>
                </c:pt>
                <c:pt idx="230">
                  <c:v>0.4</c:v>
                </c:pt>
                <c:pt idx="231">
                  <c:v>0.34951923076923075</c:v>
                </c:pt>
                <c:pt idx="232">
                  <c:v>0.27899543378995434</c:v>
                </c:pt>
                <c:pt idx="233">
                  <c:v>0.30645161290322581</c:v>
                </c:pt>
                <c:pt idx="234">
                  <c:v>0.30299999999999999</c:v>
                </c:pt>
                <c:pt idx="235">
                  <c:v>0.40483091787439612</c:v>
                </c:pt>
                <c:pt idx="236">
                  <c:v>0.50655021834061131</c:v>
                </c:pt>
                <c:pt idx="237">
                  <c:v>0.39702970297029705</c:v>
                </c:pt>
                <c:pt idx="238">
                  <c:v>0.38118811881188119</c:v>
                </c:pt>
                <c:pt idx="239">
                  <c:v>0.33862433862433861</c:v>
                </c:pt>
                <c:pt idx="240">
                  <c:v>0.36799999999999999</c:v>
                </c:pt>
                <c:pt idx="241">
                  <c:v>0.52604166666666663</c:v>
                </c:pt>
                <c:pt idx="242">
                  <c:v>0.44861111111111113</c:v>
                </c:pt>
                <c:pt idx="243">
                  <c:v>0.41620370370370369</c:v>
                </c:pt>
                <c:pt idx="244">
                  <c:v>0.84724238026124821</c:v>
                </c:pt>
                <c:pt idx="245">
                  <c:v>0.74366872005475693</c:v>
                </c:pt>
                <c:pt idx="246">
                  <c:v>1.0892307692307692</c:v>
                </c:pt>
                <c:pt idx="247">
                  <c:v>0.99324125771378213</c:v>
                </c:pt>
                <c:pt idx="248">
                  <c:v>0.70492371705963952</c:v>
                </c:pt>
                <c:pt idx="249">
                  <c:v>1.0036704730831976</c:v>
                </c:pt>
                <c:pt idx="250">
                  <c:v>0.67907330041777436</c:v>
                </c:pt>
                <c:pt idx="251">
                  <c:v>0.83280507131537229</c:v>
                </c:pt>
                <c:pt idx="252">
                  <c:v>0.93168232280102492</c:v>
                </c:pt>
                <c:pt idx="253">
                  <c:v>0.82048240411229723</c:v>
                </c:pt>
                <c:pt idx="254">
                  <c:v>1.0136752136752136</c:v>
                </c:pt>
                <c:pt idx="255">
                  <c:v>0.99476650563607072</c:v>
                </c:pt>
                <c:pt idx="256">
                  <c:v>0.72324603944390553</c:v>
                </c:pt>
                <c:pt idx="257">
                  <c:v>0.62311204776958207</c:v>
                </c:pt>
                <c:pt idx="258">
                  <c:v>1.2487030820872751</c:v>
                </c:pt>
                <c:pt idx="259">
                  <c:v>1.1833457804331593</c:v>
                </c:pt>
                <c:pt idx="260">
                  <c:v>0.8595782862270076</c:v>
                </c:pt>
                <c:pt idx="261">
                  <c:v>0.85</c:v>
                </c:pt>
                <c:pt idx="262">
                  <c:v>0.59058231488138024</c:v>
                </c:pt>
                <c:pt idx="263">
                  <c:v>0.85029940119760483</c:v>
                </c:pt>
                <c:pt idx="264">
                  <c:v>0.75282592313489072</c:v>
                </c:pt>
                <c:pt idx="265">
                  <c:v>1.233240997229917</c:v>
                </c:pt>
                <c:pt idx="266">
                  <c:v>1.1142768659027562</c:v>
                </c:pt>
                <c:pt idx="267">
                  <c:v>0.90677303300484913</c:v>
                </c:pt>
                <c:pt idx="268">
                  <c:v>0.9079379990605918</c:v>
                </c:pt>
                <c:pt idx="269">
                  <c:v>0.98893805309734517</c:v>
                </c:pt>
                <c:pt idx="270">
                  <c:v>0.79976162097735404</c:v>
                </c:pt>
                <c:pt idx="271">
                  <c:v>0.95629865534324121</c:v>
                </c:pt>
                <c:pt idx="272">
                  <c:v>0.92543859649122806</c:v>
                </c:pt>
                <c:pt idx="273">
                  <c:v>0.65006610841780521</c:v>
                </c:pt>
                <c:pt idx="274">
                  <c:v>0.99910410320731047</c:v>
                </c:pt>
                <c:pt idx="275">
                  <c:v>0.89977002683020302</c:v>
                </c:pt>
                <c:pt idx="276">
                  <c:v>1.1233317993557295</c:v>
                </c:pt>
                <c:pt idx="277">
                  <c:v>0.55571565802113354</c:v>
                </c:pt>
                <c:pt idx="278">
                  <c:v>0.81055690072639219</c:v>
                </c:pt>
                <c:pt idx="279">
                  <c:v>0.87635719033902071</c:v>
                </c:pt>
                <c:pt idx="280">
                  <c:v>1.1058504221954162</c:v>
                </c:pt>
                <c:pt idx="281">
                  <c:v>0.9807540621549139</c:v>
                </c:pt>
                <c:pt idx="282">
                  <c:v>0.9136010799865002</c:v>
                </c:pt>
                <c:pt idx="283">
                  <c:v>0.9563557010365521</c:v>
                </c:pt>
                <c:pt idx="284">
                  <c:v>1.287269372693727</c:v>
                </c:pt>
                <c:pt idx="285">
                  <c:v>0.85479129923574371</c:v>
                </c:pt>
                <c:pt idx="286">
                  <c:v>1.0091324200913245</c:v>
                </c:pt>
                <c:pt idx="287">
                  <c:v>0.98193369068890213</c:v>
                </c:pt>
                <c:pt idx="288">
                  <c:v>1.1723277415777067</c:v>
                </c:pt>
                <c:pt idx="289">
                  <c:v>1.2294372294372293</c:v>
                </c:pt>
                <c:pt idx="290">
                  <c:v>1.0440963538238779</c:v>
                </c:pt>
                <c:pt idx="291">
                  <c:v>0.78667827601218987</c:v>
                </c:pt>
                <c:pt idx="292">
                  <c:v>0.68257261410788383</c:v>
                </c:pt>
                <c:pt idx="293">
                  <c:v>0.6545924967658473</c:v>
                </c:pt>
                <c:pt idx="294">
                  <c:v>1.0397266620338199</c:v>
                </c:pt>
                <c:pt idx="295">
                  <c:v>0.9174565560821486</c:v>
                </c:pt>
                <c:pt idx="296">
                  <c:v>0.94958615500376231</c:v>
                </c:pt>
                <c:pt idx="297">
                  <c:v>1.0908394020697585</c:v>
                </c:pt>
                <c:pt idx="298">
                  <c:v>1.0202521971723348</c:v>
                </c:pt>
                <c:pt idx="299">
                  <c:v>0.81325301204819278</c:v>
                </c:pt>
                <c:pt idx="300">
                  <c:v>0.69282619162253245</c:v>
                </c:pt>
                <c:pt idx="301">
                  <c:v>1.0608899297423886</c:v>
                </c:pt>
                <c:pt idx="302">
                  <c:v>1.0114780507450665</c:v>
                </c:pt>
                <c:pt idx="303">
                  <c:v>0.85052549630206309</c:v>
                </c:pt>
                <c:pt idx="304">
                  <c:v>0.83651551312649153</c:v>
                </c:pt>
                <c:pt idx="305">
                  <c:v>1.0068645958469196</c:v>
                </c:pt>
                <c:pt idx="306">
                  <c:v>0.83907295576954455</c:v>
                </c:pt>
                <c:pt idx="307">
                  <c:v>0.83640321500334902</c:v>
                </c:pt>
                <c:pt idx="308">
                  <c:v>0.89798969928559558</c:v>
                </c:pt>
                <c:pt idx="309">
                  <c:v>0.93921802970804169</c:v>
                </c:pt>
                <c:pt idx="310">
                  <c:v>0.81204569055036346</c:v>
                </c:pt>
                <c:pt idx="311">
                  <c:v>0.83943089430894302</c:v>
                </c:pt>
                <c:pt idx="312">
                  <c:v>1.0606060606060606</c:v>
                </c:pt>
                <c:pt idx="313">
                  <c:v>0.84039379474940334</c:v>
                </c:pt>
                <c:pt idx="314">
                  <c:v>0.84401375429821823</c:v>
                </c:pt>
                <c:pt idx="315">
                  <c:v>0.85178369195922987</c:v>
                </c:pt>
                <c:pt idx="316">
                  <c:v>0.94322519083969458</c:v>
                </c:pt>
                <c:pt idx="317">
                  <c:v>0.91577261809447552</c:v>
                </c:pt>
                <c:pt idx="318">
                  <c:v>0.58260869565217399</c:v>
                </c:pt>
                <c:pt idx="319">
                  <c:v>0.55258126195028678</c:v>
                </c:pt>
                <c:pt idx="320">
                  <c:v>0.6606217616580311</c:v>
                </c:pt>
                <c:pt idx="321">
                  <c:v>0.88479890933878658</c:v>
                </c:pt>
                <c:pt idx="322">
                  <c:v>0.65805168986083507</c:v>
                </c:pt>
                <c:pt idx="323">
                  <c:v>0.80860311750599512</c:v>
                </c:pt>
                <c:pt idx="324">
                  <c:v>0.63899803536345767</c:v>
                </c:pt>
                <c:pt idx="325">
                  <c:v>0.57429829389102915</c:v>
                </c:pt>
                <c:pt idx="326">
                  <c:v>0.46471016250303182</c:v>
                </c:pt>
                <c:pt idx="327">
                  <c:v>0.87967190935227457</c:v>
                </c:pt>
                <c:pt idx="328">
                  <c:v>0.67205349679576487</c:v>
                </c:pt>
                <c:pt idx="329">
                  <c:v>0.40810966100303697</c:v>
                </c:pt>
                <c:pt idx="330">
                  <c:v>0.83639251676667847</c:v>
                </c:pt>
                <c:pt idx="331">
                  <c:v>0.89895076674737673</c:v>
                </c:pt>
                <c:pt idx="332">
                  <c:v>0.72737322094790646</c:v>
                </c:pt>
                <c:pt idx="333">
                  <c:v>0.81172839506172834</c:v>
                </c:pt>
                <c:pt idx="334">
                  <c:v>0.5886334136844058</c:v>
                </c:pt>
                <c:pt idx="335">
                  <c:v>0.94642560955382304</c:v>
                </c:pt>
                <c:pt idx="336">
                  <c:v>0.87177087233245976</c:v>
                </c:pt>
                <c:pt idx="337">
                  <c:v>0</c:v>
                </c:pt>
                <c:pt idx="338">
                  <c:v>0.78009922437286006</c:v>
                </c:pt>
                <c:pt idx="339">
                  <c:v>0.88844444444444437</c:v>
                </c:pt>
                <c:pt idx="340">
                  <c:v>0.59297343616109688</c:v>
                </c:pt>
                <c:pt idx="341">
                  <c:v>0.99864498644986444</c:v>
                </c:pt>
                <c:pt idx="342">
                  <c:v>0.65854714064914988</c:v>
                </c:pt>
                <c:pt idx="343">
                  <c:v>0.65826294409697594</c:v>
                </c:pt>
                <c:pt idx="344">
                  <c:v>0.6774373259052926</c:v>
                </c:pt>
                <c:pt idx="345">
                  <c:v>0.72417664670658688</c:v>
                </c:pt>
                <c:pt idx="346">
                  <c:v>0.67237494366831918</c:v>
                </c:pt>
                <c:pt idx="347">
                  <c:v>0.62158000710647876</c:v>
                </c:pt>
                <c:pt idx="348">
                  <c:v>1.1869901367315159</c:v>
                </c:pt>
                <c:pt idx="349">
                  <c:v>1.1852672100145984</c:v>
                </c:pt>
                <c:pt idx="350">
                  <c:v>1.1911267186819519</c:v>
                </c:pt>
                <c:pt idx="351">
                  <c:v>0.88481906443071501</c:v>
                </c:pt>
                <c:pt idx="352">
                  <c:v>0.88481262327416166</c:v>
                </c:pt>
                <c:pt idx="353">
                  <c:v>0.84980356603203377</c:v>
                </c:pt>
                <c:pt idx="354">
                  <c:v>0.83901073261782555</c:v>
                </c:pt>
                <c:pt idx="355">
                  <c:v>0.96183206106870212</c:v>
                </c:pt>
                <c:pt idx="356">
                  <c:v>0.91634241245136183</c:v>
                </c:pt>
                <c:pt idx="357">
                  <c:v>0.78469301934398639</c:v>
                </c:pt>
                <c:pt idx="358">
                  <c:v>0.90826621841157273</c:v>
                </c:pt>
                <c:pt idx="359">
                  <c:v>1.1103120854569575</c:v>
                </c:pt>
                <c:pt idx="360">
                  <c:v>1.1434899678624166</c:v>
                </c:pt>
                <c:pt idx="361">
                  <c:v>0.92508445945945961</c:v>
                </c:pt>
                <c:pt idx="362">
                  <c:v>1.0134197483797178</c:v>
                </c:pt>
                <c:pt idx="363">
                  <c:v>0.87242833052276558</c:v>
                </c:pt>
                <c:pt idx="364">
                  <c:v>0.87512882171075201</c:v>
                </c:pt>
                <c:pt idx="365">
                  <c:v>0.84936440677966096</c:v>
                </c:pt>
                <c:pt idx="366">
                  <c:v>1.3517196625567816</c:v>
                </c:pt>
                <c:pt idx="367">
                  <c:v>0.71633670847816233</c:v>
                </c:pt>
                <c:pt idx="368">
                  <c:v>0.71829886851346081</c:v>
                </c:pt>
                <c:pt idx="369">
                  <c:v>0.63280610853558772</c:v>
                </c:pt>
                <c:pt idx="370">
                  <c:v>0.68308482033732576</c:v>
                </c:pt>
                <c:pt idx="371">
                  <c:v>0.67941307247665628</c:v>
                </c:pt>
                <c:pt idx="372">
                  <c:v>0.68271540469973879</c:v>
                </c:pt>
                <c:pt idx="373">
                  <c:v>1.0280308826598039</c:v>
                </c:pt>
                <c:pt idx="374">
                  <c:v>0.97518977967043141</c:v>
                </c:pt>
                <c:pt idx="375">
                  <c:v>0.90253366811230307</c:v>
                </c:pt>
                <c:pt idx="376">
                  <c:v>0.7808423406634365</c:v>
                </c:pt>
                <c:pt idx="377">
                  <c:v>0.78634498196741687</c:v>
                </c:pt>
                <c:pt idx="378">
                  <c:v>0.8819883966244727</c:v>
                </c:pt>
                <c:pt idx="379">
                  <c:v>0.84013944223107562</c:v>
                </c:pt>
                <c:pt idx="380">
                  <c:v>0.86793465756576416</c:v>
                </c:pt>
                <c:pt idx="381">
                  <c:v>0.72281449893390193</c:v>
                </c:pt>
                <c:pt idx="382">
                  <c:v>0.98226544622425604</c:v>
                </c:pt>
                <c:pt idx="383">
                  <c:v>0.82759795570698469</c:v>
                </c:pt>
                <c:pt idx="384">
                  <c:v>0.79257210588700111</c:v>
                </c:pt>
                <c:pt idx="385">
                  <c:v>0.78461350293542076</c:v>
                </c:pt>
                <c:pt idx="386">
                  <c:v>0.95292439372325255</c:v>
                </c:pt>
                <c:pt idx="387">
                  <c:v>1.0889348500517064</c:v>
                </c:pt>
                <c:pt idx="388">
                  <c:v>0.79157894736842105</c:v>
                </c:pt>
                <c:pt idx="389">
                  <c:v>0.98706227358978782</c:v>
                </c:pt>
                <c:pt idx="390">
                  <c:v>0.94738435914906516</c:v>
                </c:pt>
                <c:pt idx="391">
                  <c:v>1.1915500611329983</c:v>
                </c:pt>
                <c:pt idx="392">
                  <c:v>0.82195731590078824</c:v>
                </c:pt>
                <c:pt idx="393">
                  <c:v>0.78320037541060528</c:v>
                </c:pt>
                <c:pt idx="394">
                  <c:v>1.1150492797573923</c:v>
                </c:pt>
                <c:pt idx="395">
                  <c:v>0.89308380797396247</c:v>
                </c:pt>
                <c:pt idx="396">
                  <c:v>1.115037342548211</c:v>
                </c:pt>
                <c:pt idx="397">
                  <c:v>0.91108742004264409</c:v>
                </c:pt>
                <c:pt idx="398">
                  <c:v>0.9439981638742253</c:v>
                </c:pt>
                <c:pt idx="399">
                  <c:v>0.82410600834997283</c:v>
                </c:pt>
                <c:pt idx="400">
                  <c:v>1.0376115597110072</c:v>
                </c:pt>
                <c:pt idx="401">
                  <c:v>0.98137863443319173</c:v>
                </c:pt>
                <c:pt idx="402">
                  <c:v>1.1524328002722015</c:v>
                </c:pt>
                <c:pt idx="403">
                  <c:v>1.1192295933965148</c:v>
                </c:pt>
                <c:pt idx="404">
                  <c:v>0.79508587786259532</c:v>
                </c:pt>
                <c:pt idx="405">
                  <c:v>0.92336940625914021</c:v>
                </c:pt>
                <c:pt idx="406">
                  <c:v>1.4294294294294294</c:v>
                </c:pt>
                <c:pt idx="407">
                  <c:v>1.0797790733353787</c:v>
                </c:pt>
                <c:pt idx="408">
                  <c:v>0.79036685799850259</c:v>
                </c:pt>
                <c:pt idx="409">
                  <c:v>1.0487858719646799</c:v>
                </c:pt>
                <c:pt idx="410">
                  <c:v>0.96471885336273433</c:v>
                </c:pt>
                <c:pt idx="411">
                  <c:v>0.67846058348851646</c:v>
                </c:pt>
                <c:pt idx="412">
                  <c:v>0.69718886462882101</c:v>
                </c:pt>
                <c:pt idx="413">
                  <c:v>0.87159043222828358</c:v>
                </c:pt>
                <c:pt idx="414">
                  <c:v>0.61904131355932202</c:v>
                </c:pt>
                <c:pt idx="415">
                  <c:v>0.8979591836734695</c:v>
                </c:pt>
                <c:pt idx="416">
                  <c:v>0.73375227385480402</c:v>
                </c:pt>
                <c:pt idx="417">
                  <c:v>0</c:v>
                </c:pt>
                <c:pt idx="418">
                  <c:v>0.65692007797270957</c:v>
                </c:pt>
                <c:pt idx="419">
                  <c:v>1.0986842105263155</c:v>
                </c:pt>
                <c:pt idx="420">
                  <c:v>1.1631663974151858</c:v>
                </c:pt>
                <c:pt idx="421">
                  <c:v>0.75812419562419553</c:v>
                </c:pt>
                <c:pt idx="422">
                  <c:v>1.1090116279069768</c:v>
                </c:pt>
                <c:pt idx="423">
                  <c:v>0.42707117852975496</c:v>
                </c:pt>
                <c:pt idx="424">
                  <c:v>0.39766794291681168</c:v>
                </c:pt>
                <c:pt idx="425">
                  <c:v>1.6604303086997194</c:v>
                </c:pt>
                <c:pt idx="426">
                  <c:v>1.6391257995735609</c:v>
                </c:pt>
                <c:pt idx="427">
                  <c:v>0.71736280202285074</c:v>
                </c:pt>
                <c:pt idx="428">
                  <c:v>0.67881131691430896</c:v>
                </c:pt>
                <c:pt idx="429">
                  <c:v>0.63861805849936415</c:v>
                </c:pt>
                <c:pt idx="430">
                  <c:v>1.3422507185496353</c:v>
                </c:pt>
                <c:pt idx="431">
                  <c:v>0.3125</c:v>
                </c:pt>
                <c:pt idx="432">
                  <c:v>0.27920012119375853</c:v>
                </c:pt>
                <c:pt idx="433">
                  <c:v>0.30836737781812679</c:v>
                </c:pt>
                <c:pt idx="434">
                  <c:v>0.78861033735685548</c:v>
                </c:pt>
                <c:pt idx="435">
                  <c:v>0.55555555555555558</c:v>
                </c:pt>
                <c:pt idx="436">
                  <c:v>0.82417582417582413</c:v>
                </c:pt>
                <c:pt idx="437">
                  <c:v>0.33162393162393161</c:v>
                </c:pt>
                <c:pt idx="438">
                  <c:v>0.64029151483602287</c:v>
                </c:pt>
                <c:pt idx="439">
                  <c:v>0.42725598526703501</c:v>
                </c:pt>
                <c:pt idx="440">
                  <c:v>0.50391835246947325</c:v>
                </c:pt>
                <c:pt idx="441">
                  <c:v>0.49244378916328785</c:v>
                </c:pt>
                <c:pt idx="442">
                  <c:v>0.51189395315053565</c:v>
                </c:pt>
                <c:pt idx="443">
                  <c:v>0.25419430355052675</c:v>
                </c:pt>
                <c:pt idx="444">
                  <c:v>0.25350021213406876</c:v>
                </c:pt>
                <c:pt idx="445">
                  <c:v>0.2443814095570587</c:v>
                </c:pt>
                <c:pt idx="446">
                  <c:v>0.42819054390330608</c:v>
                </c:pt>
                <c:pt idx="447">
                  <c:v>0.76246882793017456</c:v>
                </c:pt>
                <c:pt idx="448">
                  <c:v>0.36794825727632052</c:v>
                </c:pt>
                <c:pt idx="449">
                  <c:v>0.23938384679433805</c:v>
                </c:pt>
                <c:pt idx="450">
                  <c:v>0.301759410801964</c:v>
                </c:pt>
                <c:pt idx="451">
                  <c:v>0.31016042780748665</c:v>
                </c:pt>
                <c:pt idx="452">
                  <c:v>0.404659717964439</c:v>
                </c:pt>
                <c:pt idx="453">
                  <c:v>0.36862408915559364</c:v>
                </c:pt>
                <c:pt idx="454">
                  <c:v>0.38281884646628755</c:v>
                </c:pt>
                <c:pt idx="455">
                  <c:v>0.37402821767923983</c:v>
                </c:pt>
                <c:pt idx="456">
                  <c:v>0.27091362502833827</c:v>
                </c:pt>
                <c:pt idx="457">
                  <c:v>0.23126585197140881</c:v>
                </c:pt>
                <c:pt idx="458">
                  <c:v>0.39804722979109902</c:v>
                </c:pt>
                <c:pt idx="459">
                  <c:v>0.39738693467336683</c:v>
                </c:pt>
                <c:pt idx="460">
                  <c:v>0.40584003385526873</c:v>
                </c:pt>
                <c:pt idx="461">
                  <c:v>0.28717789506364483</c:v>
                </c:pt>
                <c:pt idx="462">
                  <c:v>0.32534356024288913</c:v>
                </c:pt>
                <c:pt idx="463">
                  <c:v>0.31653477717617662</c:v>
                </c:pt>
                <c:pt idx="464">
                  <c:v>0.46166794185156845</c:v>
                </c:pt>
                <c:pt idx="465">
                  <c:v>0</c:v>
                </c:pt>
                <c:pt idx="466">
                  <c:v>0.15862377122430743</c:v>
                </c:pt>
                <c:pt idx="467">
                  <c:v>0.32552776299450065</c:v>
                </c:pt>
                <c:pt idx="468">
                  <c:v>0.38532533456391327</c:v>
                </c:pt>
                <c:pt idx="469">
                  <c:v>0.45700086430423509</c:v>
                </c:pt>
                <c:pt idx="470">
                  <c:v>0.31686046511627908</c:v>
                </c:pt>
                <c:pt idx="471">
                  <c:v>0.32886963371406064</c:v>
                </c:pt>
                <c:pt idx="472">
                  <c:v>0.34192269573835482</c:v>
                </c:pt>
                <c:pt idx="473">
                  <c:v>0.33762057877813506</c:v>
                </c:pt>
                <c:pt idx="474">
                  <c:v>0.2926225449744182</c:v>
                </c:pt>
                <c:pt idx="475">
                  <c:v>0.28814359943316015</c:v>
                </c:pt>
                <c:pt idx="476">
                  <c:v>0.13434632164886415</c:v>
                </c:pt>
                <c:pt idx="477">
                  <c:v>0.28775286184726362</c:v>
                </c:pt>
                <c:pt idx="478">
                  <c:v>0.28954122553737566</c:v>
                </c:pt>
                <c:pt idx="479">
                  <c:v>0.29698375870069604</c:v>
                </c:pt>
                <c:pt idx="480">
                  <c:v>0</c:v>
                </c:pt>
                <c:pt idx="481">
                  <c:v>0.28365960846983618</c:v>
                </c:pt>
                <c:pt idx="482">
                  <c:v>0.29724770642201837</c:v>
                </c:pt>
                <c:pt idx="483">
                  <c:v>0.30325288562434416</c:v>
                </c:pt>
                <c:pt idx="484">
                  <c:v>0.31049422336328625</c:v>
                </c:pt>
                <c:pt idx="485">
                  <c:v>0.25783182192910142</c:v>
                </c:pt>
                <c:pt idx="486">
                  <c:v>0.26706467661691541</c:v>
                </c:pt>
                <c:pt idx="487">
                  <c:v>0.29475197699496763</c:v>
                </c:pt>
                <c:pt idx="488">
                  <c:v>0.21067821067821069</c:v>
                </c:pt>
                <c:pt idx="489">
                  <c:v>0.29869236063317273</c:v>
                </c:pt>
                <c:pt idx="490">
                  <c:v>0.25873129009265861</c:v>
                </c:pt>
                <c:pt idx="491">
                  <c:v>0.23935091277890466</c:v>
                </c:pt>
                <c:pt idx="492">
                  <c:v>0.15665091154625252</c:v>
                </c:pt>
                <c:pt idx="493">
                  <c:v>0.15198956294846705</c:v>
                </c:pt>
                <c:pt idx="494">
                  <c:v>0.34755829300483942</c:v>
                </c:pt>
                <c:pt idx="495">
                  <c:v>0.25385312783318226</c:v>
                </c:pt>
                <c:pt idx="496">
                  <c:v>0.29641693811074921</c:v>
                </c:pt>
                <c:pt idx="497">
                  <c:v>0</c:v>
                </c:pt>
                <c:pt idx="498">
                  <c:v>0.2391130109537804</c:v>
                </c:pt>
                <c:pt idx="499">
                  <c:v>0.27587450414713305</c:v>
                </c:pt>
                <c:pt idx="500">
                  <c:v>0.42701599183395711</c:v>
                </c:pt>
                <c:pt idx="501">
                  <c:v>0.66034271725826188</c:v>
                </c:pt>
                <c:pt idx="502">
                  <c:v>0.65186182144459404</c:v>
                </c:pt>
                <c:pt idx="503">
                  <c:v>0.44352617079889806</c:v>
                </c:pt>
                <c:pt idx="504">
                  <c:v>0.2994170641229465</c:v>
                </c:pt>
                <c:pt idx="505">
                  <c:v>0.27691875175709868</c:v>
                </c:pt>
                <c:pt idx="506">
                  <c:v>0.36494351249572066</c:v>
                </c:pt>
                <c:pt idx="507">
                  <c:v>0.34288326729655594</c:v>
                </c:pt>
                <c:pt idx="508">
                  <c:v>0.21202916160388821</c:v>
                </c:pt>
                <c:pt idx="509">
                  <c:v>0.46175537539654565</c:v>
                </c:pt>
                <c:pt idx="510">
                  <c:v>4.88</c:v>
                </c:pt>
                <c:pt idx="511">
                  <c:v>6.3272727272727272</c:v>
                </c:pt>
                <c:pt idx="512">
                  <c:v>6.7471264367816088</c:v>
                </c:pt>
                <c:pt idx="513">
                  <c:v>7.2023809523809526</c:v>
                </c:pt>
                <c:pt idx="514">
                  <c:v>4.8454545454545457</c:v>
                </c:pt>
                <c:pt idx="515">
                  <c:v>7.2298850574712645</c:v>
                </c:pt>
                <c:pt idx="516">
                  <c:v>3.9166666666666665</c:v>
                </c:pt>
                <c:pt idx="517">
                  <c:v>2.1355685131195337</c:v>
                </c:pt>
                <c:pt idx="518">
                  <c:v>2.1359223300970873</c:v>
                </c:pt>
                <c:pt idx="519">
                  <c:v>2.3587443946188342</c:v>
                </c:pt>
                <c:pt idx="520">
                  <c:v>2.7721518987341773</c:v>
                </c:pt>
                <c:pt idx="521">
                  <c:v>5.1944444444444446</c:v>
                </c:pt>
                <c:pt idx="522">
                  <c:v>5</c:v>
                </c:pt>
                <c:pt idx="523">
                  <c:v>5</c:v>
                </c:pt>
                <c:pt idx="524">
                  <c:v>5</c:v>
                </c:pt>
                <c:pt idx="525">
                  <c:v>2.7441860465116279</c:v>
                </c:pt>
                <c:pt idx="526">
                  <c:v>3.1707317073170733</c:v>
                </c:pt>
                <c:pt idx="527">
                  <c:v>5.1736111111111107</c:v>
                </c:pt>
                <c:pt idx="528">
                  <c:v>3.3189655172413794</c:v>
                </c:pt>
                <c:pt idx="529">
                  <c:v>6.2972972972972974</c:v>
                </c:pt>
                <c:pt idx="530">
                  <c:v>7.2093023255813957</c:v>
                </c:pt>
                <c:pt idx="531">
                  <c:v>7.4024390243902438</c:v>
                </c:pt>
                <c:pt idx="532">
                  <c:v>7.375</c:v>
                </c:pt>
                <c:pt idx="533">
                  <c:v>7.3780487804878048</c:v>
                </c:pt>
                <c:pt idx="534">
                  <c:v>6.666666666666667</c:v>
                </c:pt>
                <c:pt idx="535">
                  <c:v>3.8308457711442787</c:v>
                </c:pt>
                <c:pt idx="536">
                  <c:v>3.6503067484662575</c:v>
                </c:pt>
                <c:pt idx="537">
                  <c:v>6.0592255125284735</c:v>
                </c:pt>
                <c:pt idx="538">
                  <c:v>5</c:v>
                </c:pt>
                <c:pt idx="539">
                  <c:v>5.1567944250871083</c:v>
                </c:pt>
                <c:pt idx="540">
                  <c:v>4.5424836601307188</c:v>
                </c:pt>
                <c:pt idx="541">
                  <c:v>4.25</c:v>
                </c:pt>
                <c:pt idx="542">
                  <c:v>5.1428571428571432</c:v>
                </c:pt>
                <c:pt idx="543">
                  <c:v>1.2581967213114753</c:v>
                </c:pt>
                <c:pt idx="544">
                  <c:v>1.358288770053476</c:v>
                </c:pt>
                <c:pt idx="545">
                  <c:v>0.86802030456852797</c:v>
                </c:pt>
                <c:pt idx="546">
                  <c:v>1.1295336787564767</c:v>
                </c:pt>
                <c:pt idx="547">
                  <c:v>1.3899082568807339</c:v>
                </c:pt>
                <c:pt idx="548">
                  <c:v>1.3069767441860465</c:v>
                </c:pt>
                <c:pt idx="549">
                  <c:v>1.296116504854369</c:v>
                </c:pt>
                <c:pt idx="550">
                  <c:v>1.1145374449339207</c:v>
                </c:pt>
                <c:pt idx="551">
                  <c:v>0.91469194312796209</c:v>
                </c:pt>
                <c:pt idx="552">
                  <c:v>1.1527093596059113</c:v>
                </c:pt>
                <c:pt idx="553">
                  <c:v>1.3021978021978022</c:v>
                </c:pt>
                <c:pt idx="554">
                  <c:v>1.4157303370786516</c:v>
                </c:pt>
                <c:pt idx="555">
                  <c:v>1.406060606060606</c:v>
                </c:pt>
                <c:pt idx="556">
                  <c:v>0.98086124401913877</c:v>
                </c:pt>
                <c:pt idx="557">
                  <c:v>1.2753036437246963</c:v>
                </c:pt>
                <c:pt idx="558">
                  <c:v>1.0168776371308017</c:v>
                </c:pt>
                <c:pt idx="559">
                  <c:v>1.7488151658767772</c:v>
                </c:pt>
                <c:pt idx="560">
                  <c:v>0</c:v>
                </c:pt>
                <c:pt idx="561">
                  <c:v>1.2867132867132867</c:v>
                </c:pt>
                <c:pt idx="562">
                  <c:v>1.3173076923076923</c:v>
                </c:pt>
                <c:pt idx="563">
                  <c:v>2.6666666666666665</c:v>
                </c:pt>
                <c:pt idx="564">
                  <c:v>1.7806122448979591</c:v>
                </c:pt>
                <c:pt idx="565">
                  <c:v>1.3698630136986301</c:v>
                </c:pt>
                <c:pt idx="566">
                  <c:v>0.95199999999999996</c:v>
                </c:pt>
                <c:pt idx="567">
                  <c:v>1.8823529411764706</c:v>
                </c:pt>
                <c:pt idx="568">
                  <c:v>1.51</c:v>
                </c:pt>
                <c:pt idx="569">
                  <c:v>1.6</c:v>
                </c:pt>
                <c:pt idx="570">
                  <c:v>0</c:v>
                </c:pt>
                <c:pt idx="571">
                  <c:v>1.1497005988023952</c:v>
                </c:pt>
                <c:pt idx="572">
                  <c:v>1.540983606557377</c:v>
                </c:pt>
                <c:pt idx="573">
                  <c:v>2.0245098039215685</c:v>
                </c:pt>
                <c:pt idx="574">
                  <c:v>1.4166666666666667</c:v>
                </c:pt>
                <c:pt idx="575">
                  <c:v>1.0960698689956332</c:v>
                </c:pt>
                <c:pt idx="576">
                  <c:v>1.6170212765957446</c:v>
                </c:pt>
                <c:pt idx="577">
                  <c:v>1.415</c:v>
                </c:pt>
                <c:pt idx="578">
                  <c:v>1.4850299401197604</c:v>
                </c:pt>
                <c:pt idx="579">
                  <c:v>1.446927374301676</c:v>
                </c:pt>
                <c:pt idx="580">
                  <c:v>1.4871794871794872</c:v>
                </c:pt>
                <c:pt idx="581">
                  <c:v>1.4523809523809523</c:v>
                </c:pt>
                <c:pt idx="582">
                  <c:v>1.2972972972972974</c:v>
                </c:pt>
                <c:pt idx="583">
                  <c:v>1.2250000000000001</c:v>
                </c:pt>
                <c:pt idx="584">
                  <c:v>0.46325301204819275</c:v>
                </c:pt>
                <c:pt idx="585">
                  <c:v>0.54740224959828598</c:v>
                </c:pt>
                <c:pt idx="586">
                  <c:v>0.38584353379457159</c:v>
                </c:pt>
                <c:pt idx="587">
                  <c:v>0.53021544929059383</c:v>
                </c:pt>
                <c:pt idx="588">
                  <c:v>0.46379853095487933</c:v>
                </c:pt>
                <c:pt idx="589">
                  <c:v>0.4341164453524004</c:v>
                </c:pt>
                <c:pt idx="590">
                  <c:v>1.4234527687296417</c:v>
                </c:pt>
                <c:pt idx="591">
                  <c:v>1.4969727547931382</c:v>
                </c:pt>
                <c:pt idx="592">
                  <c:v>0.52302805717310752</c:v>
                </c:pt>
                <c:pt idx="593">
                  <c:v>0.62269585253456217</c:v>
                </c:pt>
                <c:pt idx="594">
                  <c:v>0.5958279009126467</c:v>
                </c:pt>
                <c:pt idx="595">
                  <c:v>0.41957511380880119</c:v>
                </c:pt>
                <c:pt idx="596">
                  <c:v>0.57566765578635015</c:v>
                </c:pt>
                <c:pt idx="597">
                  <c:v>0.59894459102902375</c:v>
                </c:pt>
                <c:pt idx="598">
                  <c:v>0.6485981308411215</c:v>
                </c:pt>
                <c:pt idx="599">
                  <c:v>0.6270627062706271</c:v>
                </c:pt>
                <c:pt idx="600">
                  <c:v>0.57434588385449903</c:v>
                </c:pt>
                <c:pt idx="601">
                  <c:v>0.5191873589164786</c:v>
                </c:pt>
                <c:pt idx="602">
                  <c:v>0.52801227935533379</c:v>
                </c:pt>
                <c:pt idx="603">
                  <c:v>1.4493077266636891</c:v>
                </c:pt>
                <c:pt idx="604">
                  <c:v>1.4282480760525125</c:v>
                </c:pt>
                <c:pt idx="605">
                  <c:v>1.3385263157894738</c:v>
                </c:pt>
                <c:pt idx="606">
                  <c:v>0.47160493827160493</c:v>
                </c:pt>
                <c:pt idx="607">
                  <c:v>0.85904761904761906</c:v>
                </c:pt>
                <c:pt idx="608">
                  <c:v>0.68100890207715137</c:v>
                </c:pt>
                <c:pt idx="609">
                  <c:v>0.61829176114890405</c:v>
                </c:pt>
                <c:pt idx="610">
                  <c:v>0.54705882352941182</c:v>
                </c:pt>
                <c:pt idx="611">
                  <c:v>0.4370860927152318</c:v>
                </c:pt>
                <c:pt idx="612">
                  <c:v>0.53257575757575759</c:v>
                </c:pt>
                <c:pt idx="613">
                  <c:v>0.82089552238805974</c:v>
                </c:pt>
                <c:pt idx="614">
                  <c:v>0.5258215962441315</c:v>
                </c:pt>
                <c:pt idx="615">
                  <c:v>0.52608695652173909</c:v>
                </c:pt>
                <c:pt idx="616">
                  <c:v>0.42672413793103448</c:v>
                </c:pt>
                <c:pt idx="617">
                  <c:v>0.47963800904977377</c:v>
                </c:pt>
                <c:pt idx="618">
                  <c:v>0.43127753303964755</c:v>
                </c:pt>
                <c:pt idx="619">
                  <c:v>0.70530303030303032</c:v>
                </c:pt>
                <c:pt idx="620">
                  <c:v>0.85915492957746475</c:v>
                </c:pt>
                <c:pt idx="621">
                  <c:v>0.54298642533936647</c:v>
                </c:pt>
                <c:pt idx="622">
                  <c:v>0.51707317073170733</c:v>
                </c:pt>
                <c:pt idx="623">
                  <c:v>0.92405063291139244</c:v>
                </c:pt>
                <c:pt idx="624">
                  <c:v>0.91715976331360949</c:v>
                </c:pt>
                <c:pt idx="625">
                  <c:v>0.56799999999999995</c:v>
                </c:pt>
                <c:pt idx="626">
                  <c:v>1.267605633802817</c:v>
                </c:pt>
                <c:pt idx="627">
                  <c:v>0.45436241610738254</c:v>
                </c:pt>
                <c:pt idx="628">
                  <c:v>0.64331210191082799</c:v>
                </c:pt>
                <c:pt idx="629">
                  <c:v>0.34262295081967215</c:v>
                </c:pt>
                <c:pt idx="630">
                  <c:v>0.57627118644067798</c:v>
                </c:pt>
                <c:pt idx="631">
                  <c:v>0.37441860465116278</c:v>
                </c:pt>
                <c:pt idx="632">
                  <c:v>0.58461538461538465</c:v>
                </c:pt>
                <c:pt idx="633">
                  <c:v>0.44690721649484538</c:v>
                </c:pt>
                <c:pt idx="634">
                  <c:v>0.22792792792792793</c:v>
                </c:pt>
                <c:pt idx="635">
                  <c:v>0.47962962962962963</c:v>
                </c:pt>
                <c:pt idx="636">
                  <c:v>0.40384615384615385</c:v>
                </c:pt>
                <c:pt idx="637">
                  <c:v>0.46407185628742514</c:v>
                </c:pt>
                <c:pt idx="638">
                  <c:v>0.38090909090909092</c:v>
                </c:pt>
                <c:pt idx="639">
                  <c:v>0.73684210526315785</c:v>
                </c:pt>
                <c:pt idx="640">
                  <c:v>0.56607142857142856</c:v>
                </c:pt>
                <c:pt idx="641">
                  <c:v>0.44782608695652176</c:v>
                </c:pt>
                <c:pt idx="642">
                  <c:v>0.47190476190476188</c:v>
                </c:pt>
                <c:pt idx="643">
                  <c:v>0.86394557823129248</c:v>
                </c:pt>
                <c:pt idx="644">
                  <c:v>1.83</c:v>
                </c:pt>
                <c:pt idx="645">
                  <c:v>0.77222222222222225</c:v>
                </c:pt>
                <c:pt idx="646">
                  <c:v>0.89102564102564108</c:v>
                </c:pt>
                <c:pt idx="647">
                  <c:v>0.4935064935064935</c:v>
                </c:pt>
                <c:pt idx="648">
                  <c:v>1.0495867768595042</c:v>
                </c:pt>
                <c:pt idx="649">
                  <c:v>0.48844884488448848</c:v>
                </c:pt>
                <c:pt idx="650">
                  <c:v>0.93798449612403101</c:v>
                </c:pt>
                <c:pt idx="651">
                  <c:v>0.30952380952380953</c:v>
                </c:pt>
                <c:pt idx="652">
                  <c:v>0.40772532188841204</c:v>
                </c:pt>
                <c:pt idx="653">
                  <c:v>0.46963562753036436</c:v>
                </c:pt>
                <c:pt idx="654">
                  <c:v>0.56923076923076921</c:v>
                </c:pt>
                <c:pt idx="655">
                  <c:v>0.5357142857142857</c:v>
                </c:pt>
                <c:pt idx="656">
                  <c:v>0.58560606060606057</c:v>
                </c:pt>
                <c:pt idx="657">
                  <c:v>0.48817204301075268</c:v>
                </c:pt>
                <c:pt idx="658">
                  <c:v>0.48680203045685277</c:v>
                </c:pt>
                <c:pt idx="659">
                  <c:v>0.7405857740585774</c:v>
                </c:pt>
                <c:pt idx="660">
                  <c:v>0.7946428571428571</c:v>
                </c:pt>
                <c:pt idx="661">
                  <c:v>1.4266487213997308</c:v>
                </c:pt>
                <c:pt idx="662">
                  <c:v>0.63436123348017626</c:v>
                </c:pt>
                <c:pt idx="663">
                  <c:v>0.75568181818181823</c:v>
                </c:pt>
                <c:pt idx="664">
                  <c:v>0.56306306306306309</c:v>
                </c:pt>
                <c:pt idx="665">
                  <c:v>0.80113636363636365</c:v>
                </c:pt>
                <c:pt idx="666">
                  <c:v>0.84946236559139787</c:v>
                </c:pt>
                <c:pt idx="667">
                  <c:v>0.58937198067632846</c:v>
                </c:pt>
                <c:pt idx="668">
                  <c:v>0.46090534979423869</c:v>
                </c:pt>
                <c:pt idx="669">
                  <c:v>0.61165048543689315</c:v>
                </c:pt>
                <c:pt idx="670">
                  <c:v>0.49528301886792453</c:v>
                </c:pt>
                <c:pt idx="671">
                  <c:v>0.81437125748502992</c:v>
                </c:pt>
                <c:pt idx="672">
                  <c:v>0.65</c:v>
                </c:pt>
                <c:pt idx="673">
                  <c:v>0.67619047619047623</c:v>
                </c:pt>
                <c:pt idx="674">
                  <c:v>0.93452380952380953</c:v>
                </c:pt>
                <c:pt idx="675">
                  <c:v>0.79487179487179482</c:v>
                </c:pt>
                <c:pt idx="676">
                  <c:v>0.62790697674418605</c:v>
                </c:pt>
                <c:pt idx="677">
                  <c:v>0.52426035502958579</c:v>
                </c:pt>
                <c:pt idx="678">
                  <c:v>1.2721518987341771</c:v>
                </c:pt>
                <c:pt idx="679">
                  <c:v>0.68902439024390238</c:v>
                </c:pt>
                <c:pt idx="680">
                  <c:v>0.99242424242424243</c:v>
                </c:pt>
                <c:pt idx="681">
                  <c:v>0.55844155844155841</c:v>
                </c:pt>
                <c:pt idx="682">
                  <c:v>1.0578512396694215</c:v>
                </c:pt>
                <c:pt idx="683">
                  <c:v>0.55913978494623651</c:v>
                </c:pt>
                <c:pt idx="684">
                  <c:v>0.62895927601809953</c:v>
                </c:pt>
                <c:pt idx="685">
                  <c:v>0.38060344827586207</c:v>
                </c:pt>
                <c:pt idx="686">
                  <c:v>0.62555066079295152</c:v>
                </c:pt>
                <c:pt idx="687">
                  <c:v>0.44009661835748792</c:v>
                </c:pt>
                <c:pt idx="688">
                  <c:v>0.37934272300469485</c:v>
                </c:pt>
                <c:pt idx="689">
                  <c:v>0.3472972972972973</c:v>
                </c:pt>
                <c:pt idx="690">
                  <c:v>0.66666666666666663</c:v>
                </c:pt>
                <c:pt idx="691">
                  <c:v>0.71065989847715738</c:v>
                </c:pt>
                <c:pt idx="692">
                  <c:v>1.7443181818181819</c:v>
                </c:pt>
                <c:pt idx="693">
                  <c:v>1.4291845493562232</c:v>
                </c:pt>
                <c:pt idx="694">
                  <c:v>0.69565217391304346</c:v>
                </c:pt>
                <c:pt idx="695">
                  <c:v>0.65652173913043477</c:v>
                </c:pt>
                <c:pt idx="696">
                  <c:v>0.91497975708502022</c:v>
                </c:pt>
                <c:pt idx="697">
                  <c:v>1.0411764705882354</c:v>
                </c:pt>
                <c:pt idx="698">
                  <c:v>1.2394366197183098</c:v>
                </c:pt>
                <c:pt idx="699">
                  <c:v>0.55203619909502266</c:v>
                </c:pt>
                <c:pt idx="700">
                  <c:v>0.81</c:v>
                </c:pt>
                <c:pt idx="701">
                  <c:v>0.90476190476190477</c:v>
                </c:pt>
                <c:pt idx="702">
                  <c:v>0.82692307692307687</c:v>
                </c:pt>
                <c:pt idx="703">
                  <c:v>0.56707317073170727</c:v>
                </c:pt>
                <c:pt idx="704">
                  <c:v>0.56896551724137934</c:v>
                </c:pt>
                <c:pt idx="705">
                  <c:v>0.45064102564102559</c:v>
                </c:pt>
                <c:pt idx="706">
                  <c:v>0.6707317073170731</c:v>
                </c:pt>
                <c:pt idx="707">
                  <c:v>0.68292682926829262</c:v>
                </c:pt>
                <c:pt idx="708">
                  <c:v>0.71597633136094674</c:v>
                </c:pt>
                <c:pt idx="709">
                  <c:v>0.49748743718592964</c:v>
                </c:pt>
                <c:pt idx="710">
                  <c:v>0.60919540229885061</c:v>
                </c:pt>
                <c:pt idx="711">
                  <c:v>0.64834437086092722</c:v>
                </c:pt>
                <c:pt idx="712">
                  <c:v>0.59299363057324839</c:v>
                </c:pt>
                <c:pt idx="713">
                  <c:v>0.64550264550264547</c:v>
                </c:pt>
                <c:pt idx="714">
                  <c:v>0.60606060606060608</c:v>
                </c:pt>
                <c:pt idx="715">
                  <c:v>0.70666666666666667</c:v>
                </c:pt>
                <c:pt idx="716">
                  <c:v>0.46202531645569617</c:v>
                </c:pt>
                <c:pt idx="717">
                  <c:v>0.54006968641114983</c:v>
                </c:pt>
                <c:pt idx="718">
                  <c:v>0.39444444444444449</c:v>
                </c:pt>
                <c:pt idx="719">
                  <c:v>0.86124401913875592</c:v>
                </c:pt>
                <c:pt idx="720">
                  <c:v>0.36793478260869567</c:v>
                </c:pt>
                <c:pt idx="721">
                  <c:v>0.40239043824701193</c:v>
                </c:pt>
                <c:pt idx="722">
                  <c:v>0.52689075630252102</c:v>
                </c:pt>
                <c:pt idx="723">
                  <c:v>0.87931034482758608</c:v>
                </c:pt>
                <c:pt idx="724">
                  <c:v>0.81622306717363746</c:v>
                </c:pt>
                <c:pt idx="725">
                  <c:v>0.44531249999999994</c:v>
                </c:pt>
                <c:pt idx="726">
                  <c:v>0.45873015873015877</c:v>
                </c:pt>
                <c:pt idx="727">
                  <c:v>0.47289719626168231</c:v>
                </c:pt>
                <c:pt idx="728">
                  <c:v>0.42459016393442622</c:v>
                </c:pt>
                <c:pt idx="729">
                  <c:v>0.61313868613138689</c:v>
                </c:pt>
                <c:pt idx="730">
                  <c:v>0.65677966101694918</c:v>
                </c:pt>
                <c:pt idx="731">
                  <c:v>0.53717948717948716</c:v>
                </c:pt>
                <c:pt idx="732">
                  <c:v>0.61202185792349717</c:v>
                </c:pt>
                <c:pt idx="733">
                  <c:v>0.57636363636363641</c:v>
                </c:pt>
                <c:pt idx="734">
                  <c:v>0.60233918128654973</c:v>
                </c:pt>
                <c:pt idx="735">
                  <c:v>0.82583333333333331</c:v>
                </c:pt>
                <c:pt idx="736">
                  <c:v>0.67914438502673802</c:v>
                </c:pt>
                <c:pt idx="737">
                  <c:v>1.1057401812688821</c:v>
                </c:pt>
                <c:pt idx="738">
                  <c:v>0.85802469135802473</c:v>
                </c:pt>
                <c:pt idx="739">
                  <c:v>0.62612612612612606</c:v>
                </c:pt>
                <c:pt idx="740">
                  <c:v>0.68263473053892221</c:v>
                </c:pt>
                <c:pt idx="741">
                  <c:v>0.43642611683848798</c:v>
                </c:pt>
                <c:pt idx="742">
                  <c:v>0.56273764258555126</c:v>
                </c:pt>
                <c:pt idx="743">
                  <c:v>0.85211267605633789</c:v>
                </c:pt>
                <c:pt idx="744">
                  <c:v>0.68939393939393945</c:v>
                </c:pt>
                <c:pt idx="745">
                  <c:v>0.5277777777777779</c:v>
                </c:pt>
                <c:pt idx="746">
                  <c:v>0.62702702702702717</c:v>
                </c:pt>
                <c:pt idx="747">
                  <c:v>0.64534883720930236</c:v>
                </c:pt>
                <c:pt idx="748">
                  <c:v>0.60693641618497118</c:v>
                </c:pt>
                <c:pt idx="749">
                  <c:v>0.54436619718309853</c:v>
                </c:pt>
                <c:pt idx="750">
                  <c:v>0.65323741007194247</c:v>
                </c:pt>
                <c:pt idx="751">
                  <c:v>0.52983425414364649</c:v>
                </c:pt>
                <c:pt idx="752">
                  <c:v>1.1644736842105263</c:v>
                </c:pt>
                <c:pt idx="753">
                  <c:v>0.98342541436464082</c:v>
                </c:pt>
                <c:pt idx="754">
                  <c:v>0.79104477611940305</c:v>
                </c:pt>
                <c:pt idx="755">
                  <c:v>0.53136531365313655</c:v>
                </c:pt>
                <c:pt idx="756">
                  <c:v>0.83647798742138368</c:v>
                </c:pt>
                <c:pt idx="757">
                  <c:v>1.0080645161290323</c:v>
                </c:pt>
                <c:pt idx="758">
                  <c:v>0.58024691358024694</c:v>
                </c:pt>
                <c:pt idx="759">
                  <c:v>0.64754098360655732</c:v>
                </c:pt>
                <c:pt idx="760">
                  <c:v>0.67403314917127077</c:v>
                </c:pt>
                <c:pt idx="761">
                  <c:v>0.98245614035087714</c:v>
                </c:pt>
                <c:pt idx="762">
                  <c:v>0.71186440677966101</c:v>
                </c:pt>
                <c:pt idx="763">
                  <c:v>0.78947368421052633</c:v>
                </c:pt>
                <c:pt idx="764">
                  <c:v>0.78160919540229878</c:v>
                </c:pt>
                <c:pt idx="765">
                  <c:v>0.87195121951219512</c:v>
                </c:pt>
                <c:pt idx="766">
                  <c:v>0.96598639455782309</c:v>
                </c:pt>
                <c:pt idx="767">
                  <c:v>1.0064102564102564</c:v>
                </c:pt>
                <c:pt idx="768">
                  <c:v>1.0264900662251655</c:v>
                </c:pt>
                <c:pt idx="769">
                  <c:v>0.86399999999999999</c:v>
                </c:pt>
                <c:pt idx="770">
                  <c:v>0.65147058823529413</c:v>
                </c:pt>
                <c:pt idx="771">
                  <c:v>1.5952380952380953</c:v>
                </c:pt>
                <c:pt idx="772">
                  <c:v>0.73856209150326801</c:v>
                </c:pt>
                <c:pt idx="773">
                  <c:v>0.92907801418439728</c:v>
                </c:pt>
                <c:pt idx="774">
                  <c:v>0.89583333333333337</c:v>
                </c:pt>
                <c:pt idx="775">
                  <c:v>0.94117647058823528</c:v>
                </c:pt>
                <c:pt idx="776">
                  <c:v>0.97196261682243001</c:v>
                </c:pt>
                <c:pt idx="777">
                  <c:v>1.0296296296296297</c:v>
                </c:pt>
                <c:pt idx="778">
                  <c:v>1.0091428571428571</c:v>
                </c:pt>
                <c:pt idx="779">
                  <c:v>1.0597014925373136</c:v>
                </c:pt>
                <c:pt idx="780">
                  <c:v>0.50611111111111118</c:v>
                </c:pt>
                <c:pt idx="781">
                  <c:v>0.65691056910569101</c:v>
                </c:pt>
                <c:pt idx="782">
                  <c:v>0.65897435897435896</c:v>
                </c:pt>
                <c:pt idx="783">
                  <c:v>0.97005988023952094</c:v>
                </c:pt>
                <c:pt idx="784">
                  <c:v>0.72164948453608235</c:v>
                </c:pt>
                <c:pt idx="785">
                  <c:v>1.0406779661016949</c:v>
                </c:pt>
                <c:pt idx="786">
                  <c:v>1.3058823529411763</c:v>
                </c:pt>
                <c:pt idx="787">
                  <c:v>0.92485549132947964</c:v>
                </c:pt>
                <c:pt idx="788">
                  <c:v>0.68949771689497719</c:v>
                </c:pt>
                <c:pt idx="789">
                  <c:v>0.7533333333333333</c:v>
                </c:pt>
                <c:pt idx="790">
                  <c:v>0.61888111888111885</c:v>
                </c:pt>
                <c:pt idx="791">
                  <c:v>0.72131147540983598</c:v>
                </c:pt>
                <c:pt idx="792">
                  <c:v>0.53275109170305679</c:v>
                </c:pt>
                <c:pt idx="793">
                  <c:v>0.52597402597402598</c:v>
                </c:pt>
                <c:pt idx="794">
                  <c:v>0.69270833333333326</c:v>
                </c:pt>
                <c:pt idx="795">
                  <c:v>0.68617021276595735</c:v>
                </c:pt>
                <c:pt idx="796">
                  <c:v>0.70652173913043492</c:v>
                </c:pt>
                <c:pt idx="797">
                  <c:v>0.65263157894736834</c:v>
                </c:pt>
                <c:pt idx="798">
                  <c:v>0.55686274509803924</c:v>
                </c:pt>
                <c:pt idx="799">
                  <c:v>0.8936170212765957</c:v>
                </c:pt>
                <c:pt idx="800">
                  <c:v>0.76444444444444448</c:v>
                </c:pt>
                <c:pt idx="801">
                  <c:v>0.96590909090909094</c:v>
                </c:pt>
                <c:pt idx="802">
                  <c:v>0.62385321100917424</c:v>
                </c:pt>
                <c:pt idx="803">
                  <c:v>1.1785714285714284</c:v>
                </c:pt>
                <c:pt idx="804">
                  <c:v>0.69491525423728806</c:v>
                </c:pt>
                <c:pt idx="805">
                  <c:v>0.54098360655737698</c:v>
                </c:pt>
                <c:pt idx="806">
                  <c:v>0.74885844748858454</c:v>
                </c:pt>
                <c:pt idx="807">
                  <c:v>0.62910798122065725</c:v>
                </c:pt>
                <c:pt idx="808">
                  <c:v>1.4115044247787611</c:v>
                </c:pt>
                <c:pt idx="809">
                  <c:v>1.2166246851385392</c:v>
                </c:pt>
                <c:pt idx="810">
                  <c:v>0.90243902439024393</c:v>
                </c:pt>
                <c:pt idx="811">
                  <c:v>0.98192771084337349</c:v>
                </c:pt>
                <c:pt idx="812">
                  <c:v>1.2727272727272727</c:v>
                </c:pt>
                <c:pt idx="813">
                  <c:v>0.69736842105263164</c:v>
                </c:pt>
                <c:pt idx="814">
                  <c:v>0.65159574468085102</c:v>
                </c:pt>
                <c:pt idx="815">
                  <c:v>1.2685185185185184</c:v>
                </c:pt>
                <c:pt idx="816">
                  <c:v>0.96825396825396826</c:v>
                </c:pt>
                <c:pt idx="817">
                  <c:v>0.94155844155844159</c:v>
                </c:pt>
                <c:pt idx="818">
                  <c:v>0.64935064935064946</c:v>
                </c:pt>
                <c:pt idx="819">
                  <c:v>0.79126213592233008</c:v>
                </c:pt>
                <c:pt idx="820">
                  <c:v>0.91237113402061853</c:v>
                </c:pt>
                <c:pt idx="821">
                  <c:v>0.45896656534954405</c:v>
                </c:pt>
                <c:pt idx="822">
                  <c:v>1.2452830188679245</c:v>
                </c:pt>
                <c:pt idx="823">
                  <c:v>0.7931034482758621</c:v>
                </c:pt>
                <c:pt idx="824">
                  <c:v>0.59363957597173145</c:v>
                </c:pt>
                <c:pt idx="825">
                  <c:v>0.79187817258883253</c:v>
                </c:pt>
                <c:pt idx="826">
                  <c:v>0.73786407766990292</c:v>
                </c:pt>
                <c:pt idx="827">
                  <c:v>0.70170940170940166</c:v>
                </c:pt>
                <c:pt idx="828">
                  <c:v>0.81452991452991452</c:v>
                </c:pt>
                <c:pt idx="829">
                  <c:v>0.83783783783783772</c:v>
                </c:pt>
                <c:pt idx="830">
                  <c:v>1.3093220338983051</c:v>
                </c:pt>
                <c:pt idx="831">
                  <c:v>0.90076335877862601</c:v>
                </c:pt>
                <c:pt idx="832">
                  <c:v>0.61643835616438358</c:v>
                </c:pt>
                <c:pt idx="833">
                  <c:v>0.74111675126903553</c:v>
                </c:pt>
                <c:pt idx="834">
                  <c:v>0.61507936507936511</c:v>
                </c:pt>
                <c:pt idx="835">
                  <c:v>0.93805309734513276</c:v>
                </c:pt>
                <c:pt idx="836">
                  <c:v>0.66806722689075626</c:v>
                </c:pt>
                <c:pt idx="837">
                  <c:v>0.83333333333333326</c:v>
                </c:pt>
                <c:pt idx="838">
                  <c:v>0.62109375</c:v>
                </c:pt>
                <c:pt idx="839">
                  <c:v>0.88018867924528299</c:v>
                </c:pt>
                <c:pt idx="840">
                  <c:v>0.97549019607843146</c:v>
                </c:pt>
                <c:pt idx="841">
                  <c:v>1.3547925608011444</c:v>
                </c:pt>
                <c:pt idx="842">
                  <c:v>1.225806451612903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D80-47B2-AFEE-2FE4CA4BCD0B}"/>
            </c:ext>
          </c:extLst>
        </c:ser>
        <c:ser>
          <c:idx val="1"/>
          <c:order val="1"/>
          <c:tx>
            <c:v>Bakken Formation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rgbClr val="FFFF00"/>
              </a:solidFill>
              <a:ln w="9525">
                <a:noFill/>
              </a:ln>
              <a:effectLst/>
            </c:spPr>
          </c:marker>
          <c:xVal>
            <c:numRef>
              <c:f>'[Data%20for%20conference%20(1)iogas (version 1).xlsx]Sheet17'!$O$54:$O$81</c:f>
              <c:numCache>
                <c:formatCode>General</c:formatCode>
                <c:ptCount val="28"/>
                <c:pt idx="0">
                  <c:v>66.099999999999994</c:v>
                </c:pt>
                <c:pt idx="1">
                  <c:v>62.9</c:v>
                </c:pt>
                <c:pt idx="2">
                  <c:v>65.900000000000006</c:v>
                </c:pt>
                <c:pt idx="3">
                  <c:v>80.599999999999994</c:v>
                </c:pt>
                <c:pt idx="4">
                  <c:v>79.8</c:v>
                </c:pt>
                <c:pt idx="5">
                  <c:v>55.6</c:v>
                </c:pt>
                <c:pt idx="6">
                  <c:v>44.5</c:v>
                </c:pt>
                <c:pt idx="7">
                  <c:v>40.700000000000003</c:v>
                </c:pt>
                <c:pt idx="8">
                  <c:v>39.9</c:v>
                </c:pt>
                <c:pt idx="10">
                  <c:v>46</c:v>
                </c:pt>
                <c:pt idx="12">
                  <c:v>34.799999999999997</c:v>
                </c:pt>
                <c:pt idx="13">
                  <c:v>43.1</c:v>
                </c:pt>
                <c:pt idx="14">
                  <c:v>86.1</c:v>
                </c:pt>
                <c:pt idx="15">
                  <c:v>73.599999999999994</c:v>
                </c:pt>
                <c:pt idx="16">
                  <c:v>85.7</c:v>
                </c:pt>
                <c:pt idx="17">
                  <c:v>58.9</c:v>
                </c:pt>
                <c:pt idx="18">
                  <c:v>62.2</c:v>
                </c:pt>
                <c:pt idx="19">
                  <c:v>66.900000000000006</c:v>
                </c:pt>
                <c:pt idx="20">
                  <c:v>46.9</c:v>
                </c:pt>
                <c:pt idx="21">
                  <c:v>42.6</c:v>
                </c:pt>
                <c:pt idx="22">
                  <c:v>60.1</c:v>
                </c:pt>
                <c:pt idx="23">
                  <c:v>48.3</c:v>
                </c:pt>
                <c:pt idx="24">
                  <c:v>30.6</c:v>
                </c:pt>
                <c:pt idx="25">
                  <c:v>47.8</c:v>
                </c:pt>
                <c:pt idx="26">
                  <c:v>28.7</c:v>
                </c:pt>
                <c:pt idx="27">
                  <c:v>46.4</c:v>
                </c:pt>
              </c:numCache>
            </c:numRef>
          </c:xVal>
          <c:yVal>
            <c:numRef>
              <c:f>'[Data%20for%20conference%20(1)iogas (version 1).xlsx]Sheet17'!$AE$54:$AE$81</c:f>
              <c:numCache>
                <c:formatCode>General</c:formatCode>
                <c:ptCount val="28"/>
                <c:pt idx="0">
                  <c:v>7.8028503562945364</c:v>
                </c:pt>
                <c:pt idx="1">
                  <c:v>7.9393939393939394</c:v>
                </c:pt>
                <c:pt idx="2">
                  <c:v>8.0745341614906838</c:v>
                </c:pt>
                <c:pt idx="3">
                  <c:v>7.329598506069094</c:v>
                </c:pt>
                <c:pt idx="4">
                  <c:v>7.2845227062094535</c:v>
                </c:pt>
                <c:pt idx="5">
                  <c:v>8.477218225419664</c:v>
                </c:pt>
                <c:pt idx="6">
                  <c:v>5.8554729011689695</c:v>
                </c:pt>
                <c:pt idx="7">
                  <c:v>5.3785310734463279</c:v>
                </c:pt>
                <c:pt idx="8">
                  <c:v>5.533642691415313</c:v>
                </c:pt>
                <c:pt idx="9">
                  <c:v>0</c:v>
                </c:pt>
                <c:pt idx="10">
                  <c:v>7.4805771365149836</c:v>
                </c:pt>
                <c:pt idx="11">
                  <c:v>0</c:v>
                </c:pt>
                <c:pt idx="12">
                  <c:v>6.8883878241262684</c:v>
                </c:pt>
                <c:pt idx="13">
                  <c:v>5.2774631936579839</c:v>
                </c:pt>
                <c:pt idx="14">
                  <c:v>8.0745341614906838</c:v>
                </c:pt>
                <c:pt idx="15">
                  <c:v>7.6273022751895994</c:v>
                </c:pt>
                <c:pt idx="16">
                  <c:v>7.5991861648016279</c:v>
                </c:pt>
                <c:pt idx="17">
                  <c:v>7.9725085910652922</c:v>
                </c:pt>
                <c:pt idx="18">
                  <c:v>7.7489177489177488</c:v>
                </c:pt>
                <c:pt idx="19">
                  <c:v>7.5258799171842652</c:v>
                </c:pt>
                <c:pt idx="20">
                  <c:v>6.6737739872068227</c:v>
                </c:pt>
                <c:pt idx="21">
                  <c:v>6.9702970297029703</c:v>
                </c:pt>
                <c:pt idx="22">
                  <c:v>7.7814207650273222</c:v>
                </c:pt>
                <c:pt idx="23">
                  <c:v>7.369791666666667</c:v>
                </c:pt>
                <c:pt idx="24">
                  <c:v>6.67953667953668</c:v>
                </c:pt>
                <c:pt idx="25">
                  <c:v>6.7591424968474145</c:v>
                </c:pt>
                <c:pt idx="26">
                  <c:v>6.7203219315895373</c:v>
                </c:pt>
                <c:pt idx="27">
                  <c:v>7.8973717146433042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D80-47B2-AFEE-2FE4CA4BCD0B}"/>
            </c:ext>
          </c:extLst>
        </c:ser>
        <c:ser>
          <c:idx val="2"/>
          <c:order val="2"/>
          <c:tx>
            <c:v>Ellerslie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'[Data%20for%20conference%20(1)iogas (version 1).xlsx]Sheet17'!$O$88:$O$109</c:f>
              <c:numCache>
                <c:formatCode>General</c:formatCode>
                <c:ptCount val="22"/>
                <c:pt idx="0">
                  <c:v>9</c:v>
                </c:pt>
                <c:pt idx="1">
                  <c:v>10.5</c:v>
                </c:pt>
                <c:pt idx="2">
                  <c:v>9.1</c:v>
                </c:pt>
                <c:pt idx="3">
                  <c:v>9.4</c:v>
                </c:pt>
                <c:pt idx="4">
                  <c:v>11.3</c:v>
                </c:pt>
                <c:pt idx="5">
                  <c:v>12.3</c:v>
                </c:pt>
                <c:pt idx="6">
                  <c:v>15.1</c:v>
                </c:pt>
                <c:pt idx="7">
                  <c:v>16.899999999999999</c:v>
                </c:pt>
                <c:pt idx="8">
                  <c:v>14.1</c:v>
                </c:pt>
                <c:pt idx="9">
                  <c:v>21.6</c:v>
                </c:pt>
                <c:pt idx="10">
                  <c:v>21.1</c:v>
                </c:pt>
                <c:pt idx="11">
                  <c:v>21.8</c:v>
                </c:pt>
                <c:pt idx="12">
                  <c:v>17.600000000000001</c:v>
                </c:pt>
                <c:pt idx="13">
                  <c:v>26.6</c:v>
                </c:pt>
                <c:pt idx="14">
                  <c:v>25.2</c:v>
                </c:pt>
                <c:pt idx="15">
                  <c:v>31.9</c:v>
                </c:pt>
                <c:pt idx="16">
                  <c:v>29.8</c:v>
                </c:pt>
                <c:pt idx="17">
                  <c:v>31.5</c:v>
                </c:pt>
                <c:pt idx="18">
                  <c:v>27.4</c:v>
                </c:pt>
                <c:pt idx="19">
                  <c:v>28.6</c:v>
                </c:pt>
                <c:pt idx="20">
                  <c:v>29.1</c:v>
                </c:pt>
                <c:pt idx="21">
                  <c:v>37.1</c:v>
                </c:pt>
              </c:numCache>
            </c:numRef>
          </c:xVal>
          <c:yVal>
            <c:numRef>
              <c:f>'[Data%20for%20conference%20(1)iogas (version 1).xlsx]Sheet17'!$AE$88:$AE$109</c:f>
              <c:numCache>
                <c:formatCode>General</c:formatCode>
                <c:ptCount val="22"/>
                <c:pt idx="0">
                  <c:v>1.5577889447236182</c:v>
                </c:pt>
                <c:pt idx="1">
                  <c:v>2.481203007518797</c:v>
                </c:pt>
                <c:pt idx="2">
                  <c:v>1.9883040935672514</c:v>
                </c:pt>
                <c:pt idx="3">
                  <c:v>1.9191919191919191</c:v>
                </c:pt>
                <c:pt idx="4">
                  <c:v>2.2222222222222223</c:v>
                </c:pt>
                <c:pt idx="5">
                  <c:v>2.5396825396825395</c:v>
                </c:pt>
                <c:pt idx="6">
                  <c:v>2.4747474747474749</c:v>
                </c:pt>
                <c:pt idx="7">
                  <c:v>2.6595744680851063</c:v>
                </c:pt>
                <c:pt idx="8">
                  <c:v>2.8019323671497585</c:v>
                </c:pt>
                <c:pt idx="9">
                  <c:v>2.8</c:v>
                </c:pt>
                <c:pt idx="10">
                  <c:v>3.3163265306122449</c:v>
                </c:pt>
                <c:pt idx="11">
                  <c:v>2.1666666666666665</c:v>
                </c:pt>
                <c:pt idx="12">
                  <c:v>2.8685258964143427</c:v>
                </c:pt>
                <c:pt idx="13">
                  <c:v>2.5161290322580645</c:v>
                </c:pt>
                <c:pt idx="14">
                  <c:v>2.4242424242424243</c:v>
                </c:pt>
                <c:pt idx="15">
                  <c:v>2.6</c:v>
                </c:pt>
                <c:pt idx="16">
                  <c:v>3.1724137931034484</c:v>
                </c:pt>
                <c:pt idx="17">
                  <c:v>3.8589211618257262</c:v>
                </c:pt>
                <c:pt idx="18">
                  <c:v>4</c:v>
                </c:pt>
                <c:pt idx="19">
                  <c:v>3.3333333333333335</c:v>
                </c:pt>
                <c:pt idx="20">
                  <c:v>4.6428571428571432</c:v>
                </c:pt>
                <c:pt idx="21">
                  <c:v>3.7142857142857144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D80-47B2-AFEE-2FE4CA4BCD0B}"/>
            </c:ext>
          </c:extLst>
        </c:ser>
        <c:ser>
          <c:idx val="3"/>
          <c:order val="3"/>
          <c:tx>
            <c:v>Leduc/Nisku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070C0"/>
              </a:solidFill>
              <a:ln w="15875">
                <a:solidFill>
                  <a:schemeClr val="bg1"/>
                </a:solidFill>
              </a:ln>
              <a:effectLst/>
            </c:spPr>
          </c:marker>
          <c:xVal>
            <c:numRef>
              <c:f>'[Data%20for%20conference%20(1)iogas (version 1).xlsx]Sheet17'!$O$512:$O$542</c:f>
              <c:numCache>
                <c:formatCode>General</c:formatCode>
                <c:ptCount val="31"/>
                <c:pt idx="0">
                  <c:v>54.7</c:v>
                </c:pt>
                <c:pt idx="1">
                  <c:v>47.7</c:v>
                </c:pt>
                <c:pt idx="2">
                  <c:v>74.7</c:v>
                </c:pt>
                <c:pt idx="3">
                  <c:v>72.7</c:v>
                </c:pt>
                <c:pt idx="4">
                  <c:v>64.099999999999994</c:v>
                </c:pt>
                <c:pt idx="5">
                  <c:v>73.5</c:v>
                </c:pt>
                <c:pt idx="6">
                  <c:v>57</c:v>
                </c:pt>
                <c:pt idx="7">
                  <c:v>33.299999999999997</c:v>
                </c:pt>
                <c:pt idx="8">
                  <c:v>37.4</c:v>
                </c:pt>
                <c:pt idx="9">
                  <c:v>29.2</c:v>
                </c:pt>
                <c:pt idx="10">
                  <c:v>35.1</c:v>
                </c:pt>
                <c:pt idx="11">
                  <c:v>35.9</c:v>
                </c:pt>
                <c:pt idx="12">
                  <c:v>35.4</c:v>
                </c:pt>
                <c:pt idx="13">
                  <c:v>36.4</c:v>
                </c:pt>
                <c:pt idx="14">
                  <c:v>35</c:v>
                </c:pt>
                <c:pt idx="15">
                  <c:v>15.9</c:v>
                </c:pt>
                <c:pt idx="16">
                  <c:v>16.8</c:v>
                </c:pt>
                <c:pt idx="17">
                  <c:v>30.5</c:v>
                </c:pt>
                <c:pt idx="18">
                  <c:v>18.899999999999999</c:v>
                </c:pt>
                <c:pt idx="19">
                  <c:v>34.200000000000003</c:v>
                </c:pt>
                <c:pt idx="20">
                  <c:v>74.099999999999994</c:v>
                </c:pt>
                <c:pt idx="21">
                  <c:v>70.8</c:v>
                </c:pt>
                <c:pt idx="22">
                  <c:v>74.2</c:v>
                </c:pt>
                <c:pt idx="23">
                  <c:v>66.400000000000006</c:v>
                </c:pt>
                <c:pt idx="24">
                  <c:v>66.400000000000006</c:v>
                </c:pt>
                <c:pt idx="25">
                  <c:v>33.6</c:v>
                </c:pt>
                <c:pt idx="26">
                  <c:v>35.9</c:v>
                </c:pt>
                <c:pt idx="27">
                  <c:v>35.299999999999997</c:v>
                </c:pt>
                <c:pt idx="28">
                  <c:v>28.3</c:v>
                </c:pt>
                <c:pt idx="29">
                  <c:v>38.299999999999997</c:v>
                </c:pt>
                <c:pt idx="30">
                  <c:v>31.1</c:v>
                </c:pt>
              </c:numCache>
            </c:numRef>
          </c:xVal>
          <c:yVal>
            <c:numRef>
              <c:f>'[Data%20for%20conference%20(1)iogas (version 1).xlsx]Sheet17'!$AE$512:$AE$542</c:f>
              <c:numCache>
                <c:formatCode>General</c:formatCode>
                <c:ptCount val="31"/>
                <c:pt idx="0">
                  <c:v>4.88</c:v>
                </c:pt>
                <c:pt idx="1">
                  <c:v>6.3272727272727272</c:v>
                </c:pt>
                <c:pt idx="2">
                  <c:v>6.7471264367816088</c:v>
                </c:pt>
                <c:pt idx="3">
                  <c:v>7.2023809523809526</c:v>
                </c:pt>
                <c:pt idx="4">
                  <c:v>4.8454545454545457</c:v>
                </c:pt>
                <c:pt idx="5">
                  <c:v>7.2298850574712645</c:v>
                </c:pt>
                <c:pt idx="6">
                  <c:v>3.9166666666666665</c:v>
                </c:pt>
                <c:pt idx="7">
                  <c:v>2.1355685131195337</c:v>
                </c:pt>
                <c:pt idx="8">
                  <c:v>2.1359223300970873</c:v>
                </c:pt>
                <c:pt idx="9">
                  <c:v>2.3587443946188342</c:v>
                </c:pt>
                <c:pt idx="10">
                  <c:v>2.7721518987341773</c:v>
                </c:pt>
                <c:pt idx="11">
                  <c:v>5.1944444444444446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2.7441860465116279</c:v>
                </c:pt>
                <c:pt idx="16">
                  <c:v>3.1707317073170733</c:v>
                </c:pt>
                <c:pt idx="17">
                  <c:v>5.1736111111111107</c:v>
                </c:pt>
                <c:pt idx="18">
                  <c:v>3.3189655172413794</c:v>
                </c:pt>
                <c:pt idx="19">
                  <c:v>6.2972972972972974</c:v>
                </c:pt>
                <c:pt idx="20">
                  <c:v>7.2093023255813957</c:v>
                </c:pt>
                <c:pt idx="21">
                  <c:v>7.4024390243902438</c:v>
                </c:pt>
                <c:pt idx="22">
                  <c:v>7.375</c:v>
                </c:pt>
                <c:pt idx="23">
                  <c:v>7.3780487804878048</c:v>
                </c:pt>
                <c:pt idx="24">
                  <c:v>6.666666666666667</c:v>
                </c:pt>
                <c:pt idx="25">
                  <c:v>3.8308457711442787</c:v>
                </c:pt>
                <c:pt idx="26">
                  <c:v>3.6503067484662575</c:v>
                </c:pt>
                <c:pt idx="27">
                  <c:v>6.0592255125284735</c:v>
                </c:pt>
                <c:pt idx="28">
                  <c:v>5</c:v>
                </c:pt>
                <c:pt idx="29">
                  <c:v>5.1567944250871083</c:v>
                </c:pt>
                <c:pt idx="30">
                  <c:v>4.5424836601307188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D80-47B2-AFEE-2FE4CA4BCD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6808143"/>
        <c:axId val="1046792335"/>
      </c:scatterChart>
      <c:valAx>
        <c:axId val="10468081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200" dirty="0"/>
                  <a:t>Lithium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6792335"/>
        <c:crosses val="autoZero"/>
        <c:crossBetween val="midCat"/>
      </c:valAx>
      <c:valAx>
        <c:axId val="1046792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400" dirty="0"/>
                  <a:t>K/Br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680814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0.29044</cdr:x>
      <cdr:y>0.45067</cdr:y>
    </cdr:from>
    <cdr:to>
      <cdr:x>0.56537</cdr:x>
      <cdr:y>0.68111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C3A391CD-3B51-4C01-9159-E0021F9F132F}"/>
            </a:ext>
          </a:extLst>
        </cdr:cNvPr>
        <cdr:cNvCxnSpPr/>
      </cdr:nvCxnSpPr>
      <cdr:spPr>
        <a:xfrm xmlns:a="http://schemas.openxmlformats.org/drawingml/2006/main">
          <a:off x="3279878" y="2827994"/>
          <a:ext cx="3104707" cy="1446028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0.21417</cdr:x>
      <cdr:y>0.62689</cdr:y>
    </cdr:from>
    <cdr:to>
      <cdr:x>0.55783</cdr:x>
      <cdr:y>0.81724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A42491B1-A147-42DF-A6C7-1E177F16A82E}"/>
            </a:ext>
          </a:extLst>
        </cdr:cNvPr>
        <cdr:cNvCxnSpPr/>
      </cdr:nvCxnSpPr>
      <cdr:spPr>
        <a:xfrm xmlns:a="http://schemas.openxmlformats.org/drawingml/2006/main" flipV="1">
          <a:off x="2418641" y="3933780"/>
          <a:ext cx="3880884" cy="1194442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rgbClr val="0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0.20758</cdr:x>
      <cdr:y>0.38122</cdr:y>
    </cdr:from>
    <cdr:to>
      <cdr:x>0.68965</cdr:x>
      <cdr:y>0.78528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C3A391CD-3B51-4C01-9159-E0021F9F132F}"/>
            </a:ext>
          </a:extLst>
        </cdr:cNvPr>
        <cdr:cNvCxnSpPr/>
      </cdr:nvCxnSpPr>
      <cdr:spPr>
        <a:xfrm xmlns:a="http://schemas.openxmlformats.org/drawingml/2006/main">
          <a:off x="2344213" y="2392205"/>
          <a:ext cx="5443870" cy="2535501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0.05919</cdr:x>
      <cdr:y>0.62689</cdr:y>
    </cdr:from>
    <cdr:to>
      <cdr:x>0.55783</cdr:x>
      <cdr:y>0.90308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A42491B1-A147-42DF-A6C7-1E177F16A82E}"/>
            </a:ext>
          </a:extLst>
        </cdr:cNvPr>
        <cdr:cNvCxnSpPr/>
      </cdr:nvCxnSpPr>
      <cdr:spPr>
        <a:xfrm xmlns:a="http://schemas.openxmlformats.org/drawingml/2006/main" flipV="1">
          <a:off x="668454" y="3933780"/>
          <a:ext cx="5631071" cy="1733107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rgbClr val="0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0.10402</cdr:x>
      <cdr:y>0.16367</cdr:y>
    </cdr:from>
    <cdr:to>
      <cdr:x>0.40531</cdr:x>
      <cdr:y>1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D347DF40-2220-40AB-8CCA-AFD401D0A2EE}"/>
            </a:ext>
          </a:extLst>
        </cdr:cNvPr>
        <cdr:cNvCxnSpPr/>
      </cdr:nvCxnSpPr>
      <cdr:spPr>
        <a:xfrm xmlns:a="http://schemas.openxmlformats.org/drawingml/2006/main" flipV="1">
          <a:off x="1174632" y="1027026"/>
          <a:ext cx="3402418" cy="5248044"/>
        </a:xfrm>
        <a:prstGeom xmlns:a="http://schemas.openxmlformats.org/drawingml/2006/main" prst="line">
          <a:avLst/>
        </a:prstGeom>
        <a:ln xmlns:a="http://schemas.openxmlformats.org/drawingml/2006/main" w="50800">
          <a:solidFill>
            <a:srgbClr val="002060">
              <a:alpha val="95000"/>
            </a:srgb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0.05788</cdr:x>
      <cdr:y>0.02537</cdr:y>
    </cdr:from>
    <cdr:to>
      <cdr:x>0.98623</cdr:x>
      <cdr:y>0.88614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C3A391CD-3B51-4C01-9159-E0021F9F132F}"/>
            </a:ext>
          </a:extLst>
        </cdr:cNvPr>
        <cdr:cNvCxnSpPr/>
      </cdr:nvCxnSpPr>
      <cdr:spPr>
        <a:xfrm xmlns:a="http://schemas.openxmlformats.org/drawingml/2006/main">
          <a:off x="653637" y="159223"/>
          <a:ext cx="10483702" cy="5401339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0.08433</cdr:x>
      <cdr:y>0.8353</cdr:y>
    </cdr:from>
    <cdr:to>
      <cdr:x>0.93556</cdr:x>
      <cdr:y>0.8353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A42491B1-A147-42DF-A6C7-1E177F16A82E}"/>
            </a:ext>
          </a:extLst>
        </cdr:cNvPr>
        <cdr:cNvCxnSpPr/>
      </cdr:nvCxnSpPr>
      <cdr:spPr>
        <a:xfrm xmlns:a="http://schemas.openxmlformats.org/drawingml/2006/main">
          <a:off x="952309" y="5241586"/>
          <a:ext cx="9612838" cy="0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rgbClr val="0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0.1479</cdr:x>
      <cdr:y>0.01521</cdr:y>
    </cdr:from>
    <cdr:to>
      <cdr:x>0.17746</cdr:x>
      <cdr:y>0.91833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D347DF40-2220-40AB-8CCA-AFD401D0A2EE}"/>
            </a:ext>
          </a:extLst>
        </cdr:cNvPr>
        <cdr:cNvCxnSpPr/>
      </cdr:nvCxnSpPr>
      <cdr:spPr>
        <a:xfrm xmlns:a="http://schemas.openxmlformats.org/drawingml/2006/main" flipV="1">
          <a:off x="1670155" y="95428"/>
          <a:ext cx="333816" cy="5667153"/>
        </a:xfrm>
        <a:prstGeom xmlns:a="http://schemas.openxmlformats.org/drawingml/2006/main" prst="line">
          <a:avLst/>
        </a:prstGeom>
        <a:ln xmlns:a="http://schemas.openxmlformats.org/drawingml/2006/main" w="50800">
          <a:solidFill>
            <a:srgbClr val="002060">
              <a:alpha val="95000"/>
            </a:srgb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0.1194</cdr:x>
      <cdr:y>0.70434</cdr:y>
    </cdr:from>
    <cdr:to>
      <cdr:x>0.13433</cdr:x>
      <cdr:y>0.93656</cdr:y>
    </cdr:to>
    <cdr:sp macro="" textlink="">
      <cdr:nvSpPr>
        <cdr:cNvPr id="2" name="Rectangle: Rounded Corners 1">
          <a:extLst xmlns:a="http://schemas.openxmlformats.org/drawingml/2006/main">
            <a:ext uri="{FF2B5EF4-FFF2-40B4-BE49-F238E27FC236}">
              <a16:creationId xmlns:a16="http://schemas.microsoft.com/office/drawing/2014/main" id="{69DD7E3F-10AA-4315-99F0-549B8975DF3A}"/>
            </a:ext>
          </a:extLst>
        </cdr:cNvPr>
        <cdr:cNvSpPr/>
      </cdr:nvSpPr>
      <cdr:spPr>
        <a:xfrm xmlns:a="http://schemas.openxmlformats.org/drawingml/2006/main">
          <a:off x="1360969" y="4483240"/>
          <a:ext cx="170119" cy="1478154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0.12536</cdr:x>
      <cdr:y>0.27504</cdr:y>
    </cdr:from>
    <cdr:to>
      <cdr:x>0.1377</cdr:x>
      <cdr:y>0.39163</cdr:y>
    </cdr:to>
    <cdr:sp macro="" textlink="">
      <cdr:nvSpPr>
        <cdr:cNvPr id="3" name="Rectangle: Rounded Corners 2">
          <a:extLst xmlns:a="http://schemas.openxmlformats.org/drawingml/2006/main">
            <a:ext uri="{FF2B5EF4-FFF2-40B4-BE49-F238E27FC236}">
              <a16:creationId xmlns:a16="http://schemas.microsoft.com/office/drawing/2014/main" id="{3BF3AFCD-7CE4-4596-82EE-C92F3E763191}"/>
            </a:ext>
          </a:extLst>
        </cdr:cNvPr>
        <cdr:cNvSpPr/>
      </cdr:nvSpPr>
      <cdr:spPr>
        <a:xfrm xmlns:a="http://schemas.openxmlformats.org/drawingml/2006/main">
          <a:off x="1428869" y="1750673"/>
          <a:ext cx="140648" cy="742144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0.1194</cdr:x>
      <cdr:y>0.70434</cdr:y>
    </cdr:from>
    <cdr:to>
      <cdr:x>0.13433</cdr:x>
      <cdr:y>0.93656</cdr:y>
    </cdr:to>
    <cdr:sp macro="" textlink="">
      <cdr:nvSpPr>
        <cdr:cNvPr id="2" name="Rectangle: Rounded Corners 1">
          <a:extLst xmlns:a="http://schemas.openxmlformats.org/drawingml/2006/main">
            <a:ext uri="{FF2B5EF4-FFF2-40B4-BE49-F238E27FC236}">
              <a16:creationId xmlns:a16="http://schemas.microsoft.com/office/drawing/2014/main" id="{69DD7E3F-10AA-4315-99F0-549B8975DF3A}"/>
            </a:ext>
          </a:extLst>
        </cdr:cNvPr>
        <cdr:cNvSpPr/>
      </cdr:nvSpPr>
      <cdr:spPr>
        <a:xfrm xmlns:a="http://schemas.openxmlformats.org/drawingml/2006/main">
          <a:off x="1360969" y="4483240"/>
          <a:ext cx="170119" cy="1478154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0.12536</cdr:x>
      <cdr:y>0.27504</cdr:y>
    </cdr:from>
    <cdr:to>
      <cdr:x>0.1377</cdr:x>
      <cdr:y>0.39163</cdr:y>
    </cdr:to>
    <cdr:sp macro="" textlink="">
      <cdr:nvSpPr>
        <cdr:cNvPr id="3" name="Rectangle: Rounded Corners 2">
          <a:extLst xmlns:a="http://schemas.openxmlformats.org/drawingml/2006/main">
            <a:ext uri="{FF2B5EF4-FFF2-40B4-BE49-F238E27FC236}">
              <a16:creationId xmlns:a16="http://schemas.microsoft.com/office/drawing/2014/main" id="{3BF3AFCD-7CE4-4596-82EE-C92F3E763191}"/>
            </a:ext>
          </a:extLst>
        </cdr:cNvPr>
        <cdr:cNvSpPr/>
      </cdr:nvSpPr>
      <cdr:spPr>
        <a:xfrm xmlns:a="http://schemas.openxmlformats.org/drawingml/2006/main">
          <a:off x="1428869" y="1750673"/>
          <a:ext cx="140648" cy="742144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0.1194</cdr:x>
      <cdr:y>0.70434</cdr:y>
    </cdr:from>
    <cdr:to>
      <cdr:x>0.13433</cdr:x>
      <cdr:y>0.93656</cdr:y>
    </cdr:to>
    <cdr:sp macro="" textlink="">
      <cdr:nvSpPr>
        <cdr:cNvPr id="2" name="Rectangle: Rounded Corners 1">
          <a:extLst xmlns:a="http://schemas.openxmlformats.org/drawingml/2006/main">
            <a:ext uri="{FF2B5EF4-FFF2-40B4-BE49-F238E27FC236}">
              <a16:creationId xmlns:a16="http://schemas.microsoft.com/office/drawing/2014/main" id="{69DD7E3F-10AA-4315-99F0-549B8975DF3A}"/>
            </a:ext>
          </a:extLst>
        </cdr:cNvPr>
        <cdr:cNvSpPr/>
      </cdr:nvSpPr>
      <cdr:spPr>
        <a:xfrm xmlns:a="http://schemas.openxmlformats.org/drawingml/2006/main">
          <a:off x="1360969" y="4483240"/>
          <a:ext cx="170119" cy="1478154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0.12536</cdr:x>
      <cdr:y>0.27504</cdr:y>
    </cdr:from>
    <cdr:to>
      <cdr:x>0.1377</cdr:x>
      <cdr:y>0.39163</cdr:y>
    </cdr:to>
    <cdr:sp macro="" textlink="">
      <cdr:nvSpPr>
        <cdr:cNvPr id="3" name="Rectangle: Rounded Corners 2">
          <a:extLst xmlns:a="http://schemas.openxmlformats.org/drawingml/2006/main">
            <a:ext uri="{FF2B5EF4-FFF2-40B4-BE49-F238E27FC236}">
              <a16:creationId xmlns:a16="http://schemas.microsoft.com/office/drawing/2014/main" id="{3BF3AFCD-7CE4-4596-82EE-C92F3E763191}"/>
            </a:ext>
          </a:extLst>
        </cdr:cNvPr>
        <cdr:cNvSpPr/>
      </cdr:nvSpPr>
      <cdr:spPr>
        <a:xfrm xmlns:a="http://schemas.openxmlformats.org/drawingml/2006/main">
          <a:off x="1428869" y="1750673"/>
          <a:ext cx="140648" cy="742144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0.1194</cdr:x>
      <cdr:y>0.70434</cdr:y>
    </cdr:from>
    <cdr:to>
      <cdr:x>0.13433</cdr:x>
      <cdr:y>0.93656</cdr:y>
    </cdr:to>
    <cdr:sp macro="" textlink="">
      <cdr:nvSpPr>
        <cdr:cNvPr id="2" name="Rectangle: Rounded Corners 1">
          <a:extLst xmlns:a="http://schemas.openxmlformats.org/drawingml/2006/main">
            <a:ext uri="{FF2B5EF4-FFF2-40B4-BE49-F238E27FC236}">
              <a16:creationId xmlns:a16="http://schemas.microsoft.com/office/drawing/2014/main" id="{69DD7E3F-10AA-4315-99F0-549B8975DF3A}"/>
            </a:ext>
          </a:extLst>
        </cdr:cNvPr>
        <cdr:cNvSpPr/>
      </cdr:nvSpPr>
      <cdr:spPr>
        <a:xfrm xmlns:a="http://schemas.openxmlformats.org/drawingml/2006/main">
          <a:off x="1360969" y="4483240"/>
          <a:ext cx="170119" cy="1478154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0.12536</cdr:x>
      <cdr:y>0.27504</cdr:y>
    </cdr:from>
    <cdr:to>
      <cdr:x>0.1377</cdr:x>
      <cdr:y>0.39163</cdr:y>
    </cdr:to>
    <cdr:sp macro="" textlink="">
      <cdr:nvSpPr>
        <cdr:cNvPr id="3" name="Rectangle: Rounded Corners 2">
          <a:extLst xmlns:a="http://schemas.openxmlformats.org/drawingml/2006/main">
            <a:ext uri="{FF2B5EF4-FFF2-40B4-BE49-F238E27FC236}">
              <a16:creationId xmlns:a16="http://schemas.microsoft.com/office/drawing/2014/main" id="{3BF3AFCD-7CE4-4596-82EE-C92F3E763191}"/>
            </a:ext>
          </a:extLst>
        </cdr:cNvPr>
        <cdr:cNvSpPr/>
      </cdr:nvSpPr>
      <cdr:spPr>
        <a:xfrm xmlns:a="http://schemas.openxmlformats.org/drawingml/2006/main">
          <a:off x="1428869" y="1750673"/>
          <a:ext cx="140648" cy="742144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0.1194</cdr:x>
      <cdr:y>0.70267</cdr:y>
    </cdr:from>
    <cdr:to>
      <cdr:x>0.13433</cdr:x>
      <cdr:y>0.93489</cdr:y>
    </cdr:to>
    <cdr:sp macro="" textlink="">
      <cdr:nvSpPr>
        <cdr:cNvPr id="2" name="Rectangle: Rounded Corners 1">
          <a:extLst xmlns:a="http://schemas.openxmlformats.org/drawingml/2006/main">
            <a:ext uri="{FF2B5EF4-FFF2-40B4-BE49-F238E27FC236}">
              <a16:creationId xmlns:a16="http://schemas.microsoft.com/office/drawing/2014/main" id="{69DD7E3F-10AA-4315-99F0-549B8975DF3A}"/>
            </a:ext>
          </a:extLst>
        </cdr:cNvPr>
        <cdr:cNvSpPr/>
      </cdr:nvSpPr>
      <cdr:spPr>
        <a:xfrm xmlns:a="http://schemas.openxmlformats.org/drawingml/2006/main">
          <a:off x="1360969" y="4472607"/>
          <a:ext cx="170119" cy="1478154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0.12536</cdr:x>
      <cdr:y>0.27504</cdr:y>
    </cdr:from>
    <cdr:to>
      <cdr:x>0.73041</cdr:x>
      <cdr:y>0.39163</cdr:y>
    </cdr:to>
    <cdr:sp macro="" textlink="">
      <cdr:nvSpPr>
        <cdr:cNvPr id="3" name="Rectangle: Rounded Corners 2">
          <a:extLst xmlns:a="http://schemas.openxmlformats.org/drawingml/2006/main">
            <a:ext uri="{FF2B5EF4-FFF2-40B4-BE49-F238E27FC236}">
              <a16:creationId xmlns:a16="http://schemas.microsoft.com/office/drawing/2014/main" id="{3BF3AFCD-7CE4-4596-82EE-C92F3E763191}"/>
            </a:ext>
          </a:extLst>
        </cdr:cNvPr>
        <cdr:cNvSpPr/>
      </cdr:nvSpPr>
      <cdr:spPr>
        <a:xfrm xmlns:a="http://schemas.openxmlformats.org/drawingml/2006/main">
          <a:off x="1428869" y="1750673"/>
          <a:ext cx="6896424" cy="742144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0.3069</cdr:x>
      <cdr:y>0.26843</cdr:y>
    </cdr:from>
    <cdr:to>
      <cdr:x>0.86143</cdr:x>
      <cdr:y>0.42029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A4D9D36F-092E-4AB6-8931-C65BB1EEA0BA}"/>
            </a:ext>
          </a:extLst>
        </cdr:cNvPr>
        <cdr:cNvSpPr txBox="1"/>
      </cdr:nvSpPr>
      <cdr:spPr>
        <a:xfrm xmlns:a="http://schemas.openxmlformats.org/drawingml/2006/main">
          <a:off x="3498111" y="1708586"/>
          <a:ext cx="6320596" cy="9666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CA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???????????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85BDD94-3452-4132-B85E-F43AAE35E8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3A4ED0-032B-40CB-B61D-850BDA0BD82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DF0C49-36A0-4516-B169-583FBF595653}" type="datetimeFigureOut">
              <a:rPr lang="en-CA" smtClean="0"/>
              <a:t>2022-02-25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AE0746-30D9-4C6E-92E1-C2F5FE00DED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638604-FEFB-4942-B723-9FCEB86CC57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CB4B8-1254-43DB-9412-E0CC25D4BEC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70772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25T08:17:27.02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8542 861,'-53'-1,"2"0,0 2,0 2,-58 12,60-5,19-5,0 1,0 2,0 1,1 1,0 1,-39 23,-60 60,93-65,-2-1,-42 23,42-28,-53 42,65-44,-1-2,-1 0,-1-2,-40 18,42-24,-1-2,0-1,-36 6,40-8,0 0,1 2,0 0,1 1,-32 19,30-15,-1-1,0-1,-46 14,-15-7,46-11,0 2,-65 24,60-18,0-2,0-1,-51 5,-66 18,75-14,51-14,-59 22,-22 12,-171 37,196-53,40-11,-62 9,82-17,1 2,-43 15,-26 8,53-20,1 2,0 3,-66 31,76-32,0-2,-74 17,67-20,-70 27,96-29,0 1,1 1,1 0,-16 13,16-12,0 0,-1 0,-29 14,10-8,1 3,1 0,-36 31,-24 15,40-31,4-3,-99 50,119-68,0 2,-48 37,50-33,-2-1,-42 22,44-27,-45 32,49-30,-1-1,-36 17,-17 13,58-33,-1 0,-23 10,-57 11,72-26,0 1,-42 20,22-2,28-15,0 0,-1-2,0 0,0-1,-36 9,6-5,0 2,1 3,1 1,-56 31,77-38,1-1,-38 9,37-12,0 1,-38 18,14 2,33-17,-1-1,0-1,-30 11,-18-2,31-9,1 1,0 2,1 1,-41 23,49-24,0 0,-2-2,1 0,-1-2,0-1,-46 4,30-3,-71 20,65-12,-147 43,149-50,0 2,1 3,-47 20,76-24,0 0,-30 25,32-23,0-1,0 0,-31 14,-22 0,50-20,1 1,0 1,0 1,-29 17,22-9,-50 21,51-26,0 1,-42 28,34-19,0-2,-2-1,-51 20,55-26,0 2,0 0,2 2,0 1,-30 25,56-41,1 0,0 0,-1 0,1 0,0 0,0 0,0 1,0-1,0 0,0 1,0-1,0 1,0-1,1 1,-1-1,1 1,-1 0,1-1,-1 1,1 3,0-4,1 0,-1 0,1 0,0 0,-1 0,1 0,0 0,0-1,0 1,-1 0,1 0,0-1,0 1,0 0,0-1,0 1,0-1,1 1,-1-1,0 1,2-1,10 3,-1-1,1 0,25-1,-23-1,5 1,1 0,-1-2,0 0,1-1,-1-1,0-1,0-1,31-12,15-9,1 3,1 3,94-15,112-33,-84 20,-31 11,232-62,-184 47,-37 7,-100 33,-37 7,0-2,0-1,50-19,-18 0,227-113,-171 72,202-130,-143 86,-116 75,77-58,-113 75,1 1,36-16,-37 20,-1 0,-1-1,25-21,49-32,-53 36,89-49,-37 25,4 3,-73 40,-1-1,-1-1,36-28,-53 37,-1 1,1 0,0 1,0 0,1 0,0 2,23-6,-20 6,0-1,-1-1,1 0,22-12,3-4,1 2,0 2,1 2,1 2,1 1,47-5,-5 1,-1-2,108-40,-150 45,0 2,86-11,-79 16,89-25,63-25,167-38,-342 89,12-3,68-23,147-78,-181 69,69-52,34-20,-158 102,-3 1,0 0,1 2,0 0,0 0,26-5,-27 9,0 0,-1-1,0 0,0-1,0 0,0-1,-1-1,0 0,-1-1,14-11,-17 13,0 0,0 1,0 0,1 0,0 1,0 0,13-3,81-14,-27 6,159-32,-124 27,-94 16,-1-2,29-11,-31 10,1 1,0 1,30-6,36-5,143-46,-167 44,37-1,-70 15,-1-1,44-13,-7-2,102-20,-17 7,-35 6,59-19,-99 23,1 2,105-16,-56 10,-73 15,50-6,-58 11,54-16,3 0,36-13,-17 4,74-12,60-9,-225 47,0-2,-1 0,33-16,-5 2,-6 0,-2-2,0-2,-2-2,68-57,-59 45,16-10,-34 27,0-2,-2-1,31-33,-59 55,0 1,0 0,0 0,-1-1,1 0,-1 1,0-1,0 0,0 0,0 0,-1-1,0 1,0 0,0 0,0-1,-1 1,0 0,1-1,-2 1,1-1,0 1,-1 0,0-1,0 1,0 0,-1 0,1 0,-1 0,0 0,0 0,0 0,-1 0,1 1,-1-1,0 1,0 0,-5-4,-1-1,0 1,0 0,0 1,-1 0,0 1,0 0,-1 0,1 1,-1 1,0-1,0 2,-1 0,-18-2,-54 4,0 3,1 5,-93 19,-25 22,166-43,1 2,-1 1,1 2,1 1,0 2,1 1,-35 23,3 4,40-24,-1-1,-1-2,-1 0,0-1,0-2,-2-1,-36 10,-14-5,-96 34,110-31,47-14,-1 0,1 1,0 0,-31 18,-55 51,71-49,-60 36,56-40,27-15,0 0,-1-1,0-1,-17 7,-37 6,-56 20,107-32,0 0,0 1,1 1,0 0,0 0,-12 12,0 2,-1-2,0 0,-2-2,0-1,-1-2,-1 0,0-2,-1-1,0-2,0-1,-1-1,-37 3,56-8,0 1,0 0,0 0,-16 9,-36 12,4-9,-42 11,-121 16,165-33,-67 20,-42 7,136-30,1 1,1 1,-53 23,26-9,11-2,0 3,-57 37,6-2,-23 11,52-28,-2-3,-1-3,-144 49,174-73,-201 64,202-61,2 2,0 2,1 1,-35 27,-386 274,420-295,-2-2,0-1,-1-2,-1-2,-57 18,67-24,0 2,1 1,1 2,-31 23,30-20,-1 0,-1-2,-39 16,-25-2,68-25,0 1,0 2,2 1,-1 2,-30 19,-25 27,-102 66,66-62,-46 32,-85 58,189-115,-129 64,144-79,-49 33,77-45,-13 5,-1-1,-1-2,-1-1,-48 13,39-14,2 2,-50 24,29-6,-101 55,73-27,49-31,-81 42,77-50,-25 11,1 3,-83 56,29 7,79-70,0-1,-61 25,87-43,0 1,0 1,-16 13,21-14,-1 0,0-1,-1-1,1 0,-28 9,-141 53,19-7,147-56,0 1,1 0,0 2,0-1,-23 20,22-16,0-1,-1 0,-37 17,-31 2,54-21,0 2,1 1,-43 24,59-29,0-1,0 0,-1-1,0-1,-20 5,17-6,0 2,0 0,-19 10,-12 15,39-24,1 0,-2 0,1-1,-22 9,13-8,14-4,1-1,-1 0,0 0,0 0,0-1,-1 0,1 0,-9 0,15-2,0 1,-1 0,1 0,0 0,0 0,-1 0,1 0,0-1,0 1,0 0,0 0,-1 0,1-1,0 1,0 0,0 0,0-1,0 1,0 0,-1 0,1-1,0 1,0 0,0 0,0-1,0 1,0 0,0 0,0-1,0 1,0 0,0 0,0-1,0 1,1 0,-1 0,0-1,0 1,0 0,0 0,0 0,0-1,1 1,-1 0,0 0,0 0,0-1,0 1,1 0,-1 0,0 0,0 0,1-1,11-12,22-15,2 1,0 3,2 0,65-29,-1 0,40-30,159-83,-208 122,-6 5,-2-4,134-91,103-81,-247 169,-7 2,2 3,2 4,2 2,1 4,126-35,-19 19,-61 13,151-20,-182 38,88-27,2 0,42-18,-55 13,-18 13,188-54,-248 62,1 5,124-16,-98 20,-84 11,56-21,-2 1,83-13,193-56,-154 39,-36 17,-79 20,22-3,-51 11,-1-2,100-38,-117 36,0 2,53-10,31-8,224-59,-197 59,-107 23,89-25,208-79,-329 106,0 0,30-17,-33 16,0 0,1 1,0 1,16-5,-14 7,-1-1,0 0,0-2,-1 0,1 0,-2-2,1 0,21-17,-23 17,1 1,0 1,1 0,0 1,0 0,0 2,0 0,31-4,-26 5,0-1,0-1,-1 0,40-18,-19 4,1 2,65-17,-9 3,-62 21,59-11,12-2,82-32,-131 39,73-10,-89 20,-2-2,1-2,-1-1,62-27,-52 12,0 3,2 2,71-19,-97 34,-1 0,-1-2,1-1,-1-1,-1-1,34-21,39-26,-40 25,66-50,-94 61,61-34,-80 51,1 1,1 1,-1 0,0 0,12-1,-10 3,-1-2,0 1,0-1,-1-1,13-6,134-76,-154 84,36-23,-37 24,0-1,1 1,-1-1,-1 0,1 0,0 0,0 0,-1 0,1 0,-1 0,0 0,0-1,1 1,0-4,-2 5,0 0,-1 0,1 0,0 0,0 0,-1 0,1 0,-1 0,1 1,-1-1,1 0,-1 0,1 0,-1 1,0-1,1 0,-1 0,0 1,0-1,1 1,-1-1,0 1,0-1,0 1,0-1,0 1,0 0,0 0,0-1,0 1,0 0,0 0,-1 0,-40-4,36 4,-268 0,112 2,106 2,1 2,0 2,-73 22,54-13,-93 33,37-10,28-10,-90 19,70-27,-174 55,123-34,78-22,-86 26,-52 12,23-8,-130 36,304-75,1 2,1 2,-46 27,-41 20,87-48,-24 11,-1-2,-1-3,-65 14,-65 17,-16 4,64-18,58-14,55-15,-44 21,48-19,-1-1,-36 10,34-12,1 1,1 2,0 0,-26 17,25-13,-1-2,0 0,-34 9,19-8,-60 28,25-9,35-13,-74 45,20-9,10-6,61-33,-2-1,1-1,-41 14,24-12,-45 25,-6 3,64-30,1 1,0 2,-32 26,38-27,-143 94,130-86,28-18,1-1,-2 0,1-1,-1 0,-16 6,-164 45,-30 9,165-50,-106 17,141-29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25T08:17:27.02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8542 861,'-53'-1,"2"0,0 2,0 2,-58 12,60-5,19-5,0 1,0 2,0 1,1 1,0 1,-39 23,-60 60,93-65,-2-1,-42 23,42-28,-53 42,65-44,-1-2,-1 0,-1-2,-40 18,42-24,-1-2,0-1,-36 6,40-8,0 0,1 2,0 0,1 1,-32 19,30-15,-1-1,0-1,-46 14,-15-7,46-11,0 2,-65 24,60-18,0-2,0-1,-51 5,-66 18,75-14,51-14,-59 22,-22 12,-171 37,196-53,40-11,-62 9,82-17,1 2,-43 15,-26 8,53-20,1 2,0 3,-66 31,76-32,0-2,-74 17,67-20,-70 27,96-29,0 1,1 1,1 0,-16 13,16-12,0 0,-1 0,-29 14,10-8,1 3,1 0,-36 31,-24 15,40-31,4-3,-99 50,119-68,0 2,-48 37,50-33,-2-1,-42 22,44-27,-45 32,49-30,-1-1,-36 17,-17 13,58-33,-1 0,-23 10,-57 11,72-26,0 1,-42 20,22-2,28-15,0 0,-1-2,0 0,0-1,-36 9,6-5,0 2,1 3,1 1,-56 31,77-38,1-1,-38 9,37-12,0 1,-38 18,14 2,33-17,-1-1,0-1,-30 11,-18-2,31-9,1 1,0 2,1 1,-41 23,49-24,0 0,-2-2,1 0,-1-2,0-1,-46 4,30-3,-71 20,65-12,-147 43,149-50,0 2,1 3,-47 20,76-24,0 0,-30 25,32-23,0-1,0 0,-31 14,-22 0,50-20,1 1,0 1,0 1,-29 17,22-9,-50 21,51-26,0 1,-42 28,34-19,0-2,-2-1,-51 20,55-26,0 2,0 0,2 2,0 1,-30 25,56-41,1 0,0 0,-1 0,1 0,0 0,0 0,0 1,0-1,0 0,0 1,0-1,0 1,0-1,1 1,-1-1,1 1,-1 0,1-1,-1 1,1 3,0-4,1 0,-1 0,1 0,0 0,-1 0,1 0,0 0,0-1,0 1,-1 0,1 0,0-1,0 1,0 0,0-1,0 1,0-1,1 1,-1-1,0 1,2-1,10 3,-1-1,1 0,25-1,-23-1,5 1,1 0,-1-2,0 0,1-1,-1-1,0-1,0-1,31-12,15-9,1 3,1 3,94-15,112-33,-84 20,-31 11,232-62,-184 47,-37 7,-100 33,-37 7,0-2,0-1,50-19,-18 0,227-113,-171 72,202-130,-143 86,-116 75,77-58,-113 75,1 1,36-16,-37 20,-1 0,-1-1,25-21,49-32,-53 36,89-49,-37 25,4 3,-73 40,-1-1,-1-1,36-28,-53 37,-1 1,1 0,0 1,0 0,1 0,0 2,23-6,-20 6,0-1,-1-1,1 0,22-12,3-4,1 2,0 2,1 2,1 2,1 1,47-5,-5 1,-1-2,108-40,-150 45,0 2,86-11,-79 16,89-25,63-25,167-38,-342 89,12-3,68-23,147-78,-181 69,69-52,34-20,-158 102,-3 1,0 0,1 2,0 0,0 0,26-5,-27 9,0 0,-1-1,0 0,0-1,0 0,0-1,-1-1,0 0,-1-1,14-11,-17 13,0 0,0 1,0 0,1 0,0 1,0 0,13-3,81-14,-27 6,159-32,-124 27,-94 16,-1-2,29-11,-31 10,1 1,0 1,30-6,36-5,143-46,-167 44,37-1,-70 15,-1-1,44-13,-7-2,102-20,-17 7,-35 6,59-19,-99 23,1 2,105-16,-56 10,-73 15,50-6,-58 11,54-16,3 0,36-13,-17 4,74-12,60-9,-225 47,0-2,-1 0,33-16,-5 2,-6 0,-2-2,0-2,-2-2,68-57,-59 45,16-10,-34 27,0-2,-2-1,31-33,-59 55,0 1,0 0,0 0,-1-1,1 0,-1 1,0-1,0 0,0 0,0 0,-1-1,0 1,0 0,0 0,0-1,-1 1,0 0,1-1,-2 1,1-1,0 1,-1 0,0-1,0 1,0 0,-1 0,1 0,-1 0,0 0,0 0,0 0,-1 0,1 1,-1-1,0 1,0 0,-5-4,-1-1,0 1,0 0,0 1,-1 0,0 1,0 0,-1 0,1 1,-1 1,0-1,0 2,-1 0,-18-2,-54 4,0 3,1 5,-93 19,-25 22,166-43,1 2,-1 1,1 2,1 1,0 2,1 1,-35 23,3 4,40-24,-1-1,-1-2,-1 0,0-1,0-2,-2-1,-36 10,-14-5,-96 34,110-31,47-14,-1 0,1 1,0 0,-31 18,-55 51,71-49,-60 36,56-40,27-15,0 0,-1-1,0-1,-17 7,-37 6,-56 20,107-32,0 0,0 1,1 1,0 0,0 0,-12 12,0 2,-1-2,0 0,-2-2,0-1,-1-2,-1 0,0-2,-1-1,0-2,0-1,-1-1,-37 3,56-8,0 1,0 0,0 0,-16 9,-36 12,4-9,-42 11,-121 16,165-33,-67 20,-42 7,136-30,1 1,1 1,-53 23,26-9,11-2,0 3,-57 37,6-2,-23 11,52-28,-2-3,-1-3,-144 49,174-73,-201 64,202-61,2 2,0 2,1 1,-35 27,-386 274,420-295,-2-2,0-1,-1-2,-1-2,-57 18,67-24,0 2,1 1,1 2,-31 23,30-20,-1 0,-1-2,-39 16,-25-2,68-25,0 1,0 2,2 1,-1 2,-30 19,-25 27,-102 66,66-62,-46 32,-85 58,189-115,-129 64,144-79,-49 33,77-45,-13 5,-1-1,-1-2,-1-1,-48 13,39-14,2 2,-50 24,29-6,-101 55,73-27,49-31,-81 42,77-50,-25 11,1 3,-83 56,29 7,79-70,0-1,-61 25,87-43,0 1,0 1,-16 13,21-14,-1 0,0-1,-1-1,1 0,-28 9,-141 53,19-7,147-56,0 1,1 0,0 2,0-1,-23 20,22-16,0-1,-1 0,-37 17,-31 2,54-21,0 2,1 1,-43 24,59-29,0-1,0 0,-1-1,0-1,-20 5,17-6,0 2,0 0,-19 10,-12 15,39-24,1 0,-2 0,1-1,-22 9,13-8,14-4,1-1,-1 0,0 0,0 0,0-1,-1 0,1 0,-9 0,15-2,0 1,-1 0,1 0,0 0,0 0,-1 0,1 0,0-1,0 1,0 0,0 0,-1 0,1-1,0 1,0 0,0 0,0-1,0 1,0 0,-1 0,1-1,0 1,0 0,0 0,0-1,0 1,0 0,0 0,0-1,0 1,0 0,0 0,0-1,0 1,1 0,-1 0,0-1,0 1,0 0,0 0,0 0,0-1,1 1,-1 0,0 0,0 0,0-1,0 1,1 0,-1 0,0 0,0 0,1-1,11-12,22-15,2 1,0 3,2 0,65-29,-1 0,40-30,159-83,-208 122,-6 5,-2-4,134-91,103-81,-247 169,-7 2,2 3,2 4,2 2,1 4,126-35,-19 19,-61 13,151-20,-182 38,88-27,2 0,42-18,-55 13,-18 13,188-54,-248 62,1 5,124-16,-98 20,-84 11,56-21,-2 1,83-13,193-56,-154 39,-36 17,-79 20,22-3,-51 11,-1-2,100-38,-117 36,0 2,53-10,31-8,224-59,-197 59,-107 23,89-25,208-79,-329 106,0 0,30-17,-33 16,0 0,1 1,0 1,16-5,-14 7,-1-1,0 0,0-2,-1 0,1 0,-2-2,1 0,21-17,-23 17,1 1,0 1,1 0,0 1,0 0,0 2,0 0,31-4,-26 5,0-1,0-1,-1 0,40-18,-19 4,1 2,65-17,-9 3,-62 21,59-11,12-2,82-32,-131 39,73-10,-89 20,-2-2,1-2,-1-1,62-27,-52 12,0 3,2 2,71-19,-97 34,-1 0,-1-2,1-1,-1-1,-1-1,34-21,39-26,-40 25,66-50,-94 61,61-34,-80 51,1 1,1 1,-1 0,0 0,12-1,-10 3,-1-2,0 1,0-1,-1-1,13-6,134-76,-154 84,36-23,-37 24,0-1,1 1,-1-1,-1 0,1 0,0 0,0 0,-1 0,1 0,-1 0,0 0,0-1,1 1,0-4,-2 5,0 0,-1 0,1 0,0 0,0 0,-1 0,1 0,-1 0,1 1,-1-1,1 0,-1 0,1 0,-1 1,0-1,1 0,-1 0,0 1,0-1,1 1,-1-1,0 1,0-1,0 1,0-1,0 1,0 0,0 0,0-1,0 1,0 0,0 0,-1 0,-40-4,36 4,-268 0,112 2,106 2,1 2,0 2,-73 22,54-13,-93 33,37-10,28-10,-90 19,70-27,-174 55,123-34,78-22,-86 26,-52 12,23-8,-130 36,304-75,1 2,1 2,-46 27,-41 20,87-48,-24 11,-1-2,-1-3,-65 14,-65 17,-16 4,64-18,58-14,55-15,-44 21,48-19,-1-1,-36 10,34-12,1 1,1 2,0 0,-26 17,25-13,-1-2,0 0,-34 9,19-8,-60 28,25-9,35-13,-74 45,20-9,10-6,61-33,-2-1,1-1,-41 14,24-12,-45 25,-6 3,64-30,1 1,0 2,-32 26,38-27,-143 94,130-86,28-18,1-1,-2 0,1-1,-1 0,-16 6,-164 45,-30 9,165-50,-106 17,141-29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25T08:17:27.02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8542 861,'-53'-1,"2"0,0 2,0 2,-58 12,60-5,19-5,0 1,0 2,0 1,1 1,0 1,-39 23,-60 60,93-65,-2-1,-42 23,42-28,-53 42,65-44,-1-2,-1 0,-1-2,-40 18,42-24,-1-2,0-1,-36 6,40-8,0 0,1 2,0 0,1 1,-32 19,30-15,-1-1,0-1,-46 14,-15-7,46-11,0 2,-65 24,60-18,0-2,0-1,-51 5,-66 18,75-14,51-14,-59 22,-22 12,-171 37,196-53,40-11,-62 9,82-17,1 2,-43 15,-26 8,53-20,1 2,0 3,-66 31,76-32,0-2,-74 17,67-20,-70 27,96-29,0 1,1 1,1 0,-16 13,16-12,0 0,-1 0,-29 14,10-8,1 3,1 0,-36 31,-24 15,40-31,4-3,-99 50,119-68,0 2,-48 37,50-33,-2-1,-42 22,44-27,-45 32,49-30,-1-1,-36 17,-17 13,58-33,-1 0,-23 10,-57 11,72-26,0 1,-42 20,22-2,28-15,0 0,-1-2,0 0,0-1,-36 9,6-5,0 2,1 3,1 1,-56 31,77-38,1-1,-38 9,37-12,0 1,-38 18,14 2,33-17,-1-1,0-1,-30 11,-18-2,31-9,1 1,0 2,1 1,-41 23,49-24,0 0,-2-2,1 0,-1-2,0-1,-46 4,30-3,-71 20,65-12,-147 43,149-50,0 2,1 3,-47 20,76-24,0 0,-30 25,32-23,0-1,0 0,-31 14,-22 0,50-20,1 1,0 1,0 1,-29 17,22-9,-50 21,51-26,0 1,-42 28,34-19,0-2,-2-1,-51 20,55-26,0 2,0 0,2 2,0 1,-30 25,56-41,1 0,0 0,-1 0,1 0,0 0,0 0,0 1,0-1,0 0,0 1,0-1,0 1,0-1,1 1,-1-1,1 1,-1 0,1-1,-1 1,1 3,0-4,1 0,-1 0,1 0,0 0,-1 0,1 0,0 0,0-1,0 1,-1 0,1 0,0-1,0 1,0 0,0-1,0 1,0-1,1 1,-1-1,0 1,2-1,10 3,-1-1,1 0,25-1,-23-1,5 1,1 0,-1-2,0 0,1-1,-1-1,0-1,0-1,31-12,15-9,1 3,1 3,94-15,112-33,-84 20,-31 11,232-62,-184 47,-37 7,-100 33,-37 7,0-2,0-1,50-19,-18 0,227-113,-171 72,202-130,-143 86,-116 75,77-58,-113 75,1 1,36-16,-37 20,-1 0,-1-1,25-21,49-32,-53 36,89-49,-37 25,4 3,-73 40,-1-1,-1-1,36-28,-53 37,-1 1,1 0,0 1,0 0,1 0,0 2,23-6,-20 6,0-1,-1-1,1 0,22-12,3-4,1 2,0 2,1 2,1 2,1 1,47-5,-5 1,-1-2,108-40,-150 45,0 2,86-11,-79 16,89-25,63-25,167-38,-342 89,12-3,68-23,147-78,-181 69,69-52,34-20,-158 102,-3 1,0 0,1 2,0 0,0 0,26-5,-27 9,0 0,-1-1,0 0,0-1,0 0,0-1,-1-1,0 0,-1-1,14-11,-17 13,0 0,0 1,0 0,1 0,0 1,0 0,13-3,81-14,-27 6,159-32,-124 27,-94 16,-1-2,29-11,-31 10,1 1,0 1,30-6,36-5,143-46,-167 44,37-1,-70 15,-1-1,44-13,-7-2,102-20,-17 7,-35 6,59-19,-99 23,1 2,105-16,-56 10,-73 15,50-6,-58 11,54-16,3 0,36-13,-17 4,74-12,60-9,-225 47,0-2,-1 0,33-16,-5 2,-6 0,-2-2,0-2,-2-2,68-57,-59 45,16-10,-34 27,0-2,-2-1,31-33,-59 55,0 1,0 0,0 0,-1-1,1 0,-1 1,0-1,0 0,0 0,0 0,-1-1,0 1,0 0,0 0,0-1,-1 1,0 0,1-1,-2 1,1-1,0 1,-1 0,0-1,0 1,0 0,-1 0,1 0,-1 0,0 0,0 0,0 0,-1 0,1 1,-1-1,0 1,0 0,-5-4,-1-1,0 1,0 0,0 1,-1 0,0 1,0 0,-1 0,1 1,-1 1,0-1,0 2,-1 0,-18-2,-54 4,0 3,1 5,-93 19,-25 22,166-43,1 2,-1 1,1 2,1 1,0 2,1 1,-35 23,3 4,40-24,-1-1,-1-2,-1 0,0-1,0-2,-2-1,-36 10,-14-5,-96 34,110-31,47-14,-1 0,1 1,0 0,-31 18,-55 51,71-49,-60 36,56-40,27-15,0 0,-1-1,0-1,-17 7,-37 6,-56 20,107-32,0 0,0 1,1 1,0 0,0 0,-12 12,0 2,-1-2,0 0,-2-2,0-1,-1-2,-1 0,0-2,-1-1,0-2,0-1,-1-1,-37 3,56-8,0 1,0 0,0 0,-16 9,-36 12,4-9,-42 11,-121 16,165-33,-67 20,-42 7,136-30,1 1,1 1,-53 23,26-9,11-2,0 3,-57 37,6-2,-23 11,52-28,-2-3,-1-3,-144 49,174-73,-201 64,202-61,2 2,0 2,1 1,-35 27,-386 274,420-295,-2-2,0-1,-1-2,-1-2,-57 18,67-24,0 2,1 1,1 2,-31 23,30-20,-1 0,-1-2,-39 16,-25-2,68-25,0 1,0 2,2 1,-1 2,-30 19,-25 27,-102 66,66-62,-46 32,-85 58,189-115,-129 64,144-79,-49 33,77-45,-13 5,-1-1,-1-2,-1-1,-48 13,39-14,2 2,-50 24,29-6,-101 55,73-27,49-31,-81 42,77-50,-25 11,1 3,-83 56,29 7,79-70,0-1,-61 25,87-43,0 1,0 1,-16 13,21-14,-1 0,0-1,-1-1,1 0,-28 9,-141 53,19-7,147-56,0 1,1 0,0 2,0-1,-23 20,22-16,0-1,-1 0,-37 17,-31 2,54-21,0 2,1 1,-43 24,59-29,0-1,0 0,-1-1,0-1,-20 5,17-6,0 2,0 0,-19 10,-12 15,39-24,1 0,-2 0,1-1,-22 9,13-8,14-4,1-1,-1 0,0 0,0 0,0-1,-1 0,1 0,-9 0,15-2,0 1,-1 0,1 0,0 0,0 0,-1 0,1 0,0-1,0 1,0 0,0 0,-1 0,1-1,0 1,0 0,0 0,0-1,0 1,0 0,-1 0,1-1,0 1,0 0,0 0,0-1,0 1,0 0,0 0,0-1,0 1,0 0,0 0,0-1,0 1,1 0,-1 0,0-1,0 1,0 0,0 0,0 0,0-1,1 1,-1 0,0 0,0 0,0-1,0 1,1 0,-1 0,0 0,0 0,1-1,11-12,22-15,2 1,0 3,2 0,65-29,-1 0,40-30,159-83,-208 122,-6 5,-2-4,134-91,103-81,-247 169,-7 2,2 3,2 4,2 2,1 4,126-35,-19 19,-61 13,151-20,-182 38,88-27,2 0,42-18,-55 13,-18 13,188-54,-248 62,1 5,124-16,-98 20,-84 11,56-21,-2 1,83-13,193-56,-154 39,-36 17,-79 20,22-3,-51 11,-1-2,100-38,-117 36,0 2,53-10,31-8,224-59,-197 59,-107 23,89-25,208-79,-329 106,0 0,30-17,-33 16,0 0,1 1,0 1,16-5,-14 7,-1-1,0 0,0-2,-1 0,1 0,-2-2,1 0,21-17,-23 17,1 1,0 1,1 0,0 1,0 0,0 2,0 0,31-4,-26 5,0-1,0-1,-1 0,40-18,-19 4,1 2,65-17,-9 3,-62 21,59-11,12-2,82-32,-131 39,73-10,-89 20,-2-2,1-2,-1-1,62-27,-52 12,0 3,2 2,71-19,-97 34,-1 0,-1-2,1-1,-1-1,-1-1,34-21,39-26,-40 25,66-50,-94 61,61-34,-80 51,1 1,1 1,-1 0,0 0,12-1,-10 3,-1-2,0 1,0-1,-1-1,13-6,134-76,-154 84,36-23,-37 24,0-1,1 1,-1-1,-1 0,1 0,0 0,0 0,-1 0,1 0,-1 0,0 0,0-1,1 1,0-4,-2 5,0 0,-1 0,1 0,0 0,0 0,-1 0,1 0,-1 0,1 1,-1-1,1 0,-1 0,1 0,-1 1,0-1,1 0,-1 0,0 1,0-1,1 1,-1-1,0 1,0-1,0 1,0-1,0 1,0 0,0 0,0-1,0 1,0 0,0 0,-1 0,-40-4,36 4,-268 0,112 2,106 2,1 2,0 2,-73 22,54-13,-93 33,37-10,28-10,-90 19,70-27,-174 55,123-34,78-22,-86 26,-52 12,23-8,-130 36,304-75,1 2,1 2,-46 27,-41 20,87-48,-24 11,-1-2,-1-3,-65 14,-65 17,-16 4,64-18,58-14,55-15,-44 21,48-19,-1-1,-36 10,34-12,1 1,1 2,0 0,-26 17,25-13,-1-2,0 0,-34 9,19-8,-60 28,25-9,35-13,-74 45,20-9,10-6,61-33,-2-1,1-1,-41 14,24-12,-45 25,-6 3,64-30,1 1,0 2,-32 26,38-27,-143 94,130-86,28-18,1-1,-2 0,1-1,-1 0,-16 6,-164 45,-30 9,165-50,-106 17,141-29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25T08:17:27.02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8542 861,'-53'-1,"2"0,0 2,0 2,-58 12,60-5,19-5,0 1,0 2,0 1,1 1,0 1,-39 23,-60 60,93-65,-2-1,-42 23,42-28,-53 42,65-44,-1-2,-1 0,-1-2,-40 18,42-24,-1-2,0-1,-36 6,40-8,0 0,1 2,0 0,1 1,-32 19,30-15,-1-1,0-1,-46 14,-15-7,46-11,0 2,-65 24,60-18,0-2,0-1,-51 5,-66 18,75-14,51-14,-59 22,-22 12,-171 37,196-53,40-11,-62 9,82-17,1 2,-43 15,-26 8,53-20,1 2,0 3,-66 31,76-32,0-2,-74 17,67-20,-70 27,96-29,0 1,1 1,1 0,-16 13,16-12,0 0,-1 0,-29 14,10-8,1 3,1 0,-36 31,-24 15,40-31,4-3,-99 50,119-68,0 2,-48 37,50-33,-2-1,-42 22,44-27,-45 32,49-30,-1-1,-36 17,-17 13,58-33,-1 0,-23 10,-57 11,72-26,0 1,-42 20,22-2,28-15,0 0,-1-2,0 0,0-1,-36 9,6-5,0 2,1 3,1 1,-56 31,77-38,1-1,-38 9,37-12,0 1,-38 18,14 2,33-17,-1-1,0-1,-30 11,-18-2,31-9,1 1,0 2,1 1,-41 23,49-24,0 0,-2-2,1 0,-1-2,0-1,-46 4,30-3,-71 20,65-12,-147 43,149-50,0 2,1 3,-47 20,76-24,0 0,-30 25,32-23,0-1,0 0,-31 14,-22 0,50-20,1 1,0 1,0 1,-29 17,22-9,-50 21,51-26,0 1,-42 28,34-19,0-2,-2-1,-51 20,55-26,0 2,0 0,2 2,0 1,-30 25,56-41,1 0,0 0,-1 0,1 0,0 0,0 0,0 1,0-1,0 0,0 1,0-1,0 1,0-1,1 1,-1-1,1 1,-1 0,1-1,-1 1,1 3,0-4,1 0,-1 0,1 0,0 0,-1 0,1 0,0 0,0-1,0 1,-1 0,1 0,0-1,0 1,0 0,0-1,0 1,0-1,1 1,-1-1,0 1,2-1,10 3,-1-1,1 0,25-1,-23-1,5 1,1 0,-1-2,0 0,1-1,-1-1,0-1,0-1,31-12,15-9,1 3,1 3,94-15,112-33,-84 20,-31 11,232-62,-184 47,-37 7,-100 33,-37 7,0-2,0-1,50-19,-18 0,227-113,-171 72,202-130,-143 86,-116 75,77-58,-113 75,1 1,36-16,-37 20,-1 0,-1-1,25-21,49-32,-53 36,89-49,-37 25,4 3,-73 40,-1-1,-1-1,36-28,-53 37,-1 1,1 0,0 1,0 0,1 0,0 2,23-6,-20 6,0-1,-1-1,1 0,22-12,3-4,1 2,0 2,1 2,1 2,1 1,47-5,-5 1,-1-2,108-40,-150 45,0 2,86-11,-79 16,89-25,63-25,167-38,-342 89,12-3,68-23,147-78,-181 69,69-52,34-20,-158 102,-3 1,0 0,1 2,0 0,0 0,26-5,-27 9,0 0,-1-1,0 0,0-1,0 0,0-1,-1-1,0 0,-1-1,14-11,-17 13,0 0,0 1,0 0,1 0,0 1,0 0,13-3,81-14,-27 6,159-32,-124 27,-94 16,-1-2,29-11,-31 10,1 1,0 1,30-6,36-5,143-46,-167 44,37-1,-70 15,-1-1,44-13,-7-2,102-20,-17 7,-35 6,59-19,-99 23,1 2,105-16,-56 10,-73 15,50-6,-58 11,54-16,3 0,36-13,-17 4,74-12,60-9,-225 47,0-2,-1 0,33-16,-5 2,-6 0,-2-2,0-2,-2-2,68-57,-59 45,16-10,-34 27,0-2,-2-1,31-33,-59 55,0 1,0 0,0 0,-1-1,1 0,-1 1,0-1,0 0,0 0,0 0,-1-1,0 1,0 0,0 0,0-1,-1 1,0 0,1-1,-2 1,1-1,0 1,-1 0,0-1,0 1,0 0,-1 0,1 0,-1 0,0 0,0 0,0 0,-1 0,1 1,-1-1,0 1,0 0,-5-4,-1-1,0 1,0 0,0 1,-1 0,0 1,0 0,-1 0,1 1,-1 1,0-1,0 2,-1 0,-18-2,-54 4,0 3,1 5,-93 19,-25 22,166-43,1 2,-1 1,1 2,1 1,0 2,1 1,-35 23,3 4,40-24,-1-1,-1-2,-1 0,0-1,0-2,-2-1,-36 10,-14-5,-96 34,110-31,47-14,-1 0,1 1,0 0,-31 18,-55 51,71-49,-60 36,56-40,27-15,0 0,-1-1,0-1,-17 7,-37 6,-56 20,107-32,0 0,0 1,1 1,0 0,0 0,-12 12,0 2,-1-2,0 0,-2-2,0-1,-1-2,-1 0,0-2,-1-1,0-2,0-1,-1-1,-37 3,56-8,0 1,0 0,0 0,-16 9,-36 12,4-9,-42 11,-121 16,165-33,-67 20,-42 7,136-30,1 1,1 1,-53 23,26-9,11-2,0 3,-57 37,6-2,-23 11,52-28,-2-3,-1-3,-144 49,174-73,-201 64,202-61,2 2,0 2,1 1,-35 27,-386 274,420-295,-2-2,0-1,-1-2,-1-2,-57 18,67-24,0 2,1 1,1 2,-31 23,30-20,-1 0,-1-2,-39 16,-25-2,68-25,0 1,0 2,2 1,-1 2,-30 19,-25 27,-102 66,66-62,-46 32,-85 58,189-115,-129 64,144-79,-49 33,77-45,-13 5,-1-1,-1-2,-1-1,-48 13,39-14,2 2,-50 24,29-6,-101 55,73-27,49-31,-81 42,77-50,-25 11,1 3,-83 56,29 7,79-70,0-1,-61 25,87-43,0 1,0 1,-16 13,21-14,-1 0,0-1,-1-1,1 0,-28 9,-141 53,19-7,147-56,0 1,1 0,0 2,0-1,-23 20,22-16,0-1,-1 0,-37 17,-31 2,54-21,0 2,1 1,-43 24,59-29,0-1,0 0,-1-1,0-1,-20 5,17-6,0 2,0 0,-19 10,-12 15,39-24,1 0,-2 0,1-1,-22 9,13-8,14-4,1-1,-1 0,0 0,0 0,0-1,-1 0,1 0,-9 0,15-2,0 1,-1 0,1 0,0 0,0 0,-1 0,1 0,0-1,0 1,0 0,0 0,-1 0,1-1,0 1,0 0,0 0,0-1,0 1,0 0,-1 0,1-1,0 1,0 0,0 0,0-1,0 1,0 0,0 0,0-1,0 1,0 0,0 0,0-1,0 1,1 0,-1 0,0-1,0 1,0 0,0 0,0 0,0-1,1 1,-1 0,0 0,0 0,0-1,0 1,1 0,-1 0,0 0,0 0,1-1,11-12,22-15,2 1,0 3,2 0,65-29,-1 0,40-30,159-83,-208 122,-6 5,-2-4,134-91,103-81,-247 169,-7 2,2 3,2 4,2 2,1 4,126-35,-19 19,-61 13,151-20,-182 38,88-27,2 0,42-18,-55 13,-18 13,188-54,-248 62,1 5,124-16,-98 20,-84 11,56-21,-2 1,83-13,193-56,-154 39,-36 17,-79 20,22-3,-51 11,-1-2,100-38,-117 36,0 2,53-10,31-8,224-59,-197 59,-107 23,89-25,208-79,-329 106,0 0,30-17,-33 16,0 0,1 1,0 1,16-5,-14 7,-1-1,0 0,0-2,-1 0,1 0,-2-2,1 0,21-17,-23 17,1 1,0 1,1 0,0 1,0 0,0 2,0 0,31-4,-26 5,0-1,0-1,-1 0,40-18,-19 4,1 2,65-17,-9 3,-62 21,59-11,12-2,82-32,-131 39,73-10,-89 20,-2-2,1-2,-1-1,62-27,-52 12,0 3,2 2,71-19,-97 34,-1 0,-1-2,1-1,-1-1,-1-1,34-21,39-26,-40 25,66-50,-94 61,61-34,-80 51,1 1,1 1,-1 0,0 0,12-1,-10 3,-1-2,0 1,0-1,-1-1,13-6,134-76,-154 84,36-23,-37 24,0-1,1 1,-1-1,-1 0,1 0,0 0,0 0,-1 0,1 0,-1 0,0 0,0-1,1 1,0-4,-2 5,0 0,-1 0,1 0,0 0,0 0,-1 0,1 0,-1 0,1 1,-1-1,1 0,-1 0,1 0,-1 1,0-1,1 0,-1 0,0 1,0-1,1 1,-1-1,0 1,0-1,0 1,0-1,0 1,0 0,0 0,0-1,0 1,0 0,0 0,-1 0,-40-4,36 4,-268 0,112 2,106 2,1 2,0 2,-73 22,54-13,-93 33,37-10,28-10,-90 19,70-27,-174 55,123-34,78-22,-86 26,-52 12,23-8,-130 36,304-75,1 2,1 2,-46 27,-41 20,87-48,-24 11,-1-2,-1-3,-65 14,-65 17,-16 4,64-18,58-14,55-15,-44 21,48-19,-1-1,-36 10,34-12,1 1,1 2,0 0,-26 17,25-13,-1-2,0 0,-34 9,19-8,-60 28,25-9,35-13,-74 45,20-9,10-6,61-33,-2-1,1-1,-41 14,24-12,-45 25,-6 3,64-30,1 1,0 2,-32 26,38-27,-143 94,130-86,28-18,1-1,-2 0,1-1,-1 0,-16 6,-164 45,-30 9,165-50,-106 17,141-29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2/25/2022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2/25/2022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2/25/2022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2/25/2022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2/25/2022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2/25/2022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2/25/2022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2/25/2022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customXml" Target="../ink/ink4.xml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EA79D-1A58-482F-9A6F-8B411CE07A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sz="5400" dirty="0"/>
              <a:t>Li-enriched oilfield brines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B0F769-67A5-4484-BFDC-EFEE1D1DC8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2914FD-1475-4980-8867-2C16C76C5421}"/>
              </a:ext>
            </a:extLst>
          </p:cNvPr>
          <p:cNvSpPr txBox="1"/>
          <p:nvPr/>
        </p:nvSpPr>
        <p:spPr>
          <a:xfrm>
            <a:off x="1265274" y="4777380"/>
            <a:ext cx="6794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Kyle Henderson, PhD Candidate</a:t>
            </a:r>
          </a:p>
          <a:p>
            <a:r>
              <a:rPr lang="en-CA" dirty="0"/>
              <a:t>McGill University </a:t>
            </a:r>
          </a:p>
          <a:p>
            <a:r>
              <a:rPr lang="en-CA" dirty="0"/>
              <a:t>Hydrothermal Geochemistry Group</a:t>
            </a:r>
          </a:p>
          <a:p>
            <a:r>
              <a:rPr lang="en-CA" dirty="0"/>
              <a:t>Kyle.Henderson@mail.mcgill.ca</a:t>
            </a:r>
          </a:p>
        </p:txBody>
      </p:sp>
    </p:spTree>
    <p:extLst>
      <p:ext uri="{BB962C8B-B14F-4D97-AF65-F5344CB8AC3E}">
        <p14:creationId xmlns:p14="http://schemas.microsoft.com/office/powerpoint/2010/main" val="1832225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62719D2-721A-482B-B9A2-542C412A8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12" y="881568"/>
            <a:ext cx="9858375" cy="5600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E30FB4-F3A4-42E9-9247-A7C2D2101D7F}"/>
              </a:ext>
            </a:extLst>
          </p:cNvPr>
          <p:cNvSpPr txBox="1"/>
          <p:nvPr/>
        </p:nvSpPr>
        <p:spPr>
          <a:xfrm>
            <a:off x="4121798" y="997771"/>
            <a:ext cx="3948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USGS Water database (n = 6110)</a:t>
            </a:r>
          </a:p>
        </p:txBody>
      </p:sp>
    </p:spTree>
    <p:extLst>
      <p:ext uri="{BB962C8B-B14F-4D97-AF65-F5344CB8AC3E}">
        <p14:creationId xmlns:p14="http://schemas.microsoft.com/office/powerpoint/2010/main" val="2138332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62719D2-721A-482B-B9A2-542C412A8D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166812" y="881568"/>
            <a:ext cx="9858375" cy="5600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E30FB4-F3A4-42E9-9247-A7C2D2101D7F}"/>
              </a:ext>
            </a:extLst>
          </p:cNvPr>
          <p:cNvSpPr txBox="1"/>
          <p:nvPr/>
        </p:nvSpPr>
        <p:spPr>
          <a:xfrm>
            <a:off x="4728672" y="1008404"/>
            <a:ext cx="273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USGS Water database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BC64D0-C66D-433C-8744-9EC7BA4F2D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13" r="3905"/>
          <a:stretch/>
        </p:blipFill>
        <p:spPr>
          <a:xfrm>
            <a:off x="2592152" y="1683933"/>
            <a:ext cx="7347879" cy="3995969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5A75768-A051-48C2-9E0F-99E0042F5110}"/>
              </a:ext>
            </a:extLst>
          </p:cNvPr>
          <p:cNvCxnSpPr>
            <a:cxnSpLocks/>
          </p:cNvCxnSpPr>
          <p:nvPr/>
        </p:nvCxnSpPr>
        <p:spPr>
          <a:xfrm flipV="1">
            <a:off x="3365771" y="1867711"/>
            <a:ext cx="0" cy="327822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55D1334-6887-48B6-9FA1-939ADEF8A1EC}"/>
              </a:ext>
            </a:extLst>
          </p:cNvPr>
          <p:cNvSpPr/>
          <p:nvPr/>
        </p:nvSpPr>
        <p:spPr>
          <a:xfrm>
            <a:off x="3397619" y="2579611"/>
            <a:ext cx="963094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EFB086B-A94C-40B2-BDDD-5CB0846F512F}"/>
              </a:ext>
            </a:extLst>
          </p:cNvPr>
          <p:cNvCxnSpPr>
            <a:cxnSpLocks/>
          </p:cNvCxnSpPr>
          <p:nvPr/>
        </p:nvCxnSpPr>
        <p:spPr>
          <a:xfrm flipV="1">
            <a:off x="6412191" y="1872574"/>
            <a:ext cx="0" cy="327822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89385CB0-A527-4B35-B528-31F591F19E1D}"/>
              </a:ext>
            </a:extLst>
          </p:cNvPr>
          <p:cNvSpPr/>
          <p:nvPr/>
        </p:nvSpPr>
        <p:spPr>
          <a:xfrm>
            <a:off x="6444039" y="2584474"/>
            <a:ext cx="963094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252EAF-4732-46E3-89AD-3C8156CB047B}"/>
              </a:ext>
            </a:extLst>
          </p:cNvPr>
          <p:cNvSpPr txBox="1"/>
          <p:nvPr/>
        </p:nvSpPr>
        <p:spPr>
          <a:xfrm>
            <a:off x="3396292" y="2948943"/>
            <a:ext cx="1394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</a:rPr>
              <a:t>30% &gt; </a:t>
            </a:r>
          </a:p>
          <a:p>
            <a:r>
              <a:rPr lang="en-CA" sz="2400" dirty="0">
                <a:solidFill>
                  <a:schemeClr val="bg1"/>
                </a:solidFill>
              </a:rPr>
              <a:t>10 mg/L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48B783-753D-4839-A8FA-BC6EBD876D64}"/>
              </a:ext>
            </a:extLst>
          </p:cNvPr>
          <p:cNvSpPr txBox="1"/>
          <p:nvPr/>
        </p:nvSpPr>
        <p:spPr>
          <a:xfrm>
            <a:off x="6488401" y="2968502"/>
            <a:ext cx="1544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</a:rPr>
              <a:t>4% &gt; </a:t>
            </a:r>
          </a:p>
          <a:p>
            <a:r>
              <a:rPr lang="en-CA" sz="2400" dirty="0">
                <a:solidFill>
                  <a:schemeClr val="bg1"/>
                </a:solidFill>
              </a:rPr>
              <a:t>100 mg/L</a:t>
            </a:r>
          </a:p>
        </p:txBody>
      </p:sp>
    </p:spTree>
    <p:extLst>
      <p:ext uri="{BB962C8B-B14F-4D97-AF65-F5344CB8AC3E}">
        <p14:creationId xmlns:p14="http://schemas.microsoft.com/office/powerpoint/2010/main" val="3282230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07B34-C9A9-4876-8F33-0980D0FA8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Li-enriched waters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568EF-E307-4B4F-8D3D-464A8F78E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859389" cy="4195481"/>
          </a:xfrm>
        </p:spPr>
        <p:txBody>
          <a:bodyPr/>
          <a:lstStyle/>
          <a:p>
            <a:r>
              <a:rPr lang="en-CA" dirty="0"/>
              <a:t>Several basins are known to host Li-enriched formation waters</a:t>
            </a:r>
          </a:p>
          <a:p>
            <a:pPr lvl="1"/>
            <a:r>
              <a:rPr lang="en-CA" dirty="0"/>
              <a:t>Smackover Formation (10’s to 100’s mg/L), Bakken Formation (40-80 mg/L)</a:t>
            </a:r>
          </a:p>
          <a:p>
            <a:endParaRPr lang="en-CA" dirty="0"/>
          </a:p>
          <a:p>
            <a:r>
              <a:rPr lang="en-CA" dirty="0"/>
              <a:t>However, other basins have Li-poor waters</a:t>
            </a:r>
          </a:p>
          <a:p>
            <a:pPr lvl="1"/>
            <a:r>
              <a:rPr lang="en-CA" dirty="0"/>
              <a:t>Silurian to Pennsylvanian reservoirs in the Illinois basin (&lt;10 mg/L)</a:t>
            </a:r>
          </a:p>
          <a:p>
            <a:endParaRPr lang="en-CA" dirty="0"/>
          </a:p>
          <a:p>
            <a:r>
              <a:rPr lang="en-CA" dirty="0"/>
              <a:t>What controls Li-enriched in formation waters? Why do some basins have Li-enriched but others do not?</a:t>
            </a:r>
          </a:p>
        </p:txBody>
      </p:sp>
    </p:spTree>
    <p:extLst>
      <p:ext uri="{BB962C8B-B14F-4D97-AF65-F5344CB8AC3E}">
        <p14:creationId xmlns:p14="http://schemas.microsoft.com/office/powerpoint/2010/main" val="323540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4DE94-0917-4CB0-9790-CF45A3FF8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Cars like lithium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CBF55-83F4-47ED-8766-011DB512F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4992688" cy="4195481"/>
          </a:xfrm>
        </p:spPr>
        <p:txBody>
          <a:bodyPr/>
          <a:lstStyle/>
          <a:p>
            <a:r>
              <a:rPr lang="en-CA" dirty="0"/>
              <a:t>Supply deficit of Li with growing EV sector (50% of Li supply by 2030)</a:t>
            </a:r>
          </a:p>
          <a:p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FB5D16-56D8-4499-9DB2-4B628E405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756" y="84486"/>
            <a:ext cx="5557004" cy="39368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CA0DF3-6319-4C9E-AFAA-1D218831B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30" y="4146698"/>
            <a:ext cx="11642930" cy="258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74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8972C07-F835-45F5-83E7-096ABCFB3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382" y="783929"/>
            <a:ext cx="8855236" cy="529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C4847F-496D-4E2D-9105-6248D52969ED}"/>
              </a:ext>
            </a:extLst>
          </p:cNvPr>
          <p:cNvSpPr txBox="1"/>
          <p:nvPr/>
        </p:nvSpPr>
        <p:spPr>
          <a:xfrm>
            <a:off x="1668382" y="6196679"/>
            <a:ext cx="3939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E3-Metals</a:t>
            </a:r>
          </a:p>
        </p:txBody>
      </p:sp>
    </p:spTree>
    <p:extLst>
      <p:ext uri="{BB962C8B-B14F-4D97-AF65-F5344CB8AC3E}">
        <p14:creationId xmlns:p14="http://schemas.microsoft.com/office/powerpoint/2010/main" val="3151406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8AB2B-5FB8-4C16-B315-5EF023CE2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counts as “enriched”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7C8C2-26BD-4EC4-9B76-519C0D7CD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Formation waters typically include modified seawater</a:t>
            </a:r>
          </a:p>
          <a:p>
            <a:endParaRPr lang="en-CA" dirty="0"/>
          </a:p>
          <a:p>
            <a:r>
              <a:rPr lang="en-CA" dirty="0"/>
              <a:t>Li concentration seawater = 0.17 ppm</a:t>
            </a:r>
          </a:p>
          <a:p>
            <a:endParaRPr lang="en-CA" dirty="0"/>
          </a:p>
          <a:p>
            <a:r>
              <a:rPr lang="en-CA" dirty="0"/>
              <a:t>Highest oilfield brine concentration ~600 mg/L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A8839D-5152-4138-BEC9-DBFA37D991BF}"/>
              </a:ext>
            </a:extLst>
          </p:cNvPr>
          <p:cNvGrpSpPr/>
          <p:nvPr/>
        </p:nvGrpSpPr>
        <p:grpSpPr>
          <a:xfrm>
            <a:off x="6340768" y="4215980"/>
            <a:ext cx="5600700" cy="2500605"/>
            <a:chOff x="5954874" y="2789852"/>
            <a:chExt cx="5600700" cy="250060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049EC4B-0F44-4F4F-9DBD-E3FE669C76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125" b="2778"/>
            <a:stretch/>
          </p:blipFill>
          <p:spPr>
            <a:xfrm>
              <a:off x="5954874" y="2789852"/>
              <a:ext cx="5600700" cy="250060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67965C-7708-4B0B-A569-5948E8C85ECC}"/>
                </a:ext>
              </a:extLst>
            </p:cNvPr>
            <p:cNvSpPr txBox="1"/>
            <p:nvPr/>
          </p:nvSpPr>
          <p:spPr>
            <a:xfrm>
              <a:off x="6096000" y="4854811"/>
              <a:ext cx="20504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solidFill>
                    <a:schemeClr val="bg1"/>
                  </a:solidFill>
                </a:rPr>
                <a:t>Kumar et al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8729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8AB2B-5FB8-4C16-B315-5EF023CE2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counts as “enriched”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A1DFC1-5BD8-4981-9F7C-771B52373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540" y="1673292"/>
            <a:ext cx="4536868" cy="4375170"/>
          </a:xfrm>
        </p:spPr>
        <p:txBody>
          <a:bodyPr>
            <a:normAutofit/>
          </a:bodyPr>
          <a:lstStyle/>
          <a:p>
            <a:r>
              <a:rPr lang="en-CA" dirty="0"/>
              <a:t>Theoretical evaporate 1L seawater with initial Li = 0.17 mg/kg</a:t>
            </a:r>
          </a:p>
          <a:p>
            <a:endParaRPr lang="en-CA" dirty="0"/>
          </a:p>
          <a:p>
            <a:r>
              <a:rPr lang="en-CA" dirty="0"/>
              <a:t>Evaporation would generate brine with &lt;10 mg/kg Li</a:t>
            </a:r>
          </a:p>
          <a:p>
            <a:endParaRPr lang="en-CA" dirty="0"/>
          </a:p>
          <a:p>
            <a:r>
              <a:rPr lang="en-CA" dirty="0"/>
              <a:t>Halite saturated: Li ~ 1-2 mg/kg</a:t>
            </a:r>
          </a:p>
          <a:p>
            <a:endParaRPr lang="en-CA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2D7758-A828-48B6-84E0-3F8D36812D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4" t="1511" r="6919" b="4246"/>
          <a:stretch/>
        </p:blipFill>
        <p:spPr>
          <a:xfrm>
            <a:off x="5125674" y="1194570"/>
            <a:ext cx="6579606" cy="533170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B03F984-88AA-46D7-B7E4-86EB169097EF}"/>
              </a:ext>
            </a:extLst>
          </p:cNvPr>
          <p:cNvCxnSpPr/>
          <p:nvPr/>
        </p:nvCxnSpPr>
        <p:spPr>
          <a:xfrm>
            <a:off x="6459523" y="5796793"/>
            <a:ext cx="4857226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1CA13FC-E026-4E2C-ABD2-B403DEA829A6}"/>
              </a:ext>
            </a:extLst>
          </p:cNvPr>
          <p:cNvSpPr txBox="1"/>
          <p:nvPr/>
        </p:nvSpPr>
        <p:spPr>
          <a:xfrm>
            <a:off x="8365143" y="5427461"/>
            <a:ext cx="3145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Increasing evaporation</a:t>
            </a:r>
          </a:p>
        </p:txBody>
      </p:sp>
    </p:spTree>
    <p:extLst>
      <p:ext uri="{BB962C8B-B14F-4D97-AF65-F5344CB8AC3E}">
        <p14:creationId xmlns:p14="http://schemas.microsoft.com/office/powerpoint/2010/main" val="1540837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8AB2B-5FB8-4C16-B315-5EF023CE2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counts as “enriched”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A1DFC1-5BD8-4981-9F7C-771B52373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540" y="1673292"/>
            <a:ext cx="4194495" cy="4375170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tx1">
                    <a:alpha val="50000"/>
                  </a:schemeClr>
                </a:solidFill>
              </a:rPr>
              <a:t>Theoretical evaporate 1L seawater with initial Li = 0.17 mg/L</a:t>
            </a:r>
          </a:p>
          <a:p>
            <a:endParaRPr lang="en-CA" dirty="0">
              <a:solidFill>
                <a:schemeClr val="tx1">
                  <a:alpha val="50000"/>
                </a:schemeClr>
              </a:solidFill>
            </a:endParaRPr>
          </a:p>
          <a:p>
            <a:r>
              <a:rPr lang="en-CA" dirty="0">
                <a:solidFill>
                  <a:schemeClr val="tx1">
                    <a:alpha val="50000"/>
                  </a:schemeClr>
                </a:solidFill>
              </a:rPr>
              <a:t>Evaporation would generate brine with &lt;10 mg/L Li</a:t>
            </a:r>
          </a:p>
          <a:p>
            <a:endParaRPr lang="en-CA" dirty="0">
              <a:solidFill>
                <a:schemeClr val="tx1">
                  <a:alpha val="50000"/>
                </a:schemeClr>
              </a:solidFill>
            </a:endParaRPr>
          </a:p>
          <a:p>
            <a:r>
              <a:rPr lang="en-CA" dirty="0">
                <a:solidFill>
                  <a:schemeClr val="tx1">
                    <a:alpha val="50000"/>
                  </a:schemeClr>
                </a:solidFill>
              </a:rPr>
              <a:t>Halite saturated: Li ~ 1-2 mg/L</a:t>
            </a:r>
          </a:p>
          <a:p>
            <a:endParaRPr lang="en-CA" dirty="0"/>
          </a:p>
          <a:p>
            <a:r>
              <a:rPr lang="en-CA" dirty="0"/>
              <a:t>“Enriched” &gt; 10 ppm Li</a:t>
            </a:r>
          </a:p>
          <a:p>
            <a:endParaRPr lang="en-CA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2D7758-A828-48B6-84E0-3F8D36812D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4" t="1511" r="6919" b="4246"/>
          <a:stretch/>
        </p:blipFill>
        <p:spPr>
          <a:xfrm>
            <a:off x="5125674" y="1194570"/>
            <a:ext cx="6579606" cy="533170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B03F984-88AA-46D7-B7E4-86EB169097EF}"/>
              </a:ext>
            </a:extLst>
          </p:cNvPr>
          <p:cNvCxnSpPr/>
          <p:nvPr/>
        </p:nvCxnSpPr>
        <p:spPr>
          <a:xfrm>
            <a:off x="6459523" y="5796793"/>
            <a:ext cx="4857226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1CA13FC-E026-4E2C-ABD2-B403DEA829A6}"/>
              </a:ext>
            </a:extLst>
          </p:cNvPr>
          <p:cNvSpPr txBox="1"/>
          <p:nvPr/>
        </p:nvSpPr>
        <p:spPr>
          <a:xfrm>
            <a:off x="8365143" y="5427461"/>
            <a:ext cx="3145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Increasing evaporation</a:t>
            </a:r>
          </a:p>
        </p:txBody>
      </p:sp>
    </p:spTree>
    <p:extLst>
      <p:ext uri="{BB962C8B-B14F-4D97-AF65-F5344CB8AC3E}">
        <p14:creationId xmlns:p14="http://schemas.microsoft.com/office/powerpoint/2010/main" val="1093238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8AB2B-5FB8-4C16-B315-5EF023CE2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counts as “enriched”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A1DFC1-5BD8-4981-9F7C-771B52373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540" y="1673292"/>
            <a:ext cx="4194495" cy="4961424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tx1">
                    <a:alpha val="50000"/>
                  </a:schemeClr>
                </a:solidFill>
              </a:rPr>
              <a:t>Theoretical evaporate 1L seawater with initial Li = 0.17 mg/L</a:t>
            </a:r>
          </a:p>
          <a:p>
            <a:endParaRPr lang="en-CA" dirty="0">
              <a:solidFill>
                <a:schemeClr val="tx1">
                  <a:alpha val="50000"/>
                </a:schemeClr>
              </a:solidFill>
            </a:endParaRPr>
          </a:p>
          <a:p>
            <a:r>
              <a:rPr lang="en-CA" dirty="0">
                <a:solidFill>
                  <a:schemeClr val="tx1">
                    <a:alpha val="50000"/>
                  </a:schemeClr>
                </a:solidFill>
              </a:rPr>
              <a:t>Evaporation would generate brine with &lt;10 mg/L Li</a:t>
            </a:r>
          </a:p>
          <a:p>
            <a:endParaRPr lang="en-CA" dirty="0">
              <a:solidFill>
                <a:schemeClr val="tx1">
                  <a:alpha val="50000"/>
                </a:schemeClr>
              </a:solidFill>
            </a:endParaRPr>
          </a:p>
          <a:p>
            <a:r>
              <a:rPr lang="en-CA" dirty="0">
                <a:solidFill>
                  <a:schemeClr val="tx1">
                    <a:alpha val="50000"/>
                  </a:schemeClr>
                </a:solidFill>
              </a:rPr>
              <a:t>Halite saturated: Li ~ 1-2 mg/L</a:t>
            </a:r>
          </a:p>
          <a:p>
            <a:endParaRPr lang="en-CA" dirty="0"/>
          </a:p>
          <a:p>
            <a:r>
              <a:rPr lang="en-CA" dirty="0"/>
              <a:t>Economic exploration threshold &gt; 50 mg/L Li</a:t>
            </a:r>
          </a:p>
          <a:p>
            <a:endParaRPr lang="en-CA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2D7758-A828-48B6-84E0-3F8D36812D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4" t="1511" r="6919" b="4246"/>
          <a:stretch/>
        </p:blipFill>
        <p:spPr>
          <a:xfrm>
            <a:off x="5125674" y="1194570"/>
            <a:ext cx="6579606" cy="533170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B03F984-88AA-46D7-B7E4-86EB169097EF}"/>
              </a:ext>
            </a:extLst>
          </p:cNvPr>
          <p:cNvCxnSpPr/>
          <p:nvPr/>
        </p:nvCxnSpPr>
        <p:spPr>
          <a:xfrm>
            <a:off x="6459523" y="5796793"/>
            <a:ext cx="4857226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1CA13FC-E026-4E2C-ABD2-B403DEA829A6}"/>
              </a:ext>
            </a:extLst>
          </p:cNvPr>
          <p:cNvSpPr txBox="1"/>
          <p:nvPr/>
        </p:nvSpPr>
        <p:spPr>
          <a:xfrm>
            <a:off x="8365143" y="5427461"/>
            <a:ext cx="3145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Increasing evaporation</a:t>
            </a:r>
          </a:p>
        </p:txBody>
      </p:sp>
    </p:spTree>
    <p:extLst>
      <p:ext uri="{BB962C8B-B14F-4D97-AF65-F5344CB8AC3E}">
        <p14:creationId xmlns:p14="http://schemas.microsoft.com/office/powerpoint/2010/main" val="954126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ABE4884-277F-4091-834A-55615580FE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9" t="15255" r="8339" b="17889"/>
          <a:stretch/>
        </p:blipFill>
        <p:spPr>
          <a:xfrm>
            <a:off x="6096000" y="3062505"/>
            <a:ext cx="5681988" cy="3289571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FEC47DFB-A28B-4649-A3B1-BDF486473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00" y="2785179"/>
            <a:ext cx="5419845" cy="3844224"/>
          </a:xfrm>
          <a:prstGeom prst="rect">
            <a:avLst/>
          </a:prstGeom>
        </p:spPr>
      </p:pic>
      <p:pic>
        <p:nvPicPr>
          <p:cNvPr id="13" name="Graphic 12" descr="Angel face outline with solid fill">
            <a:extLst>
              <a:ext uri="{FF2B5EF4-FFF2-40B4-BE49-F238E27FC236}">
                <a16:creationId xmlns:a16="http://schemas.microsoft.com/office/drawing/2014/main" id="{F0521A22-E030-4F2F-BA50-0A1059B124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4632" y="448398"/>
            <a:ext cx="1636535" cy="1636535"/>
          </a:xfrm>
          <a:prstGeom prst="rect">
            <a:avLst/>
          </a:prstGeom>
        </p:spPr>
      </p:pic>
      <p:pic>
        <p:nvPicPr>
          <p:cNvPr id="15" name="Graphic 14" descr="Angry face outline outline">
            <a:extLst>
              <a:ext uri="{FF2B5EF4-FFF2-40B4-BE49-F238E27FC236}">
                <a16:creationId xmlns:a16="http://schemas.microsoft.com/office/drawing/2014/main" id="{DB57128C-D352-41D0-A426-67A882FC67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7916" y="170118"/>
            <a:ext cx="1856009" cy="18560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47C1056-D1CF-455C-BA72-10A0B8046F8E}"/>
              </a:ext>
            </a:extLst>
          </p:cNvPr>
          <p:cNvSpPr txBox="1"/>
          <p:nvPr/>
        </p:nvSpPr>
        <p:spPr>
          <a:xfrm>
            <a:off x="1603984" y="2053987"/>
            <a:ext cx="24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No lithium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5DA4D1-13CC-4530-A5FE-3B6B466922E4}"/>
              </a:ext>
            </a:extLst>
          </p:cNvPr>
          <p:cNvSpPr txBox="1"/>
          <p:nvPr/>
        </p:nvSpPr>
        <p:spPr>
          <a:xfrm>
            <a:off x="8124147" y="1988943"/>
            <a:ext cx="2326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Yes lithium</a:t>
            </a:r>
          </a:p>
        </p:txBody>
      </p:sp>
      <p:pic>
        <p:nvPicPr>
          <p:cNvPr id="19" name="Graphic 18" descr="Question Mark with solid fill">
            <a:extLst>
              <a:ext uri="{FF2B5EF4-FFF2-40B4-BE49-F238E27FC236}">
                <a16:creationId xmlns:a16="http://schemas.microsoft.com/office/drawing/2014/main" id="{7F55261A-5A62-4486-AC04-26F814029E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87556" y="246428"/>
            <a:ext cx="2110563" cy="21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94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A25D8FB-C0FE-4CFC-88C2-ACD6680D6F30}"/>
              </a:ext>
            </a:extLst>
          </p:cNvPr>
          <p:cNvSpPr/>
          <p:nvPr/>
        </p:nvSpPr>
        <p:spPr>
          <a:xfrm>
            <a:off x="4206173" y="1836110"/>
            <a:ext cx="3490802" cy="34908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BA2729-53DA-407C-82A1-311324F392D3}"/>
              </a:ext>
            </a:extLst>
          </p:cNvPr>
          <p:cNvSpPr txBox="1"/>
          <p:nvPr/>
        </p:nvSpPr>
        <p:spPr>
          <a:xfrm>
            <a:off x="4462189" y="2452208"/>
            <a:ext cx="29787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PhD Research</a:t>
            </a:r>
          </a:p>
          <a:p>
            <a:pPr algn="ctr"/>
            <a:endParaRPr lang="en-CA" dirty="0"/>
          </a:p>
          <a:p>
            <a:pPr algn="ctr"/>
            <a:r>
              <a:rPr lang="en-CA" dirty="0"/>
              <a:t>Shale geochemistry</a:t>
            </a:r>
          </a:p>
          <a:p>
            <a:pPr algn="ctr"/>
            <a:endParaRPr lang="en-CA" dirty="0"/>
          </a:p>
          <a:p>
            <a:pPr algn="ctr"/>
            <a:r>
              <a:rPr lang="en-CA" dirty="0"/>
              <a:t>Diagenetic mobility/partitioning of trace-elements</a:t>
            </a:r>
          </a:p>
        </p:txBody>
      </p:sp>
    </p:spTree>
    <p:extLst>
      <p:ext uri="{BB962C8B-B14F-4D97-AF65-F5344CB8AC3E}">
        <p14:creationId xmlns:p14="http://schemas.microsoft.com/office/powerpoint/2010/main" val="2945374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 descr="Angel face outline with solid fill">
            <a:extLst>
              <a:ext uri="{FF2B5EF4-FFF2-40B4-BE49-F238E27FC236}">
                <a16:creationId xmlns:a16="http://schemas.microsoft.com/office/drawing/2014/main" id="{F0521A22-E030-4F2F-BA50-0A1059B12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24632" y="448398"/>
            <a:ext cx="1636535" cy="1636535"/>
          </a:xfrm>
          <a:prstGeom prst="rect">
            <a:avLst/>
          </a:prstGeom>
        </p:spPr>
      </p:pic>
      <p:pic>
        <p:nvPicPr>
          <p:cNvPr id="15" name="Graphic 14" descr="Angry face outline outline">
            <a:extLst>
              <a:ext uri="{FF2B5EF4-FFF2-40B4-BE49-F238E27FC236}">
                <a16:creationId xmlns:a16="http://schemas.microsoft.com/office/drawing/2014/main" id="{DB57128C-D352-41D0-A426-67A882FC6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7916" y="170118"/>
            <a:ext cx="1856009" cy="18560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47C1056-D1CF-455C-BA72-10A0B8046F8E}"/>
              </a:ext>
            </a:extLst>
          </p:cNvPr>
          <p:cNvSpPr txBox="1"/>
          <p:nvPr/>
        </p:nvSpPr>
        <p:spPr>
          <a:xfrm>
            <a:off x="1603984" y="2053987"/>
            <a:ext cx="24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No lithium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5DA4D1-13CC-4530-A5FE-3B6B466922E4}"/>
              </a:ext>
            </a:extLst>
          </p:cNvPr>
          <p:cNvSpPr txBox="1"/>
          <p:nvPr/>
        </p:nvSpPr>
        <p:spPr>
          <a:xfrm>
            <a:off x="8124147" y="1988943"/>
            <a:ext cx="2326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Yes lithium</a:t>
            </a:r>
          </a:p>
        </p:txBody>
      </p:sp>
      <p:pic>
        <p:nvPicPr>
          <p:cNvPr id="19" name="Graphic 18" descr="Question Mark with solid fill">
            <a:extLst>
              <a:ext uri="{FF2B5EF4-FFF2-40B4-BE49-F238E27FC236}">
                <a16:creationId xmlns:a16="http://schemas.microsoft.com/office/drawing/2014/main" id="{7F55261A-5A62-4486-AC04-26F814029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87556" y="246428"/>
            <a:ext cx="2110563" cy="211056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344AC03-BFC1-4FF9-BF43-9FD57D6DF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2729" y="3108851"/>
            <a:ext cx="8946541" cy="2350863"/>
          </a:xfrm>
        </p:spPr>
        <p:txBody>
          <a:bodyPr/>
          <a:lstStyle/>
          <a:p>
            <a:endParaRPr lang="en-CA" dirty="0">
              <a:solidFill>
                <a:schemeClr val="tx1">
                  <a:alpha val="20000"/>
                </a:schemeClr>
              </a:solidFill>
            </a:endParaRPr>
          </a:p>
          <a:p>
            <a:r>
              <a:rPr lang="en-CA" dirty="0"/>
              <a:t>Not the first to investigate Li</a:t>
            </a:r>
          </a:p>
          <a:p>
            <a:r>
              <a:rPr lang="en-CA" dirty="0"/>
              <a:t>Papers in 80’s-90’s have Li data, few address the origin of elevated Li</a:t>
            </a:r>
          </a:p>
          <a:p>
            <a:r>
              <a:rPr lang="en-CA" dirty="0"/>
              <a:t>More recent work using additional analytical techniques </a:t>
            </a:r>
          </a:p>
        </p:txBody>
      </p:sp>
    </p:spTree>
    <p:extLst>
      <p:ext uri="{BB962C8B-B14F-4D97-AF65-F5344CB8AC3E}">
        <p14:creationId xmlns:p14="http://schemas.microsoft.com/office/powerpoint/2010/main" val="4037006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4B6BD-BC1F-434A-A4FA-432788175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/>
              <a:t>Marcellus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7E722-B028-4B70-AF7D-EBCB6752C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28" y="1535418"/>
            <a:ext cx="4553561" cy="4997541"/>
          </a:xfrm>
        </p:spPr>
        <p:txBody>
          <a:bodyPr>
            <a:normAutofit/>
          </a:bodyPr>
          <a:lstStyle/>
          <a:p>
            <a:r>
              <a:rPr lang="en-CA" dirty="0"/>
              <a:t>Middle Devonian</a:t>
            </a:r>
          </a:p>
          <a:p>
            <a:endParaRPr lang="en-CA" dirty="0"/>
          </a:p>
          <a:p>
            <a:r>
              <a:rPr lang="en-CA" dirty="0"/>
              <a:t>Bimodal Li distribution in brine + rock</a:t>
            </a:r>
          </a:p>
          <a:p>
            <a:endParaRPr lang="en-CA" dirty="0"/>
          </a:p>
          <a:p>
            <a:r>
              <a:rPr lang="en-CA" dirty="0"/>
              <a:t>High Li in brine caused by alteration of volcanic ash (bentonites)</a:t>
            </a:r>
          </a:p>
          <a:p>
            <a:endParaRPr lang="en-CA" dirty="0"/>
          </a:p>
          <a:p>
            <a:r>
              <a:rPr lang="en-CA" dirty="0"/>
              <a:t>Partitioned into illite during diagenesis</a:t>
            </a:r>
          </a:p>
          <a:p>
            <a:pPr algn="ctr"/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403E3-462F-4E97-BF03-C2247463A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618" y="796400"/>
            <a:ext cx="5449369" cy="54806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4BC280-3C43-439E-8509-8F2B920B30E2}"/>
              </a:ext>
            </a:extLst>
          </p:cNvPr>
          <p:cNvSpPr txBox="1"/>
          <p:nvPr/>
        </p:nvSpPr>
        <p:spPr>
          <a:xfrm>
            <a:off x="6417013" y="3772750"/>
            <a:ext cx="2572285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~50 mg/L Li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B17B26-F179-4DD8-B543-5F7E25DAC2AF}"/>
              </a:ext>
            </a:extLst>
          </p:cNvPr>
          <p:cNvSpPr txBox="1"/>
          <p:nvPr/>
        </p:nvSpPr>
        <p:spPr>
          <a:xfrm>
            <a:off x="7920990" y="1359762"/>
            <a:ext cx="2745585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~220 mg/L Li</a:t>
            </a:r>
          </a:p>
        </p:txBody>
      </p:sp>
    </p:spTree>
    <p:extLst>
      <p:ext uri="{BB962C8B-B14F-4D97-AF65-F5344CB8AC3E}">
        <p14:creationId xmlns:p14="http://schemas.microsoft.com/office/powerpoint/2010/main" val="4209652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4B6BD-BC1F-434A-A4FA-432788175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/>
              <a:t>Marcellus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7E722-B028-4B70-AF7D-EBCB6752C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28" y="1535418"/>
            <a:ext cx="4553561" cy="4997541"/>
          </a:xfrm>
        </p:spPr>
        <p:txBody>
          <a:bodyPr>
            <a:normAutofit/>
          </a:bodyPr>
          <a:lstStyle/>
          <a:p>
            <a:r>
              <a:rPr lang="en-CA" dirty="0"/>
              <a:t>Middle Devonian</a:t>
            </a:r>
          </a:p>
          <a:p>
            <a:endParaRPr lang="en-CA" dirty="0"/>
          </a:p>
          <a:p>
            <a:r>
              <a:rPr lang="en-CA" dirty="0"/>
              <a:t>Bimodal Li distribution in brine + rock</a:t>
            </a:r>
          </a:p>
          <a:p>
            <a:endParaRPr lang="en-CA" dirty="0"/>
          </a:p>
          <a:p>
            <a:r>
              <a:rPr lang="en-CA" dirty="0"/>
              <a:t>High Li in brine caused by alteration of volcanic ash (bentonites)</a:t>
            </a:r>
          </a:p>
          <a:p>
            <a:endParaRPr lang="en-CA" dirty="0"/>
          </a:p>
          <a:p>
            <a:r>
              <a:rPr lang="en-CA" dirty="0"/>
              <a:t>Partitioned into illite during diagenesis</a:t>
            </a:r>
          </a:p>
          <a:p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403E3-462F-4E97-BF03-C2247463A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618" y="796400"/>
            <a:ext cx="5449369" cy="54806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4BC280-3C43-439E-8509-8F2B920B30E2}"/>
              </a:ext>
            </a:extLst>
          </p:cNvPr>
          <p:cNvSpPr txBox="1"/>
          <p:nvPr/>
        </p:nvSpPr>
        <p:spPr>
          <a:xfrm>
            <a:off x="6417013" y="3772750"/>
            <a:ext cx="2572285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~50 mg/L Li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B17B26-F179-4DD8-B543-5F7E25DAC2AF}"/>
              </a:ext>
            </a:extLst>
          </p:cNvPr>
          <p:cNvSpPr txBox="1"/>
          <p:nvPr/>
        </p:nvSpPr>
        <p:spPr>
          <a:xfrm>
            <a:off x="7920990" y="1359762"/>
            <a:ext cx="2745585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~220 mg/L Li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034411-C7FA-4CD7-8042-AE40B891ED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003" r="79031"/>
          <a:stretch/>
        </p:blipFill>
        <p:spPr>
          <a:xfrm>
            <a:off x="8574402" y="1905005"/>
            <a:ext cx="2428672" cy="17755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133D7-A274-438C-9DD6-18386CCF20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33" t="61003" r="44576"/>
          <a:stretch/>
        </p:blipFill>
        <p:spPr>
          <a:xfrm>
            <a:off x="11003074" y="1905005"/>
            <a:ext cx="612842" cy="17755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08F2D9-CDF1-4724-8D8D-B932A6F7F9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58" r="79031" b="41031"/>
          <a:stretch/>
        </p:blipFill>
        <p:spPr>
          <a:xfrm>
            <a:off x="6136153" y="4686830"/>
            <a:ext cx="2428672" cy="17943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EA45F1-1A8E-4077-8E67-F690078556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33" t="19558" r="44576" b="41031"/>
          <a:stretch/>
        </p:blipFill>
        <p:spPr>
          <a:xfrm>
            <a:off x="8550190" y="4686830"/>
            <a:ext cx="612842" cy="179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896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4B6BD-BC1F-434A-A4FA-432788175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/>
              <a:t>Marcellus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7E722-B028-4B70-AF7D-EBCB6752C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28" y="1535418"/>
            <a:ext cx="4553561" cy="4997541"/>
          </a:xfrm>
        </p:spPr>
        <p:txBody>
          <a:bodyPr>
            <a:normAutofit/>
          </a:bodyPr>
          <a:lstStyle/>
          <a:p>
            <a:r>
              <a:rPr lang="en-CA" dirty="0"/>
              <a:t>Small sample set (n = 9)</a:t>
            </a:r>
          </a:p>
          <a:p>
            <a:endParaRPr lang="en-CA" dirty="0"/>
          </a:p>
          <a:p>
            <a:r>
              <a:rPr lang="en-CA" dirty="0"/>
              <a:t>Ash/bentonites reported, but Li content unknown</a:t>
            </a:r>
          </a:p>
          <a:p>
            <a:endParaRPr lang="en-CA" dirty="0"/>
          </a:p>
          <a:p>
            <a:r>
              <a:rPr lang="en-CA" dirty="0"/>
              <a:t>Similar average Li content between locations</a:t>
            </a:r>
          </a:p>
          <a:p>
            <a:endParaRPr lang="en-CA" dirty="0"/>
          </a:p>
          <a:p>
            <a:r>
              <a:rPr lang="en-CA" dirty="0"/>
              <a:t>Model based on 1 outlier value (85 ppm)</a:t>
            </a:r>
          </a:p>
          <a:p>
            <a:endParaRPr lang="en-CA" dirty="0"/>
          </a:p>
          <a:p>
            <a:r>
              <a:rPr lang="en-CA" dirty="0"/>
              <a:t>50 mg/Li in brine still ‘enriched’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403E3-462F-4E97-BF03-C2247463A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618" y="796400"/>
            <a:ext cx="5449369" cy="54806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4BC280-3C43-439E-8509-8F2B920B30E2}"/>
              </a:ext>
            </a:extLst>
          </p:cNvPr>
          <p:cNvSpPr txBox="1"/>
          <p:nvPr/>
        </p:nvSpPr>
        <p:spPr>
          <a:xfrm>
            <a:off x="6417013" y="3772750"/>
            <a:ext cx="2572285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~50 mg/L Li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B17B26-F179-4DD8-B543-5F7E25DAC2AF}"/>
              </a:ext>
            </a:extLst>
          </p:cNvPr>
          <p:cNvSpPr txBox="1"/>
          <p:nvPr/>
        </p:nvSpPr>
        <p:spPr>
          <a:xfrm>
            <a:off x="7920990" y="1359762"/>
            <a:ext cx="2745585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~220 mg/L Li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034411-C7FA-4CD7-8042-AE40B891ED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003" r="79031"/>
          <a:stretch/>
        </p:blipFill>
        <p:spPr>
          <a:xfrm>
            <a:off x="8574402" y="1905005"/>
            <a:ext cx="2428672" cy="17755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133D7-A274-438C-9DD6-18386CCF20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33" t="61003" r="44576"/>
          <a:stretch/>
        </p:blipFill>
        <p:spPr>
          <a:xfrm>
            <a:off x="11003074" y="1905005"/>
            <a:ext cx="612842" cy="17755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08F2D9-CDF1-4724-8D8D-B932A6F7F9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58" r="79031" b="41031"/>
          <a:stretch/>
        </p:blipFill>
        <p:spPr>
          <a:xfrm>
            <a:off x="6136153" y="4686830"/>
            <a:ext cx="2428672" cy="17943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EA45F1-1A8E-4077-8E67-F690078556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33" t="19558" r="44576" b="41031"/>
          <a:stretch/>
        </p:blipFill>
        <p:spPr>
          <a:xfrm>
            <a:off x="8550190" y="4686830"/>
            <a:ext cx="612842" cy="17943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88ADEA-D87C-466C-8C86-669F26D9B405}"/>
              </a:ext>
            </a:extLst>
          </p:cNvPr>
          <p:cNvSpPr txBox="1"/>
          <p:nvPr/>
        </p:nvSpPr>
        <p:spPr>
          <a:xfrm>
            <a:off x="5535188" y="2392876"/>
            <a:ext cx="280647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3200" dirty="0">
                <a:latin typeface="MathJax_Math-italic"/>
                <a:cs typeface="Calibri" panose="020F0502020204030204" pitchFamily="34" charset="0"/>
                <a:sym typeface="Symbol" panose="05050102010706020507" pitchFamily="18" charset="2"/>
              </a:rPr>
              <a:t>X Li = 47 ppm</a:t>
            </a:r>
            <a:endParaRPr lang="en-CA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02D57B-78B9-4169-A0F7-68F97CC19A45}"/>
              </a:ext>
            </a:extLst>
          </p:cNvPr>
          <p:cNvSpPr txBox="1"/>
          <p:nvPr/>
        </p:nvSpPr>
        <p:spPr>
          <a:xfrm>
            <a:off x="9123747" y="5291627"/>
            <a:ext cx="306825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3200" dirty="0">
                <a:latin typeface="MathJax_Math-italic"/>
                <a:cs typeface="Calibri" panose="020F0502020204030204" pitchFamily="34" charset="0"/>
                <a:sym typeface="Symbol" panose="05050102010706020507" pitchFamily="18" charset="2"/>
              </a:rPr>
              <a:t>X Li = 43.5 ppm 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1362956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04538DF-077A-4F78-A057-68C3AAB2A37F}"/>
              </a:ext>
            </a:extLst>
          </p:cNvPr>
          <p:cNvSpPr txBox="1">
            <a:spLocks/>
          </p:cNvSpPr>
          <p:nvPr/>
        </p:nvSpPr>
        <p:spPr>
          <a:xfrm>
            <a:off x="250176" y="1853248"/>
            <a:ext cx="3686607" cy="4681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CA" dirty="0"/>
              <a:t>Jurassic </a:t>
            </a:r>
          </a:p>
          <a:p>
            <a:endParaRPr lang="en-CA" dirty="0"/>
          </a:p>
          <a:p>
            <a:r>
              <a:rPr lang="en-CA" dirty="0"/>
              <a:t>Bimodal Li distribution</a:t>
            </a:r>
          </a:p>
          <a:p>
            <a:pPr marL="0" indent="0">
              <a:buNone/>
            </a:pPr>
            <a:endParaRPr lang="en-CA" dirty="0"/>
          </a:p>
          <a:p>
            <a:r>
              <a:rPr lang="en-CA" dirty="0"/>
              <a:t>High Li introduced through underlying red beds</a:t>
            </a:r>
          </a:p>
          <a:p>
            <a:pPr algn="ctr"/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02E172-4525-4D65-8362-D7EFC232D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783" y="1317576"/>
            <a:ext cx="7917611" cy="511663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58BCA72-6C4C-454B-87B7-5A96A1CB3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Smackover Formation</a:t>
            </a:r>
            <a:br>
              <a:rPr lang="en-CA" dirty="0"/>
            </a:b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8197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B02E172-4525-4D65-8362-D7EFC232D9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936783" y="1317576"/>
            <a:ext cx="7917611" cy="511663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58BCA72-6C4C-454B-87B7-5A96A1CB3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Smackover Formation</a:t>
            </a:r>
            <a:br>
              <a:rPr lang="en-CA" dirty="0"/>
            </a:br>
            <a:endParaRPr lang="en-CA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C1EB7AA-CC4D-454F-81EB-BF86564EC0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0768757"/>
              </p:ext>
            </p:extLst>
          </p:nvPr>
        </p:nvGraphicFramePr>
        <p:xfrm>
          <a:off x="4007796" y="1575301"/>
          <a:ext cx="7693799" cy="4601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2AF723B-31EC-4075-B5BA-6B66733A865E}"/>
              </a:ext>
            </a:extLst>
          </p:cNvPr>
          <p:cNvSpPr txBox="1">
            <a:spLocks/>
          </p:cNvSpPr>
          <p:nvPr/>
        </p:nvSpPr>
        <p:spPr>
          <a:xfrm>
            <a:off x="250176" y="1853248"/>
            <a:ext cx="3686607" cy="4681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CA" dirty="0"/>
              <a:t>Jurassic </a:t>
            </a:r>
          </a:p>
          <a:p>
            <a:endParaRPr lang="en-CA" dirty="0"/>
          </a:p>
          <a:p>
            <a:r>
              <a:rPr lang="en-CA" dirty="0"/>
              <a:t>Bimodal Li distribution</a:t>
            </a:r>
          </a:p>
          <a:p>
            <a:pPr marL="0" indent="0">
              <a:buNone/>
            </a:pPr>
            <a:endParaRPr lang="en-CA" dirty="0"/>
          </a:p>
          <a:p>
            <a:r>
              <a:rPr lang="en-CA" dirty="0"/>
              <a:t>High Li introduced through underlying red beds</a:t>
            </a:r>
          </a:p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23325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B02E172-4525-4D65-8362-D7EFC232D9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936783" y="1317576"/>
            <a:ext cx="7917611" cy="511663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58BCA72-6C4C-454B-87B7-5A96A1CB3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Smackover Formation</a:t>
            </a:r>
            <a:br>
              <a:rPr lang="en-CA" dirty="0"/>
            </a:br>
            <a:endParaRPr lang="en-CA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C1EB7AA-CC4D-454F-81EB-BF86564EC07B}"/>
              </a:ext>
            </a:extLst>
          </p:cNvPr>
          <p:cNvGraphicFramePr>
            <a:graphicFrameLocks/>
          </p:cNvGraphicFramePr>
          <p:nvPr/>
        </p:nvGraphicFramePr>
        <p:xfrm>
          <a:off x="4007796" y="1575301"/>
          <a:ext cx="7693799" cy="4601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2AF723B-31EC-4075-B5BA-6B66733A865E}"/>
              </a:ext>
            </a:extLst>
          </p:cNvPr>
          <p:cNvSpPr txBox="1">
            <a:spLocks/>
          </p:cNvSpPr>
          <p:nvPr/>
        </p:nvSpPr>
        <p:spPr>
          <a:xfrm>
            <a:off x="250176" y="1853248"/>
            <a:ext cx="3686607" cy="4681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CA" dirty="0"/>
              <a:t>Jurassic </a:t>
            </a:r>
          </a:p>
          <a:p>
            <a:endParaRPr lang="en-CA" dirty="0"/>
          </a:p>
          <a:p>
            <a:r>
              <a:rPr lang="en-CA" dirty="0"/>
              <a:t>Bimodal Li distribution</a:t>
            </a:r>
          </a:p>
          <a:p>
            <a:pPr marL="0" indent="0">
              <a:buNone/>
            </a:pPr>
            <a:endParaRPr lang="en-CA" dirty="0"/>
          </a:p>
          <a:p>
            <a:r>
              <a:rPr lang="en-CA" dirty="0"/>
              <a:t>High Li introduced through underlying red beds</a:t>
            </a:r>
          </a:p>
          <a:p>
            <a:endParaRPr lang="en-CA" dirty="0"/>
          </a:p>
          <a:p>
            <a:r>
              <a:rPr lang="en-CA" dirty="0"/>
              <a:t>How Li correlates with H</a:t>
            </a:r>
            <a:r>
              <a:rPr lang="en-CA" baseline="-25000" dirty="0"/>
              <a:t>2</a:t>
            </a:r>
            <a:r>
              <a:rPr lang="en-CA" dirty="0"/>
              <a:t>S if sourced from an oxidized rock</a:t>
            </a:r>
          </a:p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21424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4B6BD-BC1F-434A-A4FA-432788175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/>
              <a:t>Leduc + Nisku Formation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FE43B80-1DD6-47FF-AC2E-0EF3A00A1417}"/>
              </a:ext>
            </a:extLst>
          </p:cNvPr>
          <p:cNvSpPr txBox="1">
            <a:spLocks/>
          </p:cNvSpPr>
          <p:nvPr/>
        </p:nvSpPr>
        <p:spPr>
          <a:xfrm>
            <a:off x="398166" y="1724114"/>
            <a:ext cx="4553213" cy="4681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CA" dirty="0"/>
              <a:t>Middle-Late Devonian</a:t>
            </a:r>
          </a:p>
          <a:p>
            <a:pPr algn="ctr"/>
            <a:endParaRPr lang="en-CA" dirty="0"/>
          </a:p>
          <a:p>
            <a:pPr algn="ctr"/>
            <a:r>
              <a:rPr lang="en-CA" dirty="0"/>
              <a:t>Multiple Li distribution (appears reef dependent)</a:t>
            </a:r>
          </a:p>
          <a:p>
            <a:pPr algn="ctr"/>
            <a:endParaRPr lang="en-CA" dirty="0"/>
          </a:p>
          <a:p>
            <a:pPr algn="ctr"/>
            <a:r>
              <a:rPr lang="en-CA" dirty="0"/>
              <a:t>Li ~30 mg/L or ~70 mg/L</a:t>
            </a:r>
          </a:p>
          <a:p>
            <a:pPr marL="0" indent="0" algn="ctr">
              <a:buNone/>
            </a:pPr>
            <a:endParaRPr lang="en-CA" dirty="0"/>
          </a:p>
          <a:p>
            <a:pPr algn="ctr"/>
            <a:r>
              <a:rPr lang="en-CA" dirty="0"/>
              <a:t>Li from dissolution K-salts or interaction with silicates or dolomitization</a:t>
            </a:r>
          </a:p>
          <a:p>
            <a:pPr algn="ctr"/>
            <a:endParaRPr lang="en-CA" dirty="0"/>
          </a:p>
          <a:p>
            <a:pPr algn="ctr"/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AB9BB2-6C21-45DE-AEE2-7A4E91A86F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823" r="25877" b="20273"/>
          <a:stretch/>
        </p:blipFill>
        <p:spPr bwMode="auto">
          <a:xfrm>
            <a:off x="6096000" y="1083282"/>
            <a:ext cx="5334000" cy="556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824872B-03C2-41C8-AB1B-2CF4750EDA54}"/>
              </a:ext>
            </a:extLst>
          </p:cNvPr>
          <p:cNvSpPr/>
          <p:nvPr/>
        </p:nvSpPr>
        <p:spPr>
          <a:xfrm>
            <a:off x="7526671" y="3088851"/>
            <a:ext cx="713065" cy="44843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D64DC7-1C11-4727-A17E-9B70ADAE9261}"/>
              </a:ext>
            </a:extLst>
          </p:cNvPr>
          <p:cNvSpPr txBox="1"/>
          <p:nvPr/>
        </p:nvSpPr>
        <p:spPr>
          <a:xfrm>
            <a:off x="6564669" y="2124603"/>
            <a:ext cx="2788313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Leduc/Nisku Formation</a:t>
            </a:r>
          </a:p>
          <a:p>
            <a:pPr algn="ctr"/>
            <a:r>
              <a:rPr lang="en-CA" dirty="0"/>
              <a:t>(carbonates)</a:t>
            </a: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E51CEE86-E3DA-4DD2-B5C8-B77543562F19}"/>
              </a:ext>
            </a:extLst>
          </p:cNvPr>
          <p:cNvSpPr/>
          <p:nvPr/>
        </p:nvSpPr>
        <p:spPr>
          <a:xfrm>
            <a:off x="9822234" y="5204298"/>
            <a:ext cx="457200" cy="457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513D2A28-1BE3-4622-8FEE-D649A5B45E15}"/>
              </a:ext>
            </a:extLst>
          </p:cNvPr>
          <p:cNvSpPr/>
          <p:nvPr/>
        </p:nvSpPr>
        <p:spPr>
          <a:xfrm>
            <a:off x="10577749" y="4228289"/>
            <a:ext cx="457200" cy="457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B9BC47-4314-43A2-BF1D-C164914F4743}"/>
              </a:ext>
            </a:extLst>
          </p:cNvPr>
          <p:cNvSpPr txBox="1"/>
          <p:nvPr/>
        </p:nvSpPr>
        <p:spPr>
          <a:xfrm>
            <a:off x="9907333" y="3682856"/>
            <a:ext cx="1522667" cy="369332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Marcellus</a:t>
            </a:r>
          </a:p>
        </p:txBody>
      </p:sp>
    </p:spTree>
    <p:extLst>
      <p:ext uri="{BB962C8B-B14F-4D97-AF65-F5344CB8AC3E}">
        <p14:creationId xmlns:p14="http://schemas.microsoft.com/office/powerpoint/2010/main" val="33746828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4B6BD-BC1F-434A-A4FA-432788175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/>
              <a:t>Bakken Formation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FE43B80-1DD6-47FF-AC2E-0EF3A00A1417}"/>
              </a:ext>
            </a:extLst>
          </p:cNvPr>
          <p:cNvSpPr txBox="1">
            <a:spLocks/>
          </p:cNvSpPr>
          <p:nvPr/>
        </p:nvSpPr>
        <p:spPr>
          <a:xfrm>
            <a:off x="398166" y="1724114"/>
            <a:ext cx="4553213" cy="4681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CA" dirty="0"/>
              <a:t>Late Devonian</a:t>
            </a:r>
          </a:p>
          <a:p>
            <a:pPr algn="ctr"/>
            <a:endParaRPr lang="en-CA" dirty="0"/>
          </a:p>
          <a:p>
            <a:pPr algn="ctr"/>
            <a:r>
              <a:rPr lang="en-CA" dirty="0"/>
              <a:t>~60 ppm Li</a:t>
            </a:r>
          </a:p>
          <a:p>
            <a:pPr algn="ctr"/>
            <a:endParaRPr lang="en-CA" dirty="0"/>
          </a:p>
          <a:p>
            <a:pPr algn="ctr"/>
            <a:r>
              <a:rPr lang="en-CA" dirty="0"/>
              <a:t>Unimodal Li content</a:t>
            </a:r>
          </a:p>
          <a:p>
            <a:pPr algn="ctr"/>
            <a:endParaRPr lang="en-CA" dirty="0"/>
          </a:p>
          <a:p>
            <a:pPr algn="ctr"/>
            <a:r>
              <a:rPr lang="en-CA" dirty="0"/>
              <a:t>Similar chemistry to Leduc/Nisku</a:t>
            </a:r>
          </a:p>
          <a:p>
            <a:pPr algn="ctr"/>
            <a:endParaRPr lang="en-CA" dirty="0"/>
          </a:p>
          <a:p>
            <a:pPr algn="ctr"/>
            <a:r>
              <a:rPr lang="en-CA" dirty="0"/>
              <a:t>No published model about Li</a:t>
            </a:r>
          </a:p>
          <a:p>
            <a:pPr algn="ctr"/>
            <a:endParaRPr lang="en-CA" dirty="0"/>
          </a:p>
          <a:p>
            <a:pPr algn="ctr"/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AB9BB2-6C21-45DE-AEE2-7A4E91A86F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823" r="25877" b="20273"/>
          <a:stretch/>
        </p:blipFill>
        <p:spPr bwMode="auto">
          <a:xfrm>
            <a:off x="6096000" y="1083282"/>
            <a:ext cx="5334000" cy="556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824872B-03C2-41C8-AB1B-2CF4750EDA54}"/>
              </a:ext>
            </a:extLst>
          </p:cNvPr>
          <p:cNvSpPr/>
          <p:nvPr/>
        </p:nvSpPr>
        <p:spPr>
          <a:xfrm>
            <a:off x="7526671" y="3088851"/>
            <a:ext cx="713065" cy="44843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D64DC7-1C11-4727-A17E-9B70ADAE9261}"/>
              </a:ext>
            </a:extLst>
          </p:cNvPr>
          <p:cNvSpPr txBox="1"/>
          <p:nvPr/>
        </p:nvSpPr>
        <p:spPr>
          <a:xfrm>
            <a:off x="6564669" y="2124603"/>
            <a:ext cx="2788313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Leduc/Nisku Formation</a:t>
            </a:r>
          </a:p>
          <a:p>
            <a:pPr algn="ctr"/>
            <a:r>
              <a:rPr lang="en-CA" dirty="0"/>
              <a:t>(carbonates)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499C20-CCB9-4A42-B222-9C8B03EC9C4E}"/>
              </a:ext>
            </a:extLst>
          </p:cNvPr>
          <p:cNvSpPr txBox="1"/>
          <p:nvPr/>
        </p:nvSpPr>
        <p:spPr>
          <a:xfrm>
            <a:off x="7883203" y="4681587"/>
            <a:ext cx="2788313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Bakken Formation (black shale)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1516312-2547-43BF-A5C8-A8BCD6C0C0EC}"/>
              </a:ext>
            </a:extLst>
          </p:cNvPr>
          <p:cNvSpPr/>
          <p:nvPr/>
        </p:nvSpPr>
        <p:spPr>
          <a:xfrm>
            <a:off x="8338373" y="3755432"/>
            <a:ext cx="713065" cy="44843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48197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1DFAD-A7BA-446C-96C3-84D9A209D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Now what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7385A-57B6-4FD8-A787-62A69A7F1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908399" cy="4195481"/>
          </a:xfrm>
        </p:spPr>
        <p:txBody>
          <a:bodyPr/>
          <a:lstStyle/>
          <a:p>
            <a:r>
              <a:rPr lang="en-CA" dirty="0"/>
              <a:t>Proposed either silicates or evaporites as origin of Li, mostly circumstantial evidence </a:t>
            </a:r>
          </a:p>
          <a:p>
            <a:endParaRPr lang="en-CA" dirty="0"/>
          </a:p>
          <a:p>
            <a:r>
              <a:rPr lang="en-CA" dirty="0"/>
              <a:t>The approach:</a:t>
            </a:r>
          </a:p>
          <a:p>
            <a:pPr lvl="1"/>
            <a:r>
              <a:rPr lang="en-CA" dirty="0"/>
              <a:t>Investigate ‘high’ Li brines at Leduc/Nisku + Bakken Fm (w/ Shanshan Li – </a:t>
            </a:r>
            <a:r>
              <a:rPr lang="en-CA" dirty="0" err="1"/>
              <a:t>McS</a:t>
            </a:r>
            <a:r>
              <a:rPr lang="en-CA" dirty="0"/>
              <a:t> student)</a:t>
            </a:r>
          </a:p>
          <a:p>
            <a:pPr lvl="1"/>
            <a:r>
              <a:rPr lang="en-CA" dirty="0"/>
              <a:t>Investigate lower Li brine (Ellerslie Formation, Cretaceous age - &gt; 30 mg/L Li)</a:t>
            </a:r>
          </a:p>
          <a:p>
            <a:pPr lvl="1"/>
            <a:r>
              <a:rPr lang="en-CA" dirty="0"/>
              <a:t>Petrographic work + in-situ analysis</a:t>
            </a:r>
          </a:p>
          <a:p>
            <a:pPr lvl="1"/>
            <a:r>
              <a:rPr lang="en-CA" dirty="0"/>
              <a:t>Multivariate analysis</a:t>
            </a:r>
          </a:p>
        </p:txBody>
      </p:sp>
    </p:spTree>
    <p:extLst>
      <p:ext uri="{BB962C8B-B14F-4D97-AF65-F5344CB8AC3E}">
        <p14:creationId xmlns:p14="http://schemas.microsoft.com/office/powerpoint/2010/main" val="3217970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A25D8FB-C0FE-4CFC-88C2-ACD6680D6F30}"/>
              </a:ext>
            </a:extLst>
          </p:cNvPr>
          <p:cNvSpPr/>
          <p:nvPr/>
        </p:nvSpPr>
        <p:spPr>
          <a:xfrm>
            <a:off x="1537283" y="714374"/>
            <a:ext cx="2228850" cy="2228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BA2729-53DA-407C-82A1-311324F392D3}"/>
              </a:ext>
            </a:extLst>
          </p:cNvPr>
          <p:cNvSpPr txBox="1"/>
          <p:nvPr/>
        </p:nvSpPr>
        <p:spPr>
          <a:xfrm>
            <a:off x="1761121" y="1644133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PhD Research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1864DB-DD6D-4635-8432-6C4BD4D593F7}"/>
              </a:ext>
            </a:extLst>
          </p:cNvPr>
          <p:cNvSpPr txBox="1"/>
          <p:nvPr/>
        </p:nvSpPr>
        <p:spPr>
          <a:xfrm>
            <a:off x="713791" y="3428999"/>
            <a:ext cx="39102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Hyper-enriched black shales (Yukon, Canada + </a:t>
            </a:r>
            <a:r>
              <a:rPr lang="en-CA" sz="2000" dirty="0" err="1"/>
              <a:t>Zunyi</a:t>
            </a:r>
            <a:r>
              <a:rPr lang="en-CA" sz="2000" dirty="0"/>
              <a:t>, South China)</a:t>
            </a:r>
          </a:p>
        </p:txBody>
      </p:sp>
      <p:pic>
        <p:nvPicPr>
          <p:cNvPr id="5" name="Picture 4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C56A6965-7CD4-4E56-B24A-967DA5B9B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8" y="554643"/>
            <a:ext cx="7358394" cy="55187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7380A0-BD12-48A5-818B-034CF26C8872}"/>
              </a:ext>
            </a:extLst>
          </p:cNvPr>
          <p:cNvSpPr txBox="1"/>
          <p:nvPr/>
        </p:nvSpPr>
        <p:spPr>
          <a:xfrm>
            <a:off x="600323" y="4730382"/>
            <a:ext cx="3910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~4 wt% Ni content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159AE7-66AA-43CA-B519-BC360BA2820D}"/>
              </a:ext>
            </a:extLst>
          </p:cNvPr>
          <p:cNvSpPr txBox="1"/>
          <p:nvPr/>
        </p:nvSpPr>
        <p:spPr>
          <a:xfrm>
            <a:off x="600323" y="5365552"/>
            <a:ext cx="3910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Millerite – </a:t>
            </a:r>
            <a:r>
              <a:rPr lang="en-CA" sz="2000" dirty="0" err="1"/>
              <a:t>NiS</a:t>
            </a:r>
            <a:endParaRPr lang="en-CA" sz="2000" dirty="0"/>
          </a:p>
          <a:p>
            <a:pPr algn="ctr"/>
            <a:r>
              <a:rPr lang="en-CA" sz="2000" dirty="0"/>
              <a:t>Ba-NH</a:t>
            </a:r>
            <a:r>
              <a:rPr lang="en-CA" sz="2000" baseline="-25000" dirty="0"/>
              <a:t>4</a:t>
            </a:r>
            <a:r>
              <a:rPr lang="en-CA" sz="2000" dirty="0"/>
              <a:t>-feldspar</a:t>
            </a:r>
          </a:p>
        </p:txBody>
      </p:sp>
    </p:spTree>
    <p:extLst>
      <p:ext uri="{BB962C8B-B14F-4D97-AF65-F5344CB8AC3E}">
        <p14:creationId xmlns:p14="http://schemas.microsoft.com/office/powerpoint/2010/main" val="20788173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58C93-C29C-4EBE-A2D3-1431FAFB9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Multivariate analysis - </a:t>
            </a:r>
            <a:r>
              <a:rPr lang="en-CA" dirty="0" err="1"/>
              <a:t>PCA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B18B3-6D26-433C-811A-A0F5DA704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917" y="1331259"/>
            <a:ext cx="5592149" cy="4195481"/>
          </a:xfrm>
        </p:spPr>
        <p:txBody>
          <a:bodyPr/>
          <a:lstStyle/>
          <a:p>
            <a:r>
              <a:rPr lang="en-CA" dirty="0"/>
              <a:t>~840 samples where &gt;90% have Cl, Br, B, Na, K, Li, Ca, Mg, Sr and 85-75% have TDS, Ba, SO4 data</a:t>
            </a:r>
          </a:p>
          <a:p>
            <a:r>
              <a:rPr lang="en-CA" dirty="0"/>
              <a:t>Includes siliciclastic and carbonate reservoirs from North America</a:t>
            </a:r>
          </a:p>
          <a:p>
            <a:r>
              <a:rPr lang="en-CA" dirty="0"/>
              <a:t>Data from USGS Formation Water Database</a:t>
            </a:r>
          </a:p>
        </p:txBody>
      </p:sp>
    </p:spTree>
    <p:extLst>
      <p:ext uri="{BB962C8B-B14F-4D97-AF65-F5344CB8AC3E}">
        <p14:creationId xmlns:p14="http://schemas.microsoft.com/office/powerpoint/2010/main" val="31287801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58C93-C29C-4EBE-A2D3-1431FAFB9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Multivariate analysis - </a:t>
            </a:r>
            <a:r>
              <a:rPr lang="en-CA" dirty="0" err="1"/>
              <a:t>PCA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B18B3-6D26-433C-811A-A0F5DA704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917" y="1331259"/>
            <a:ext cx="5592149" cy="4195481"/>
          </a:xfrm>
        </p:spPr>
        <p:txBody>
          <a:bodyPr/>
          <a:lstStyle/>
          <a:p>
            <a:r>
              <a:rPr lang="en-CA" dirty="0"/>
              <a:t>~840 samples where &gt;90% have Cl, Br, B, Na, K, Li, Ca, Mg, Sr and 85-75% have TDS, Ba, SO4 data</a:t>
            </a:r>
          </a:p>
          <a:p>
            <a:r>
              <a:rPr lang="en-CA" dirty="0"/>
              <a:t>Includes siliciclastic and carbonate reservoirs from North America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9C6163-1475-4BF9-BA54-08CE32377C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5" t="12127" r="7218" b="4153"/>
          <a:stretch/>
        </p:blipFill>
        <p:spPr>
          <a:xfrm>
            <a:off x="1153885" y="3429000"/>
            <a:ext cx="5204259" cy="32143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DB50E0-F942-425A-888B-E28ACA91B9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2" t="11213" r="9607" b="8902"/>
          <a:stretch/>
        </p:blipFill>
        <p:spPr>
          <a:xfrm>
            <a:off x="6982120" y="1594885"/>
            <a:ext cx="5022038" cy="486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420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F9AF9-7244-4FA6-BA7C-0215E0AEB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Principal component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91D62-5378-4D4C-922D-08DAD15A4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2063224"/>
            <a:ext cx="4886941" cy="4609139"/>
          </a:xfrm>
        </p:spPr>
        <p:txBody>
          <a:bodyPr/>
          <a:lstStyle/>
          <a:p>
            <a:r>
              <a:rPr lang="en-CA" dirty="0"/>
              <a:t>Dimension reduction technique</a:t>
            </a:r>
          </a:p>
          <a:p>
            <a:endParaRPr lang="en-CA" dirty="0"/>
          </a:p>
          <a:p>
            <a:r>
              <a:rPr lang="en-CA" dirty="0"/>
              <a:t>X number of variables reduced to few variables that contain most of the datasets variance </a:t>
            </a:r>
          </a:p>
          <a:p>
            <a:endParaRPr lang="en-CA" dirty="0"/>
          </a:p>
          <a:p>
            <a:r>
              <a:rPr lang="en-CA" dirty="0"/>
              <a:t>Computed Principal Component are linear sums of original variables</a:t>
            </a:r>
          </a:p>
          <a:p>
            <a:endParaRPr lang="en-CA" dirty="0"/>
          </a:p>
          <a:p>
            <a:r>
              <a:rPr lang="en-CA" dirty="0"/>
              <a:t>Project original variables as vectors onto principal component axis </a:t>
            </a: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82345EF5-F81F-44B1-A719-3607DAA9B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554" y="1695450"/>
            <a:ext cx="5240335" cy="470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892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F9AF9-7244-4FA6-BA7C-0215E0AEB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Principal component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91D62-5378-4D4C-922D-08DAD15A4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2063224"/>
            <a:ext cx="4886941" cy="4609139"/>
          </a:xfrm>
        </p:spPr>
        <p:txBody>
          <a:bodyPr/>
          <a:lstStyle/>
          <a:p>
            <a:r>
              <a:rPr lang="en-CA" dirty="0"/>
              <a:t>Dimension reduction technique</a:t>
            </a:r>
          </a:p>
          <a:p>
            <a:endParaRPr lang="en-CA" dirty="0"/>
          </a:p>
          <a:p>
            <a:r>
              <a:rPr lang="en-CA" dirty="0"/>
              <a:t>X number of variables reduced to few variables that contain most of the datasets variance </a:t>
            </a:r>
          </a:p>
          <a:p>
            <a:endParaRPr lang="en-CA" dirty="0"/>
          </a:p>
          <a:p>
            <a:r>
              <a:rPr lang="en-CA" dirty="0"/>
              <a:t>Computed Principal Component are linear sums of original variables</a:t>
            </a:r>
          </a:p>
          <a:p>
            <a:endParaRPr lang="en-CA" dirty="0"/>
          </a:p>
          <a:p>
            <a:r>
              <a:rPr lang="en-CA" dirty="0"/>
              <a:t>Project original variables as vectors onto principal component axis </a:t>
            </a: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82345EF5-F81F-44B1-A719-3607DAA9B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554" y="1695450"/>
            <a:ext cx="5240335" cy="470983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B8B7A02-F821-46B9-94DB-06F1F8BF040F}"/>
              </a:ext>
            </a:extLst>
          </p:cNvPr>
          <p:cNvCxnSpPr/>
          <p:nvPr/>
        </p:nvCxnSpPr>
        <p:spPr>
          <a:xfrm flipV="1">
            <a:off x="6848061" y="2415209"/>
            <a:ext cx="4204252" cy="302149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A320F7-4918-4CDE-9FD2-B5B46A29B08B}"/>
              </a:ext>
            </a:extLst>
          </p:cNvPr>
          <p:cNvCxnSpPr>
            <a:cxnSpLocks/>
          </p:cNvCxnSpPr>
          <p:nvPr/>
        </p:nvCxnSpPr>
        <p:spPr>
          <a:xfrm flipH="1" flipV="1">
            <a:off x="8299174" y="2961861"/>
            <a:ext cx="1381539" cy="184867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AF0FF9A-EFE6-4013-AADA-88FFEA6C273A}"/>
              </a:ext>
            </a:extLst>
          </p:cNvPr>
          <p:cNvSpPr txBox="1"/>
          <p:nvPr/>
        </p:nvSpPr>
        <p:spPr>
          <a:xfrm rot="19397745">
            <a:off x="10691192" y="1896212"/>
            <a:ext cx="824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</a:rPr>
              <a:t>PC1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A2789F-4802-47E3-8681-E5A63AF316AE}"/>
              </a:ext>
            </a:extLst>
          </p:cNvPr>
          <p:cNvSpPr txBox="1"/>
          <p:nvPr/>
        </p:nvSpPr>
        <p:spPr>
          <a:xfrm rot="19397745">
            <a:off x="7752523" y="2457702"/>
            <a:ext cx="824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</a:rPr>
              <a:t>PC2</a:t>
            </a:r>
          </a:p>
        </p:txBody>
      </p:sp>
    </p:spTree>
    <p:extLst>
      <p:ext uri="{BB962C8B-B14F-4D97-AF65-F5344CB8AC3E}">
        <p14:creationId xmlns:p14="http://schemas.microsoft.com/office/powerpoint/2010/main" val="4075771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47A77-9C5E-4C97-B94C-0050B606E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PCA</a:t>
            </a:r>
            <a:r>
              <a:rPr lang="en-CA" dirty="0"/>
              <a:t> Loadings</a:t>
            </a:r>
            <a:r>
              <a:rPr lang="en-CA" baseline="30000" dirty="0"/>
              <a:t>*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AAF705-D16E-4506-A1A6-E24502275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89" y="2023292"/>
            <a:ext cx="10982422" cy="28114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610ADF-7357-43E4-B6D9-9F2EC6F12008}"/>
              </a:ext>
            </a:extLst>
          </p:cNvPr>
          <p:cNvSpPr txBox="1"/>
          <p:nvPr/>
        </p:nvSpPr>
        <p:spPr>
          <a:xfrm>
            <a:off x="363894" y="6055567"/>
            <a:ext cx="7492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* Do not worry, will not be going through all of this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39D480-B175-4D24-A333-C6D5DAAA07E3}"/>
              </a:ext>
            </a:extLst>
          </p:cNvPr>
          <p:cNvSpPr txBox="1"/>
          <p:nvPr/>
        </p:nvSpPr>
        <p:spPr>
          <a:xfrm>
            <a:off x="1435861" y="1641651"/>
            <a:ext cx="94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53.2%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287C73-3862-4131-93DA-355C0A933503}"/>
              </a:ext>
            </a:extLst>
          </p:cNvPr>
          <p:cNvSpPr txBox="1"/>
          <p:nvPr/>
        </p:nvSpPr>
        <p:spPr>
          <a:xfrm>
            <a:off x="2314341" y="1611449"/>
            <a:ext cx="94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11.8%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D0A996-5E35-4B4B-8EC8-8C3186CC299D}"/>
              </a:ext>
            </a:extLst>
          </p:cNvPr>
          <p:cNvSpPr txBox="1"/>
          <p:nvPr/>
        </p:nvSpPr>
        <p:spPr>
          <a:xfrm>
            <a:off x="3135111" y="1641651"/>
            <a:ext cx="94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10.5%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0A3287-AD9B-497F-A14D-6FE777E4C871}"/>
              </a:ext>
            </a:extLst>
          </p:cNvPr>
          <p:cNvSpPr txBox="1"/>
          <p:nvPr/>
        </p:nvSpPr>
        <p:spPr>
          <a:xfrm>
            <a:off x="3953430" y="1634981"/>
            <a:ext cx="94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8.46%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C096C3-438F-45C6-A54C-55F8A3794A84}"/>
              </a:ext>
            </a:extLst>
          </p:cNvPr>
          <p:cNvSpPr txBox="1"/>
          <p:nvPr/>
        </p:nvSpPr>
        <p:spPr>
          <a:xfrm>
            <a:off x="4776331" y="1657104"/>
            <a:ext cx="94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5.67%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55EBD7-21F3-4521-A922-8C82E740A395}"/>
              </a:ext>
            </a:extLst>
          </p:cNvPr>
          <p:cNvSpPr txBox="1"/>
          <p:nvPr/>
        </p:nvSpPr>
        <p:spPr>
          <a:xfrm>
            <a:off x="5650835" y="1622671"/>
            <a:ext cx="94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4.07%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0FD64F-6163-4193-80B6-EF0B47641FA7}"/>
              </a:ext>
            </a:extLst>
          </p:cNvPr>
          <p:cNvSpPr txBox="1"/>
          <p:nvPr/>
        </p:nvSpPr>
        <p:spPr>
          <a:xfrm>
            <a:off x="6460834" y="1641651"/>
            <a:ext cx="94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2.03%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E22CC1-5866-4A71-8C97-22137C1EFEAB}"/>
              </a:ext>
            </a:extLst>
          </p:cNvPr>
          <p:cNvSpPr txBox="1"/>
          <p:nvPr/>
        </p:nvSpPr>
        <p:spPr>
          <a:xfrm>
            <a:off x="7306653" y="1644795"/>
            <a:ext cx="94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1.8%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074A17-F27A-454E-BEE5-6D67A3A1EE02}"/>
              </a:ext>
            </a:extLst>
          </p:cNvPr>
          <p:cNvSpPr txBox="1"/>
          <p:nvPr/>
        </p:nvSpPr>
        <p:spPr>
          <a:xfrm>
            <a:off x="8161124" y="1644795"/>
            <a:ext cx="94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1.41%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FDB6BE-32A2-434D-9961-4FFF1A0597C0}"/>
              </a:ext>
            </a:extLst>
          </p:cNvPr>
          <p:cNvSpPr txBox="1"/>
          <p:nvPr/>
        </p:nvSpPr>
        <p:spPr>
          <a:xfrm>
            <a:off x="8992600" y="1651042"/>
            <a:ext cx="94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0.54%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1A51CE-7884-436F-8FCF-EEA4088B605A}"/>
              </a:ext>
            </a:extLst>
          </p:cNvPr>
          <p:cNvSpPr txBox="1"/>
          <p:nvPr/>
        </p:nvSpPr>
        <p:spPr>
          <a:xfrm>
            <a:off x="9842743" y="1629341"/>
            <a:ext cx="94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0.34%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2FE55D-4EC2-4B8F-9DDE-4A24BABA2824}"/>
              </a:ext>
            </a:extLst>
          </p:cNvPr>
          <p:cNvSpPr txBox="1"/>
          <p:nvPr/>
        </p:nvSpPr>
        <p:spPr>
          <a:xfrm>
            <a:off x="10691446" y="1629341"/>
            <a:ext cx="94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0.10%</a:t>
            </a:r>
          </a:p>
        </p:txBody>
      </p:sp>
    </p:spTree>
    <p:extLst>
      <p:ext uri="{BB962C8B-B14F-4D97-AF65-F5344CB8AC3E}">
        <p14:creationId xmlns:p14="http://schemas.microsoft.com/office/powerpoint/2010/main" val="19590956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47A77-9C5E-4C97-B94C-0050B606E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PCA</a:t>
            </a:r>
            <a:r>
              <a:rPr lang="en-CA" dirty="0"/>
              <a:t> Loadings</a:t>
            </a:r>
            <a:r>
              <a:rPr lang="en-CA" baseline="30000" dirty="0"/>
              <a:t>*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AAF705-D16E-4506-A1A6-E245022754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604789" y="2023292"/>
            <a:ext cx="10982422" cy="28114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610ADF-7357-43E4-B6D9-9F2EC6F12008}"/>
              </a:ext>
            </a:extLst>
          </p:cNvPr>
          <p:cNvSpPr txBox="1"/>
          <p:nvPr/>
        </p:nvSpPr>
        <p:spPr>
          <a:xfrm>
            <a:off x="363894" y="6055567"/>
            <a:ext cx="7492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* Do not worry, will not be going through all of this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39D480-B175-4D24-A333-C6D5DAAA07E3}"/>
              </a:ext>
            </a:extLst>
          </p:cNvPr>
          <p:cNvSpPr txBox="1"/>
          <p:nvPr/>
        </p:nvSpPr>
        <p:spPr>
          <a:xfrm>
            <a:off x="1435861" y="1641651"/>
            <a:ext cx="94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53.2%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287C73-3862-4131-93DA-355C0A933503}"/>
              </a:ext>
            </a:extLst>
          </p:cNvPr>
          <p:cNvSpPr txBox="1"/>
          <p:nvPr/>
        </p:nvSpPr>
        <p:spPr>
          <a:xfrm>
            <a:off x="2314341" y="1611449"/>
            <a:ext cx="94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11.8%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D0A996-5E35-4B4B-8EC8-8C3186CC299D}"/>
              </a:ext>
            </a:extLst>
          </p:cNvPr>
          <p:cNvSpPr txBox="1"/>
          <p:nvPr/>
        </p:nvSpPr>
        <p:spPr>
          <a:xfrm>
            <a:off x="3135111" y="1641651"/>
            <a:ext cx="94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10.5%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0A3287-AD9B-497F-A14D-6FE777E4C871}"/>
              </a:ext>
            </a:extLst>
          </p:cNvPr>
          <p:cNvSpPr txBox="1"/>
          <p:nvPr/>
        </p:nvSpPr>
        <p:spPr>
          <a:xfrm>
            <a:off x="3953430" y="1634981"/>
            <a:ext cx="94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8.46%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C096C3-438F-45C6-A54C-55F8A3794A84}"/>
              </a:ext>
            </a:extLst>
          </p:cNvPr>
          <p:cNvSpPr txBox="1"/>
          <p:nvPr/>
        </p:nvSpPr>
        <p:spPr>
          <a:xfrm>
            <a:off x="4776331" y="1657104"/>
            <a:ext cx="94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5.67%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55EBD7-21F3-4521-A922-8C82E740A395}"/>
              </a:ext>
            </a:extLst>
          </p:cNvPr>
          <p:cNvSpPr txBox="1"/>
          <p:nvPr/>
        </p:nvSpPr>
        <p:spPr>
          <a:xfrm>
            <a:off x="5650835" y="1622671"/>
            <a:ext cx="94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4.07%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0FD64F-6163-4193-80B6-EF0B47641FA7}"/>
              </a:ext>
            </a:extLst>
          </p:cNvPr>
          <p:cNvSpPr txBox="1"/>
          <p:nvPr/>
        </p:nvSpPr>
        <p:spPr>
          <a:xfrm>
            <a:off x="6460834" y="1641651"/>
            <a:ext cx="94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tx1">
                    <a:alpha val="40000"/>
                  </a:schemeClr>
                </a:solidFill>
              </a:rPr>
              <a:t>2.03%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E22CC1-5866-4A71-8C97-22137C1EFEAB}"/>
              </a:ext>
            </a:extLst>
          </p:cNvPr>
          <p:cNvSpPr txBox="1"/>
          <p:nvPr/>
        </p:nvSpPr>
        <p:spPr>
          <a:xfrm>
            <a:off x="7306653" y="1644795"/>
            <a:ext cx="94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tx1">
                    <a:alpha val="40000"/>
                  </a:schemeClr>
                </a:solidFill>
              </a:rPr>
              <a:t>1.8%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074A17-F27A-454E-BEE5-6D67A3A1EE02}"/>
              </a:ext>
            </a:extLst>
          </p:cNvPr>
          <p:cNvSpPr txBox="1"/>
          <p:nvPr/>
        </p:nvSpPr>
        <p:spPr>
          <a:xfrm>
            <a:off x="8161124" y="1644795"/>
            <a:ext cx="94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tx1">
                    <a:alpha val="40000"/>
                  </a:schemeClr>
                </a:solidFill>
              </a:rPr>
              <a:t>1.41%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FDB6BE-32A2-434D-9961-4FFF1A0597C0}"/>
              </a:ext>
            </a:extLst>
          </p:cNvPr>
          <p:cNvSpPr txBox="1"/>
          <p:nvPr/>
        </p:nvSpPr>
        <p:spPr>
          <a:xfrm>
            <a:off x="8992600" y="1651042"/>
            <a:ext cx="94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tx1">
                    <a:alpha val="40000"/>
                  </a:schemeClr>
                </a:solidFill>
              </a:rPr>
              <a:t>0.54%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1A51CE-7884-436F-8FCF-EEA4088B605A}"/>
              </a:ext>
            </a:extLst>
          </p:cNvPr>
          <p:cNvSpPr txBox="1"/>
          <p:nvPr/>
        </p:nvSpPr>
        <p:spPr>
          <a:xfrm>
            <a:off x="9842743" y="1629341"/>
            <a:ext cx="94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tx1">
                    <a:alpha val="40000"/>
                  </a:schemeClr>
                </a:solidFill>
              </a:rPr>
              <a:t>0.34%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2FE55D-4EC2-4B8F-9DDE-4A24BABA2824}"/>
              </a:ext>
            </a:extLst>
          </p:cNvPr>
          <p:cNvSpPr txBox="1"/>
          <p:nvPr/>
        </p:nvSpPr>
        <p:spPr>
          <a:xfrm>
            <a:off x="10691446" y="1629341"/>
            <a:ext cx="94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tx1">
                    <a:alpha val="40000"/>
                  </a:schemeClr>
                </a:solidFill>
              </a:rPr>
              <a:t>0.10%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45100D2-9259-4E41-8149-567AF71A41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155"/>
          <a:stretch/>
        </p:blipFill>
        <p:spPr>
          <a:xfrm>
            <a:off x="604789" y="2023292"/>
            <a:ext cx="5913457" cy="281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886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47A77-9C5E-4C97-B94C-0050B606E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PCA</a:t>
            </a:r>
            <a:r>
              <a:rPr lang="en-CA" dirty="0"/>
              <a:t> Loadings</a:t>
            </a:r>
            <a:r>
              <a:rPr lang="en-CA" baseline="30000" dirty="0"/>
              <a:t>*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AAF705-D16E-4506-A1A6-E245022754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604789" y="2023292"/>
            <a:ext cx="10982422" cy="28114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610ADF-7357-43E4-B6D9-9F2EC6F12008}"/>
              </a:ext>
            </a:extLst>
          </p:cNvPr>
          <p:cNvSpPr txBox="1"/>
          <p:nvPr/>
        </p:nvSpPr>
        <p:spPr>
          <a:xfrm>
            <a:off x="363894" y="6055567"/>
            <a:ext cx="7492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* Do not worry, will not be going through all of this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39D480-B175-4D24-A333-C6D5DAAA07E3}"/>
              </a:ext>
            </a:extLst>
          </p:cNvPr>
          <p:cNvSpPr txBox="1"/>
          <p:nvPr/>
        </p:nvSpPr>
        <p:spPr>
          <a:xfrm>
            <a:off x="1435861" y="1641651"/>
            <a:ext cx="94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53.2%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287C73-3862-4131-93DA-355C0A933503}"/>
              </a:ext>
            </a:extLst>
          </p:cNvPr>
          <p:cNvSpPr txBox="1"/>
          <p:nvPr/>
        </p:nvSpPr>
        <p:spPr>
          <a:xfrm>
            <a:off x="2314341" y="1611449"/>
            <a:ext cx="94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11.8%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D0A996-5E35-4B4B-8EC8-8C3186CC299D}"/>
              </a:ext>
            </a:extLst>
          </p:cNvPr>
          <p:cNvSpPr txBox="1"/>
          <p:nvPr/>
        </p:nvSpPr>
        <p:spPr>
          <a:xfrm>
            <a:off x="3135111" y="1641651"/>
            <a:ext cx="94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10.5%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0A3287-AD9B-497F-A14D-6FE777E4C871}"/>
              </a:ext>
            </a:extLst>
          </p:cNvPr>
          <p:cNvSpPr txBox="1"/>
          <p:nvPr/>
        </p:nvSpPr>
        <p:spPr>
          <a:xfrm>
            <a:off x="3953430" y="1634981"/>
            <a:ext cx="94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8.46%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C096C3-438F-45C6-A54C-55F8A3794A84}"/>
              </a:ext>
            </a:extLst>
          </p:cNvPr>
          <p:cNvSpPr txBox="1"/>
          <p:nvPr/>
        </p:nvSpPr>
        <p:spPr>
          <a:xfrm>
            <a:off x="4776331" y="1657104"/>
            <a:ext cx="94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5.67%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55EBD7-21F3-4521-A922-8C82E740A395}"/>
              </a:ext>
            </a:extLst>
          </p:cNvPr>
          <p:cNvSpPr txBox="1"/>
          <p:nvPr/>
        </p:nvSpPr>
        <p:spPr>
          <a:xfrm>
            <a:off x="5650835" y="1622671"/>
            <a:ext cx="94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4.07%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0FD64F-6163-4193-80B6-EF0B47641FA7}"/>
              </a:ext>
            </a:extLst>
          </p:cNvPr>
          <p:cNvSpPr txBox="1"/>
          <p:nvPr/>
        </p:nvSpPr>
        <p:spPr>
          <a:xfrm>
            <a:off x="6460834" y="1641651"/>
            <a:ext cx="94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tx1">
                    <a:alpha val="40000"/>
                  </a:schemeClr>
                </a:solidFill>
              </a:rPr>
              <a:t>2.03%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E22CC1-5866-4A71-8C97-22137C1EFEAB}"/>
              </a:ext>
            </a:extLst>
          </p:cNvPr>
          <p:cNvSpPr txBox="1"/>
          <p:nvPr/>
        </p:nvSpPr>
        <p:spPr>
          <a:xfrm>
            <a:off x="7306653" y="1644795"/>
            <a:ext cx="94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tx1">
                    <a:alpha val="40000"/>
                  </a:schemeClr>
                </a:solidFill>
              </a:rPr>
              <a:t>1.8%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074A17-F27A-454E-BEE5-6D67A3A1EE02}"/>
              </a:ext>
            </a:extLst>
          </p:cNvPr>
          <p:cNvSpPr txBox="1"/>
          <p:nvPr/>
        </p:nvSpPr>
        <p:spPr>
          <a:xfrm>
            <a:off x="8161124" y="1644795"/>
            <a:ext cx="94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tx1">
                    <a:alpha val="40000"/>
                  </a:schemeClr>
                </a:solidFill>
              </a:rPr>
              <a:t>1.41%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FDB6BE-32A2-434D-9961-4FFF1A0597C0}"/>
              </a:ext>
            </a:extLst>
          </p:cNvPr>
          <p:cNvSpPr txBox="1"/>
          <p:nvPr/>
        </p:nvSpPr>
        <p:spPr>
          <a:xfrm>
            <a:off x="8992600" y="1651042"/>
            <a:ext cx="94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tx1">
                    <a:alpha val="40000"/>
                  </a:schemeClr>
                </a:solidFill>
              </a:rPr>
              <a:t>0.54%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1A51CE-7884-436F-8FCF-EEA4088B605A}"/>
              </a:ext>
            </a:extLst>
          </p:cNvPr>
          <p:cNvSpPr txBox="1"/>
          <p:nvPr/>
        </p:nvSpPr>
        <p:spPr>
          <a:xfrm>
            <a:off x="9842743" y="1629341"/>
            <a:ext cx="94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tx1">
                    <a:alpha val="40000"/>
                  </a:schemeClr>
                </a:solidFill>
              </a:rPr>
              <a:t>0.34%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2FE55D-4EC2-4B8F-9DDE-4A24BABA2824}"/>
              </a:ext>
            </a:extLst>
          </p:cNvPr>
          <p:cNvSpPr txBox="1"/>
          <p:nvPr/>
        </p:nvSpPr>
        <p:spPr>
          <a:xfrm>
            <a:off x="10691446" y="1629341"/>
            <a:ext cx="94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tx1">
                    <a:alpha val="40000"/>
                  </a:schemeClr>
                </a:solidFill>
              </a:rPr>
              <a:t>0.10%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45100D2-9259-4E41-8149-567AF71A41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155"/>
          <a:stretch/>
        </p:blipFill>
        <p:spPr>
          <a:xfrm>
            <a:off x="604789" y="2023292"/>
            <a:ext cx="5913457" cy="281141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9754FC9-8CFA-4949-B48A-C0D393E22EC2}"/>
              </a:ext>
            </a:extLst>
          </p:cNvPr>
          <p:cNvSpPr/>
          <p:nvPr/>
        </p:nvSpPr>
        <p:spPr>
          <a:xfrm>
            <a:off x="2185071" y="3279828"/>
            <a:ext cx="962197" cy="29834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F21C4E-6308-4C0D-B1C3-85E391B6A1B6}"/>
              </a:ext>
            </a:extLst>
          </p:cNvPr>
          <p:cNvSpPr/>
          <p:nvPr/>
        </p:nvSpPr>
        <p:spPr>
          <a:xfrm>
            <a:off x="4727550" y="3271672"/>
            <a:ext cx="867895" cy="29834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8D8F9AE-54FF-482A-85D2-6A191AB0E0A7}"/>
              </a:ext>
            </a:extLst>
          </p:cNvPr>
          <p:cNvSpPr/>
          <p:nvPr/>
        </p:nvSpPr>
        <p:spPr>
          <a:xfrm>
            <a:off x="5605173" y="3276311"/>
            <a:ext cx="962197" cy="29834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85628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A9AD64-E76D-49F8-96EC-55F2341AC8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04" r="3616"/>
          <a:stretch/>
        </p:blipFill>
        <p:spPr>
          <a:xfrm>
            <a:off x="524312" y="637563"/>
            <a:ext cx="10918272" cy="58963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F79092-D088-458A-8CFB-1682F315DFD1}"/>
              </a:ext>
            </a:extLst>
          </p:cNvPr>
          <p:cNvSpPr txBox="1"/>
          <p:nvPr/>
        </p:nvSpPr>
        <p:spPr>
          <a:xfrm>
            <a:off x="6485179" y="4871089"/>
            <a:ext cx="50704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Angle between vectors = measure of variable correlation</a:t>
            </a:r>
          </a:p>
          <a:p>
            <a:pPr algn="ctr"/>
            <a:r>
              <a:rPr lang="en-CA" dirty="0">
                <a:solidFill>
                  <a:schemeClr val="bg1"/>
                </a:solidFill>
              </a:rPr>
              <a:t>-&gt; zero angle = highest positive correlation</a:t>
            </a:r>
          </a:p>
          <a:p>
            <a:pPr algn="ctr"/>
            <a:r>
              <a:rPr lang="en-CA" dirty="0">
                <a:solidFill>
                  <a:schemeClr val="bg1"/>
                </a:solidFill>
              </a:rPr>
              <a:t>180</a:t>
            </a:r>
            <a:r>
              <a:rPr lang="en-CA" baseline="30000" dirty="0">
                <a:solidFill>
                  <a:schemeClr val="bg1"/>
                </a:solidFill>
              </a:rPr>
              <a:t>°</a:t>
            </a:r>
            <a:r>
              <a:rPr lang="en-CA" dirty="0">
                <a:solidFill>
                  <a:schemeClr val="bg1"/>
                </a:solidFill>
              </a:rPr>
              <a:t> = highest negative correlation</a:t>
            </a:r>
          </a:p>
        </p:txBody>
      </p:sp>
    </p:spTree>
    <p:extLst>
      <p:ext uri="{BB962C8B-B14F-4D97-AF65-F5344CB8AC3E}">
        <p14:creationId xmlns:p14="http://schemas.microsoft.com/office/powerpoint/2010/main" val="42038579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A9AD64-E76D-49F8-96EC-55F2341AC8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04" r="3616"/>
          <a:stretch/>
        </p:blipFill>
        <p:spPr>
          <a:xfrm>
            <a:off x="524312" y="637563"/>
            <a:ext cx="10918272" cy="58963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F38892-0E54-40B7-A33A-4D9CC2633E2B}"/>
              </a:ext>
            </a:extLst>
          </p:cNvPr>
          <p:cNvSpPr txBox="1"/>
          <p:nvPr/>
        </p:nvSpPr>
        <p:spPr>
          <a:xfrm>
            <a:off x="6333686" y="4286774"/>
            <a:ext cx="28606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Li highly correlated with K and Br. Moderately correlated to B and Sr. </a:t>
            </a:r>
          </a:p>
          <a:p>
            <a:endParaRPr lang="en-CA" dirty="0">
              <a:solidFill>
                <a:schemeClr val="bg1"/>
              </a:solidFill>
            </a:endParaRPr>
          </a:p>
          <a:p>
            <a:r>
              <a:rPr lang="en-CA" dirty="0">
                <a:solidFill>
                  <a:schemeClr val="bg1"/>
                </a:solidFill>
              </a:rPr>
              <a:t>B and Sr not correlated with each other</a:t>
            </a:r>
          </a:p>
        </p:txBody>
      </p:sp>
    </p:spTree>
    <p:extLst>
      <p:ext uri="{BB962C8B-B14F-4D97-AF65-F5344CB8AC3E}">
        <p14:creationId xmlns:p14="http://schemas.microsoft.com/office/powerpoint/2010/main" val="38533947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A9AD64-E76D-49F8-96EC-55F2341AC8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1" r="971"/>
          <a:stretch/>
        </p:blipFill>
        <p:spPr>
          <a:xfrm>
            <a:off x="524312" y="637563"/>
            <a:ext cx="10918272" cy="58963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F38892-0E54-40B7-A33A-4D9CC2633E2B}"/>
              </a:ext>
            </a:extLst>
          </p:cNvPr>
          <p:cNvSpPr txBox="1"/>
          <p:nvPr/>
        </p:nvSpPr>
        <p:spPr>
          <a:xfrm>
            <a:off x="7556430" y="4466111"/>
            <a:ext cx="28606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Li highly correlated with K and Br. </a:t>
            </a:r>
          </a:p>
          <a:p>
            <a:endParaRPr lang="en-CA" dirty="0">
              <a:solidFill>
                <a:schemeClr val="bg1"/>
              </a:solidFill>
            </a:endParaRPr>
          </a:p>
          <a:p>
            <a:r>
              <a:rPr lang="en-CA" dirty="0">
                <a:solidFill>
                  <a:schemeClr val="bg1"/>
                </a:solidFill>
              </a:rPr>
              <a:t>Negatively correlated with B.</a:t>
            </a:r>
          </a:p>
        </p:txBody>
      </p:sp>
    </p:spTree>
    <p:extLst>
      <p:ext uri="{BB962C8B-B14F-4D97-AF65-F5344CB8AC3E}">
        <p14:creationId xmlns:p14="http://schemas.microsoft.com/office/powerpoint/2010/main" val="2003382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A25D8FB-C0FE-4CFC-88C2-ACD6680D6F30}"/>
              </a:ext>
            </a:extLst>
          </p:cNvPr>
          <p:cNvSpPr/>
          <p:nvPr/>
        </p:nvSpPr>
        <p:spPr>
          <a:xfrm>
            <a:off x="1537283" y="714374"/>
            <a:ext cx="2228850" cy="2228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BA2729-53DA-407C-82A1-311324F392D3}"/>
              </a:ext>
            </a:extLst>
          </p:cNvPr>
          <p:cNvSpPr txBox="1"/>
          <p:nvPr/>
        </p:nvSpPr>
        <p:spPr>
          <a:xfrm>
            <a:off x="1761121" y="1644133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PhD Research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1864DB-DD6D-4635-8432-6C4BD4D593F7}"/>
              </a:ext>
            </a:extLst>
          </p:cNvPr>
          <p:cNvSpPr txBox="1"/>
          <p:nvPr/>
        </p:nvSpPr>
        <p:spPr>
          <a:xfrm>
            <a:off x="713791" y="3428999"/>
            <a:ext cx="39102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Hyper-enriched black shales (Yukon, Canada + </a:t>
            </a:r>
            <a:r>
              <a:rPr lang="en-CA" sz="2000" dirty="0" err="1"/>
              <a:t>Zunyi</a:t>
            </a:r>
            <a:r>
              <a:rPr lang="en-CA" sz="2000" dirty="0"/>
              <a:t>, South China)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6A6965-7CD4-4E56-B24A-967DA5B9B2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718146" y="554643"/>
            <a:ext cx="7351858" cy="55187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7380A0-BD12-48A5-818B-034CF26C8872}"/>
              </a:ext>
            </a:extLst>
          </p:cNvPr>
          <p:cNvSpPr txBox="1"/>
          <p:nvPr/>
        </p:nvSpPr>
        <p:spPr>
          <a:xfrm>
            <a:off x="600323" y="4730382"/>
            <a:ext cx="3910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 err="1"/>
              <a:t>NiS</a:t>
            </a:r>
            <a:r>
              <a:rPr lang="en-CA" sz="2000" dirty="0"/>
              <a:t> replacing ZnS via late-diagenetic dissolution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E5C163-C022-4AB4-91E5-0F0EA224EBCE}"/>
              </a:ext>
            </a:extLst>
          </p:cNvPr>
          <p:cNvSpPr txBox="1"/>
          <p:nvPr/>
        </p:nvSpPr>
        <p:spPr>
          <a:xfrm>
            <a:off x="9718765" y="4545716"/>
            <a:ext cx="618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ZnS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B08A88-CDF7-4BC9-B6C9-661E2DDA660F}"/>
              </a:ext>
            </a:extLst>
          </p:cNvPr>
          <p:cNvSpPr txBox="1"/>
          <p:nvPr/>
        </p:nvSpPr>
        <p:spPr>
          <a:xfrm>
            <a:off x="7136674" y="3670505"/>
            <a:ext cx="618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>
                <a:solidFill>
                  <a:schemeClr val="bg1"/>
                </a:solidFill>
              </a:rPr>
              <a:t>NiS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491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226BE6C3-7232-4481-A883-D3BA5E846FF3}"/>
              </a:ext>
            </a:extLst>
          </p:cNvPr>
          <p:cNvGraphicFramePr>
            <a:graphicFrameLocks/>
          </p:cNvGraphicFramePr>
          <p:nvPr/>
        </p:nvGraphicFramePr>
        <p:xfrm>
          <a:off x="183176" y="105770"/>
          <a:ext cx="5830799" cy="3323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26BE6C3-7232-4481-A883-D3BA5E846FF3}"/>
              </a:ext>
            </a:extLst>
          </p:cNvPr>
          <p:cNvGraphicFramePr>
            <a:graphicFrameLocks/>
          </p:cNvGraphicFramePr>
          <p:nvPr/>
        </p:nvGraphicFramePr>
        <p:xfrm>
          <a:off x="6096000" y="105770"/>
          <a:ext cx="5830800" cy="3393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26BE6C3-7232-4481-A883-D3BA5E846F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3808669"/>
              </p:ext>
            </p:extLst>
          </p:nvPr>
        </p:nvGraphicFramePr>
        <p:xfrm>
          <a:off x="2708910" y="3223260"/>
          <a:ext cx="6033874" cy="3528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042880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96534E0-C733-48DF-8743-8AECB15011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9138577"/>
              </p:ext>
            </p:extLst>
          </p:nvPr>
        </p:nvGraphicFramePr>
        <p:xfrm>
          <a:off x="606490" y="456714"/>
          <a:ext cx="10245012" cy="6121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98761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96534E0-C733-48DF-8743-8AECB15011FF}"/>
              </a:ext>
            </a:extLst>
          </p:cNvPr>
          <p:cNvGraphicFramePr>
            <a:graphicFrameLocks/>
          </p:cNvGraphicFramePr>
          <p:nvPr/>
        </p:nvGraphicFramePr>
        <p:xfrm>
          <a:off x="606490" y="456714"/>
          <a:ext cx="10245012" cy="6121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E401E27-B854-4FB2-82BA-C4B27862457A}"/>
              </a:ext>
            </a:extLst>
          </p:cNvPr>
          <p:cNvCxnSpPr/>
          <p:nvPr/>
        </p:nvCxnSpPr>
        <p:spPr>
          <a:xfrm flipV="1">
            <a:off x="1486133" y="1277808"/>
            <a:ext cx="1352939" cy="432007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2C0DA22-3238-4319-A5FB-E5297076A129}"/>
              </a:ext>
            </a:extLst>
          </p:cNvPr>
          <p:cNvCxnSpPr>
            <a:cxnSpLocks/>
          </p:cNvCxnSpPr>
          <p:nvPr/>
        </p:nvCxnSpPr>
        <p:spPr>
          <a:xfrm flipV="1">
            <a:off x="1486133" y="5150012"/>
            <a:ext cx="7707086" cy="44787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46C8455-2E40-4737-B7A9-562E534FBAE6}"/>
              </a:ext>
            </a:extLst>
          </p:cNvPr>
          <p:cNvSpPr txBox="1"/>
          <p:nvPr/>
        </p:nvSpPr>
        <p:spPr>
          <a:xfrm>
            <a:off x="2408232" y="860008"/>
            <a:ext cx="1352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High K/Br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2DA28C-7A04-405A-9F86-6B7306C1DD31}"/>
              </a:ext>
            </a:extLst>
          </p:cNvPr>
          <p:cNvSpPr txBox="1"/>
          <p:nvPr/>
        </p:nvSpPr>
        <p:spPr>
          <a:xfrm>
            <a:off x="9151229" y="5150012"/>
            <a:ext cx="1352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Low K/Br</a:t>
            </a:r>
          </a:p>
        </p:txBody>
      </p:sp>
    </p:spTree>
    <p:extLst>
      <p:ext uri="{BB962C8B-B14F-4D97-AF65-F5344CB8AC3E}">
        <p14:creationId xmlns:p14="http://schemas.microsoft.com/office/powerpoint/2010/main" val="23152025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96534E0-C733-48DF-8743-8AECB15011FF}"/>
              </a:ext>
            </a:extLst>
          </p:cNvPr>
          <p:cNvGraphicFramePr>
            <a:graphicFrameLocks/>
          </p:cNvGraphicFramePr>
          <p:nvPr/>
        </p:nvGraphicFramePr>
        <p:xfrm>
          <a:off x="671804" y="368316"/>
          <a:ext cx="10546702" cy="6121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21DB222-9B44-4D3C-82FF-DAC4E6A493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865"/>
          <a:stretch/>
        </p:blipFill>
        <p:spPr>
          <a:xfrm>
            <a:off x="7910901" y="895738"/>
            <a:ext cx="3126434" cy="1866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682350-DDB2-4EC8-AEEE-72198EAC8C9B}"/>
              </a:ext>
            </a:extLst>
          </p:cNvPr>
          <p:cNvSpPr txBox="1"/>
          <p:nvPr/>
        </p:nvSpPr>
        <p:spPr>
          <a:xfrm>
            <a:off x="3701580" y="1944364"/>
            <a:ext cx="4054832" cy="36933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Bakken Formation – Late Devonian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962EED-5FC8-45D4-9724-76D01FF06487}"/>
              </a:ext>
            </a:extLst>
          </p:cNvPr>
          <p:cNvSpPr txBox="1"/>
          <p:nvPr/>
        </p:nvSpPr>
        <p:spPr>
          <a:xfrm>
            <a:off x="3298808" y="3031671"/>
            <a:ext cx="6859119" cy="36933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Leduc/Nisku Formation – Late Devonian carbonates Alberta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7787FB-5643-4FC4-9397-79207E1A0825}"/>
              </a:ext>
            </a:extLst>
          </p:cNvPr>
          <p:cNvSpPr txBox="1"/>
          <p:nvPr/>
        </p:nvSpPr>
        <p:spPr>
          <a:xfrm>
            <a:off x="2954136" y="4016442"/>
            <a:ext cx="6650733" cy="36933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Ellerslie Formation, sandy shale – Early Cretaceous Alberta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BF677278-9918-4EB5-A23A-0341F9D4F2E4}"/>
              </a:ext>
            </a:extLst>
          </p:cNvPr>
          <p:cNvSpPr/>
          <p:nvPr/>
        </p:nvSpPr>
        <p:spPr>
          <a:xfrm flipH="1">
            <a:off x="2389077" y="4016442"/>
            <a:ext cx="503853" cy="3693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16464D84-A2CB-4F0F-BAD6-48DFE2CC95BD}"/>
              </a:ext>
            </a:extLst>
          </p:cNvPr>
          <p:cNvSpPr/>
          <p:nvPr/>
        </p:nvSpPr>
        <p:spPr>
          <a:xfrm flipH="1">
            <a:off x="2776293" y="3024099"/>
            <a:ext cx="503853" cy="3693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0000"/>
              </a:solidFill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1164A3E4-55EA-4D89-958B-63D7349D37B6}"/>
              </a:ext>
            </a:extLst>
          </p:cNvPr>
          <p:cNvSpPr/>
          <p:nvPr/>
        </p:nvSpPr>
        <p:spPr>
          <a:xfrm flipH="1">
            <a:off x="3092419" y="1962742"/>
            <a:ext cx="503853" cy="369332"/>
          </a:xfrm>
          <a:prstGeom prst="rightArrow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37726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96534E0-C733-48DF-8743-8AECB15011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6372506"/>
              </p:ext>
            </p:extLst>
          </p:nvPr>
        </p:nvGraphicFramePr>
        <p:xfrm>
          <a:off x="671804" y="368316"/>
          <a:ext cx="10546702" cy="6121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21DB222-9B44-4D3C-82FF-DAC4E6A493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865"/>
          <a:stretch/>
        </p:blipFill>
        <p:spPr>
          <a:xfrm>
            <a:off x="7910901" y="895738"/>
            <a:ext cx="3126434" cy="1866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682350-DDB2-4EC8-AEEE-72198EAC8C9B}"/>
              </a:ext>
            </a:extLst>
          </p:cNvPr>
          <p:cNvSpPr txBox="1"/>
          <p:nvPr/>
        </p:nvSpPr>
        <p:spPr>
          <a:xfrm>
            <a:off x="3701580" y="1944364"/>
            <a:ext cx="4054832" cy="36933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Bakken Formation – Late Devonian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962EED-5FC8-45D4-9724-76D01FF06487}"/>
              </a:ext>
            </a:extLst>
          </p:cNvPr>
          <p:cNvSpPr txBox="1"/>
          <p:nvPr/>
        </p:nvSpPr>
        <p:spPr>
          <a:xfrm>
            <a:off x="3298808" y="3031671"/>
            <a:ext cx="6859119" cy="36933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Leduc/Nisku Formation – Late Devonian carbonates Alberta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7787FB-5643-4FC4-9397-79207E1A0825}"/>
              </a:ext>
            </a:extLst>
          </p:cNvPr>
          <p:cNvSpPr txBox="1"/>
          <p:nvPr/>
        </p:nvSpPr>
        <p:spPr>
          <a:xfrm>
            <a:off x="2954136" y="4016442"/>
            <a:ext cx="6650733" cy="36933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Ellerslie Formation, sandy shale – Early Cretaceous Alberta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BF677278-9918-4EB5-A23A-0341F9D4F2E4}"/>
              </a:ext>
            </a:extLst>
          </p:cNvPr>
          <p:cNvSpPr/>
          <p:nvPr/>
        </p:nvSpPr>
        <p:spPr>
          <a:xfrm flipH="1">
            <a:off x="2389077" y="4016442"/>
            <a:ext cx="503853" cy="3693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16464D84-A2CB-4F0F-BAD6-48DFE2CC95BD}"/>
              </a:ext>
            </a:extLst>
          </p:cNvPr>
          <p:cNvSpPr/>
          <p:nvPr/>
        </p:nvSpPr>
        <p:spPr>
          <a:xfrm flipH="1">
            <a:off x="2776293" y="3024099"/>
            <a:ext cx="503853" cy="36933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0000"/>
              </a:solidFill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1164A3E4-55EA-4D89-958B-63D7349D37B6}"/>
              </a:ext>
            </a:extLst>
          </p:cNvPr>
          <p:cNvSpPr/>
          <p:nvPr/>
        </p:nvSpPr>
        <p:spPr>
          <a:xfrm flipH="1">
            <a:off x="3092419" y="1962742"/>
            <a:ext cx="503853" cy="3693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50F314-95FA-4925-83BA-1EE1A0513839}"/>
              </a:ext>
            </a:extLst>
          </p:cNvPr>
          <p:cNvSpPr txBox="1"/>
          <p:nvPr/>
        </p:nvSpPr>
        <p:spPr>
          <a:xfrm>
            <a:off x="3596272" y="2390583"/>
            <a:ext cx="40548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2400" dirty="0"/>
              <a:t>Same/similar source of Li?</a:t>
            </a:r>
          </a:p>
        </p:txBody>
      </p:sp>
    </p:spTree>
    <p:extLst>
      <p:ext uri="{BB962C8B-B14F-4D97-AF65-F5344CB8AC3E}">
        <p14:creationId xmlns:p14="http://schemas.microsoft.com/office/powerpoint/2010/main" val="19472575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96534E0-C733-48DF-8743-8AECB15011FF}"/>
              </a:ext>
            </a:extLst>
          </p:cNvPr>
          <p:cNvGraphicFramePr>
            <a:graphicFrameLocks/>
          </p:cNvGraphicFramePr>
          <p:nvPr/>
        </p:nvGraphicFramePr>
        <p:xfrm>
          <a:off x="973494" y="368316"/>
          <a:ext cx="10245012" cy="6121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0BC1F00-D898-4E19-9553-C1076DBEB5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016"/>
          <a:stretch/>
        </p:blipFill>
        <p:spPr>
          <a:xfrm>
            <a:off x="8581338" y="922230"/>
            <a:ext cx="2609850" cy="15838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C01097-862B-42EA-A68B-CDFEB73C7671}"/>
              </a:ext>
            </a:extLst>
          </p:cNvPr>
          <p:cNvSpPr txBox="1"/>
          <p:nvPr/>
        </p:nvSpPr>
        <p:spPr>
          <a:xfrm rot="19211780">
            <a:off x="2576808" y="2605906"/>
            <a:ext cx="3744688" cy="646331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Marcellus Formation (south PA)</a:t>
            </a:r>
          </a:p>
          <a:p>
            <a:r>
              <a:rPr lang="en-CA" dirty="0"/>
              <a:t>Utica shale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F4A4F2-AC87-4F6A-B9D4-0482B002780A}"/>
              </a:ext>
            </a:extLst>
          </p:cNvPr>
          <p:cNvSpPr txBox="1"/>
          <p:nvPr/>
        </p:nvSpPr>
        <p:spPr>
          <a:xfrm rot="19283305">
            <a:off x="4066202" y="3576210"/>
            <a:ext cx="2203416" cy="36933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Clinton Formation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5CAE7E-FFA2-4885-A5AA-654CD17CD589}"/>
              </a:ext>
            </a:extLst>
          </p:cNvPr>
          <p:cNvSpPr txBox="1"/>
          <p:nvPr/>
        </p:nvSpPr>
        <p:spPr>
          <a:xfrm rot="19053725">
            <a:off x="7029132" y="3373319"/>
            <a:ext cx="3909528" cy="36933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Marcellus Formation (central PA)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F7AD4B-D214-4885-A56E-07C1B48BA383}"/>
              </a:ext>
            </a:extLst>
          </p:cNvPr>
          <p:cNvSpPr txBox="1"/>
          <p:nvPr/>
        </p:nvSpPr>
        <p:spPr>
          <a:xfrm rot="18954271">
            <a:off x="4950706" y="3733283"/>
            <a:ext cx="2631233" cy="36933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Smackover Formation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7C74BE-1A37-405C-AC0A-77124AAC278A}"/>
              </a:ext>
            </a:extLst>
          </p:cNvPr>
          <p:cNvCxnSpPr>
            <a:cxnSpLocks/>
          </p:cNvCxnSpPr>
          <p:nvPr/>
        </p:nvCxnSpPr>
        <p:spPr>
          <a:xfrm flipH="1">
            <a:off x="2384248" y="4053526"/>
            <a:ext cx="536592" cy="1262033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00DDCA6-56A4-4406-AB46-5A86EA48F43E}"/>
              </a:ext>
            </a:extLst>
          </p:cNvPr>
          <p:cNvCxnSpPr>
            <a:cxnSpLocks/>
          </p:cNvCxnSpPr>
          <p:nvPr/>
        </p:nvCxnSpPr>
        <p:spPr>
          <a:xfrm flipH="1">
            <a:off x="3068711" y="4521270"/>
            <a:ext cx="1114516" cy="680547"/>
          </a:xfrm>
          <a:prstGeom prst="straightConnector1">
            <a:avLst/>
          </a:prstGeom>
          <a:ln w="76200">
            <a:solidFill>
              <a:srgbClr val="E6B7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45C1E43-B1C5-4A7F-B655-D010D19D354F}"/>
              </a:ext>
            </a:extLst>
          </p:cNvPr>
          <p:cNvCxnSpPr>
            <a:cxnSpLocks/>
          </p:cNvCxnSpPr>
          <p:nvPr/>
        </p:nvCxnSpPr>
        <p:spPr>
          <a:xfrm flipH="1">
            <a:off x="6951967" y="4990237"/>
            <a:ext cx="522680" cy="491754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421935C-8716-4A83-877D-B2801C5387D1}"/>
              </a:ext>
            </a:extLst>
          </p:cNvPr>
          <p:cNvCxnSpPr>
            <a:cxnSpLocks/>
          </p:cNvCxnSpPr>
          <p:nvPr/>
        </p:nvCxnSpPr>
        <p:spPr>
          <a:xfrm flipH="1">
            <a:off x="4717355" y="4925289"/>
            <a:ext cx="522680" cy="491754"/>
          </a:xfrm>
          <a:prstGeom prst="straightConnector1">
            <a:avLst/>
          </a:prstGeom>
          <a:ln w="7620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68D0C9E-63AA-4525-8198-A36C21C2148D}"/>
              </a:ext>
            </a:extLst>
          </p:cNvPr>
          <p:cNvCxnSpPr>
            <a:cxnSpLocks/>
          </p:cNvCxnSpPr>
          <p:nvPr/>
        </p:nvCxnSpPr>
        <p:spPr>
          <a:xfrm flipH="1">
            <a:off x="2875701" y="4213110"/>
            <a:ext cx="257265" cy="759141"/>
          </a:xfrm>
          <a:prstGeom prst="straightConnector1">
            <a:avLst/>
          </a:prstGeom>
          <a:ln w="76200">
            <a:solidFill>
              <a:srgbClr val="EA631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5102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BB588-44DC-49F3-8F55-E56CC448D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Source of K and Br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B87F9-DA37-4A77-8E77-DA162C786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4513717" cy="4195481"/>
          </a:xfrm>
        </p:spPr>
        <p:txBody>
          <a:bodyPr/>
          <a:lstStyle/>
          <a:p>
            <a:r>
              <a:rPr lang="en-CA" dirty="0"/>
              <a:t>Potassium</a:t>
            </a:r>
          </a:p>
          <a:p>
            <a:pPr lvl="1"/>
            <a:r>
              <a:rPr lang="en-CA" dirty="0"/>
              <a:t>Silicate minerals (suggested source of some Li)</a:t>
            </a:r>
          </a:p>
          <a:p>
            <a:pPr lvl="1"/>
            <a:r>
              <a:rPr lang="en-CA" dirty="0"/>
              <a:t>Dissolution of K-salts (suggested source of Li)</a:t>
            </a:r>
          </a:p>
          <a:p>
            <a:r>
              <a:rPr lang="en-CA" dirty="0"/>
              <a:t>Br</a:t>
            </a:r>
          </a:p>
          <a:p>
            <a:pPr lvl="1"/>
            <a:r>
              <a:rPr lang="en-CA" dirty="0"/>
              <a:t>Dissolution/recrystallization carbonate/evaporite minerals</a:t>
            </a:r>
          </a:p>
          <a:p>
            <a:pPr lvl="1"/>
            <a:r>
              <a:rPr lang="en-CA" dirty="0"/>
              <a:t>Organic matter</a:t>
            </a:r>
          </a:p>
        </p:txBody>
      </p:sp>
    </p:spTree>
    <p:extLst>
      <p:ext uri="{BB962C8B-B14F-4D97-AF65-F5344CB8AC3E}">
        <p14:creationId xmlns:p14="http://schemas.microsoft.com/office/powerpoint/2010/main" val="26042376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BB588-44DC-49F3-8F55-E56CC448D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Source of K and Br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07DBCA7-F5CB-4B75-9BE6-2D27B0CB1CAC}"/>
              </a:ext>
            </a:extLst>
          </p:cNvPr>
          <p:cNvSpPr txBox="1">
            <a:spLocks/>
          </p:cNvSpPr>
          <p:nvPr/>
        </p:nvSpPr>
        <p:spPr>
          <a:xfrm>
            <a:off x="6574974" y="1972053"/>
            <a:ext cx="4988766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CA" dirty="0"/>
              <a:t>Sr isotopes can be used to track water-rock interactions where pools of Sr have different </a:t>
            </a:r>
            <a:r>
              <a:rPr lang="en-CA" baseline="30000" dirty="0"/>
              <a:t>87</a:t>
            </a:r>
            <a:r>
              <a:rPr lang="en-CA" dirty="0"/>
              <a:t>Sr/</a:t>
            </a:r>
            <a:r>
              <a:rPr lang="en-CA" baseline="30000" dirty="0"/>
              <a:t>86</a:t>
            </a:r>
            <a:r>
              <a:rPr lang="en-CA" dirty="0"/>
              <a:t>Sr values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759E90-7EDC-4B38-8E0B-BC7F72C9B74A}"/>
              </a:ext>
            </a:extLst>
          </p:cNvPr>
          <p:cNvSpPr txBox="1">
            <a:spLocks/>
          </p:cNvSpPr>
          <p:nvPr/>
        </p:nvSpPr>
        <p:spPr>
          <a:xfrm>
            <a:off x="1103312" y="2052918"/>
            <a:ext cx="4513717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CA" dirty="0"/>
              <a:t>Potassium</a:t>
            </a:r>
          </a:p>
          <a:p>
            <a:pPr lvl="1"/>
            <a:r>
              <a:rPr lang="en-CA" dirty="0"/>
              <a:t>Silicate minerals (suggested source of some Li)</a:t>
            </a:r>
          </a:p>
          <a:p>
            <a:pPr lvl="1"/>
            <a:r>
              <a:rPr lang="en-CA" dirty="0">
                <a:solidFill>
                  <a:schemeClr val="tx1">
                    <a:alpha val="10000"/>
                  </a:schemeClr>
                </a:solidFill>
              </a:rPr>
              <a:t>Dissolution of K-salts (suggested source of Li)</a:t>
            </a:r>
          </a:p>
          <a:p>
            <a:r>
              <a:rPr lang="en-CA" dirty="0">
                <a:solidFill>
                  <a:schemeClr val="tx1">
                    <a:alpha val="10000"/>
                  </a:schemeClr>
                </a:solidFill>
              </a:rPr>
              <a:t>Br</a:t>
            </a:r>
          </a:p>
          <a:p>
            <a:pPr lvl="1"/>
            <a:r>
              <a:rPr lang="en-CA" dirty="0">
                <a:solidFill>
                  <a:schemeClr val="tx1">
                    <a:alpha val="10000"/>
                  </a:schemeClr>
                </a:solidFill>
              </a:rPr>
              <a:t>Dissolution/recrystallization carbonate minerals</a:t>
            </a:r>
          </a:p>
          <a:p>
            <a:pPr lvl="1"/>
            <a:r>
              <a:rPr lang="en-CA" dirty="0">
                <a:solidFill>
                  <a:schemeClr val="tx1">
                    <a:alpha val="10000"/>
                  </a:schemeClr>
                </a:solidFill>
              </a:rPr>
              <a:t>Organic matter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2CF749-B949-4DF8-8434-FA3B1A91104F}"/>
              </a:ext>
            </a:extLst>
          </p:cNvPr>
          <p:cNvSpPr txBox="1"/>
          <p:nvPr/>
        </p:nvSpPr>
        <p:spPr>
          <a:xfrm>
            <a:off x="5955030" y="3314079"/>
            <a:ext cx="55206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aseline="30000" dirty="0"/>
              <a:t>87</a:t>
            </a:r>
            <a:r>
              <a:rPr lang="en-CA" sz="2800" dirty="0"/>
              <a:t>Rb</a:t>
            </a:r>
            <a:r>
              <a:rPr lang="en-CA" sz="2800" baseline="30000" dirty="0"/>
              <a:t>1+</a:t>
            </a:r>
            <a:r>
              <a:rPr lang="en-CA" sz="2800" dirty="0"/>
              <a:t> decays to </a:t>
            </a:r>
            <a:r>
              <a:rPr lang="en-CA" sz="2800" baseline="30000" dirty="0"/>
              <a:t>87</a:t>
            </a:r>
            <a:r>
              <a:rPr lang="en-CA" sz="2800" dirty="0"/>
              <a:t>Sr</a:t>
            </a:r>
            <a:r>
              <a:rPr lang="en-CA" sz="2800" baseline="30000" dirty="0"/>
              <a:t>2+</a:t>
            </a:r>
          </a:p>
          <a:p>
            <a:pPr algn="ctr"/>
            <a:endParaRPr lang="en-CA" sz="2800" baseline="30000" dirty="0"/>
          </a:p>
          <a:p>
            <a:pPr algn="ctr"/>
            <a:r>
              <a:rPr lang="en-CA" sz="2800" dirty="0"/>
              <a:t>Isolated pools of Sr </a:t>
            </a:r>
          </a:p>
          <a:p>
            <a:pPr algn="ctr"/>
            <a:endParaRPr lang="en-CA" sz="2800" baseline="30000" dirty="0"/>
          </a:p>
          <a:p>
            <a:pPr algn="ctr"/>
            <a:r>
              <a:rPr lang="en-CA" sz="2800" baseline="30000" dirty="0"/>
              <a:t>87</a:t>
            </a:r>
            <a:r>
              <a:rPr lang="en-CA" sz="2800" dirty="0"/>
              <a:t>Sr/</a:t>
            </a:r>
            <a:r>
              <a:rPr lang="en-CA" sz="2800" baseline="30000" dirty="0"/>
              <a:t>86</a:t>
            </a:r>
            <a:r>
              <a:rPr lang="en-CA" sz="2800" dirty="0"/>
              <a:t>Sr does not fractionate</a:t>
            </a:r>
          </a:p>
          <a:p>
            <a:pPr algn="ctr"/>
            <a:endParaRPr lang="en-CA" sz="2800" baseline="30000" dirty="0"/>
          </a:p>
        </p:txBody>
      </p:sp>
    </p:spTree>
    <p:extLst>
      <p:ext uri="{BB962C8B-B14F-4D97-AF65-F5344CB8AC3E}">
        <p14:creationId xmlns:p14="http://schemas.microsoft.com/office/powerpoint/2010/main" val="26933750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BB588-44DC-49F3-8F55-E56CC448D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Source of K and Br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01BD91-F9FE-4BC4-922E-3A79266FC936}"/>
              </a:ext>
            </a:extLst>
          </p:cNvPr>
          <p:cNvSpPr/>
          <p:nvPr/>
        </p:nvSpPr>
        <p:spPr>
          <a:xfrm>
            <a:off x="7963778" y="1602471"/>
            <a:ext cx="690723" cy="309633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827663-7622-4525-A15E-806AC5D51EA3}"/>
              </a:ext>
            </a:extLst>
          </p:cNvPr>
          <p:cNvSpPr/>
          <p:nvPr/>
        </p:nvSpPr>
        <p:spPr>
          <a:xfrm rot="20937642" flipH="1">
            <a:off x="6303313" y="3544391"/>
            <a:ext cx="89007" cy="8151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174511-E261-4A47-8494-9E7C9386E0B4}"/>
              </a:ext>
            </a:extLst>
          </p:cNvPr>
          <p:cNvSpPr/>
          <p:nvPr/>
        </p:nvSpPr>
        <p:spPr>
          <a:xfrm flipH="1">
            <a:off x="5231267" y="4315637"/>
            <a:ext cx="45719" cy="3269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E82429-5735-47F5-B7A3-BD42AE4D4790}"/>
              </a:ext>
            </a:extLst>
          </p:cNvPr>
          <p:cNvSpPr/>
          <p:nvPr/>
        </p:nvSpPr>
        <p:spPr>
          <a:xfrm rot="20447900" flipH="1">
            <a:off x="5562458" y="3274965"/>
            <a:ext cx="45719" cy="3269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673032-2097-4F13-AE7B-3DFF03144856}"/>
              </a:ext>
            </a:extLst>
          </p:cNvPr>
          <p:cNvSpPr/>
          <p:nvPr/>
        </p:nvSpPr>
        <p:spPr>
          <a:xfrm rot="1751873">
            <a:off x="4787987" y="2820236"/>
            <a:ext cx="419877" cy="939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EEFD4E-DC6B-4FA2-B3F8-605DEFD300CD}"/>
              </a:ext>
            </a:extLst>
          </p:cNvPr>
          <p:cNvSpPr/>
          <p:nvPr/>
        </p:nvSpPr>
        <p:spPr>
          <a:xfrm rot="20313940">
            <a:off x="5670621" y="2805498"/>
            <a:ext cx="281379" cy="647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1FAAF1-CB4B-4340-AEC2-3F90313BBAA3}"/>
              </a:ext>
            </a:extLst>
          </p:cNvPr>
          <p:cNvSpPr/>
          <p:nvPr/>
        </p:nvSpPr>
        <p:spPr>
          <a:xfrm rot="7200000">
            <a:off x="5625746" y="3817524"/>
            <a:ext cx="281379" cy="647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7B82DD-B1B0-4BFB-9ACD-1476F1F82653}"/>
              </a:ext>
            </a:extLst>
          </p:cNvPr>
          <p:cNvSpPr/>
          <p:nvPr/>
        </p:nvSpPr>
        <p:spPr>
          <a:xfrm flipH="1">
            <a:off x="5471158" y="2449520"/>
            <a:ext cx="45719" cy="3269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502363-9D76-45E6-BD90-135BF0817716}"/>
              </a:ext>
            </a:extLst>
          </p:cNvPr>
          <p:cNvSpPr/>
          <p:nvPr/>
        </p:nvSpPr>
        <p:spPr>
          <a:xfrm rot="20447900" flipH="1">
            <a:off x="6094252" y="3658056"/>
            <a:ext cx="45719" cy="3269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C1BE7B-C5D5-4141-BE70-AAD73EA74125}"/>
              </a:ext>
            </a:extLst>
          </p:cNvPr>
          <p:cNvSpPr/>
          <p:nvPr/>
        </p:nvSpPr>
        <p:spPr>
          <a:xfrm rot="17871286" flipH="1">
            <a:off x="5658746" y="4479113"/>
            <a:ext cx="45719" cy="3269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96DCB8-3168-43D6-86BA-537259A4A954}"/>
              </a:ext>
            </a:extLst>
          </p:cNvPr>
          <p:cNvSpPr/>
          <p:nvPr/>
        </p:nvSpPr>
        <p:spPr>
          <a:xfrm rot="20447900" flipH="1">
            <a:off x="5017653" y="3948877"/>
            <a:ext cx="45719" cy="3269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43532B-DCE6-49E5-A093-FF90C8A59719}"/>
              </a:ext>
            </a:extLst>
          </p:cNvPr>
          <p:cNvSpPr/>
          <p:nvPr/>
        </p:nvSpPr>
        <p:spPr>
          <a:xfrm rot="20937642" flipH="1">
            <a:off x="6125687" y="2473739"/>
            <a:ext cx="89007" cy="8151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E4FB3F-F19E-4466-8329-0365F341012F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6092143" y="1621473"/>
            <a:ext cx="1866230" cy="85980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F54F38D-37AF-499A-8A13-C2DF3685D869}"/>
              </a:ext>
            </a:extLst>
          </p:cNvPr>
          <p:cNvCxnSpPr>
            <a:cxnSpLocks/>
          </p:cNvCxnSpPr>
          <p:nvPr/>
        </p:nvCxnSpPr>
        <p:spPr>
          <a:xfrm>
            <a:off x="6265518" y="3289861"/>
            <a:ext cx="1692855" cy="140894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0DB062F-A40F-42A3-B7B2-A7AB757BB34F}"/>
              </a:ext>
            </a:extLst>
          </p:cNvPr>
          <p:cNvSpPr/>
          <p:nvPr/>
        </p:nvSpPr>
        <p:spPr>
          <a:xfrm rot="1060017">
            <a:off x="5250848" y="3648445"/>
            <a:ext cx="239302" cy="23930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75CDF5-499E-4842-BF27-F505BBF1ED4F}"/>
              </a:ext>
            </a:extLst>
          </p:cNvPr>
          <p:cNvSpPr/>
          <p:nvPr/>
        </p:nvSpPr>
        <p:spPr>
          <a:xfrm rot="20336024">
            <a:off x="4465893" y="3996992"/>
            <a:ext cx="239302" cy="23930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19D0434-6140-45E2-8AA5-497444DA9108}"/>
              </a:ext>
            </a:extLst>
          </p:cNvPr>
          <p:cNvSpPr/>
          <p:nvPr/>
        </p:nvSpPr>
        <p:spPr>
          <a:xfrm rot="1060017">
            <a:off x="5718688" y="3678477"/>
            <a:ext cx="239302" cy="23930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EDDB76B-7526-42BD-94BF-091ED30AEF8B}"/>
              </a:ext>
            </a:extLst>
          </p:cNvPr>
          <p:cNvCxnSpPr>
            <a:cxnSpLocks/>
          </p:cNvCxnSpPr>
          <p:nvPr/>
        </p:nvCxnSpPr>
        <p:spPr>
          <a:xfrm>
            <a:off x="8592038" y="1755861"/>
            <a:ext cx="252484" cy="1267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DC317F9-9EF9-4CA8-AF72-E64F788844B7}"/>
              </a:ext>
            </a:extLst>
          </p:cNvPr>
          <p:cNvCxnSpPr/>
          <p:nvPr/>
        </p:nvCxnSpPr>
        <p:spPr>
          <a:xfrm>
            <a:off x="8654501" y="2189307"/>
            <a:ext cx="14156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7A10B53-3F62-459C-BE6F-112A3A97F9F9}"/>
              </a:ext>
            </a:extLst>
          </p:cNvPr>
          <p:cNvCxnSpPr/>
          <p:nvPr/>
        </p:nvCxnSpPr>
        <p:spPr>
          <a:xfrm>
            <a:off x="8654501" y="2755037"/>
            <a:ext cx="14156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61C72D5-AF9D-4974-A392-31AF41418641}"/>
              </a:ext>
            </a:extLst>
          </p:cNvPr>
          <p:cNvCxnSpPr>
            <a:cxnSpLocks/>
          </p:cNvCxnSpPr>
          <p:nvPr/>
        </p:nvCxnSpPr>
        <p:spPr>
          <a:xfrm>
            <a:off x="8654501" y="3910686"/>
            <a:ext cx="14156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551236-6C82-4944-9A4D-CBF80005655B}"/>
              </a:ext>
            </a:extLst>
          </p:cNvPr>
          <p:cNvCxnSpPr>
            <a:cxnSpLocks/>
          </p:cNvCxnSpPr>
          <p:nvPr/>
        </p:nvCxnSpPr>
        <p:spPr>
          <a:xfrm>
            <a:off x="8543585" y="4495662"/>
            <a:ext cx="252484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9D2E903-5158-4C1A-8446-2C766EB79F14}"/>
              </a:ext>
            </a:extLst>
          </p:cNvPr>
          <p:cNvCxnSpPr>
            <a:cxnSpLocks/>
          </p:cNvCxnSpPr>
          <p:nvPr/>
        </p:nvCxnSpPr>
        <p:spPr>
          <a:xfrm>
            <a:off x="8543585" y="3348539"/>
            <a:ext cx="252484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EAB788E-4B36-4B57-85A1-0339D077FDF5}"/>
              </a:ext>
            </a:extLst>
          </p:cNvPr>
          <p:cNvSpPr txBox="1"/>
          <p:nvPr/>
        </p:nvSpPr>
        <p:spPr>
          <a:xfrm>
            <a:off x="8791982" y="3717494"/>
            <a:ext cx="723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aseline="30000" dirty="0"/>
              <a:t>87</a:t>
            </a:r>
            <a:r>
              <a:rPr lang="en-CA" dirty="0"/>
              <a:t>Sr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75C365-4AB0-4D77-9F2B-FDA84BF07126}"/>
              </a:ext>
            </a:extLst>
          </p:cNvPr>
          <p:cNvSpPr txBox="1"/>
          <p:nvPr/>
        </p:nvSpPr>
        <p:spPr>
          <a:xfrm>
            <a:off x="8832962" y="2011632"/>
            <a:ext cx="534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Li</a:t>
            </a:r>
            <a:r>
              <a:rPr lang="en-CA" baseline="30000" dirty="0"/>
              <a:t>+</a:t>
            </a:r>
            <a:endParaRPr lang="en-CA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BB0B25-3E60-41E7-AC9B-B5537E8F35DD}"/>
              </a:ext>
            </a:extLst>
          </p:cNvPr>
          <p:cNvSpPr txBox="1"/>
          <p:nvPr/>
        </p:nvSpPr>
        <p:spPr>
          <a:xfrm>
            <a:off x="7924976" y="3145633"/>
            <a:ext cx="65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aseline="30000" dirty="0">
                <a:solidFill>
                  <a:schemeClr val="bg1"/>
                </a:solidFill>
              </a:rPr>
              <a:t>87</a:t>
            </a:r>
            <a:r>
              <a:rPr lang="en-CA" dirty="0">
                <a:solidFill>
                  <a:schemeClr val="bg1"/>
                </a:solidFill>
              </a:rPr>
              <a:t>Rb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4D3BCC-FB86-4D3B-943D-4BFE38F4ECF1}"/>
              </a:ext>
            </a:extLst>
          </p:cNvPr>
          <p:cNvSpPr txBox="1"/>
          <p:nvPr/>
        </p:nvSpPr>
        <p:spPr>
          <a:xfrm>
            <a:off x="8814622" y="4279720"/>
            <a:ext cx="534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Li</a:t>
            </a:r>
            <a:r>
              <a:rPr lang="en-CA" baseline="30000" dirty="0"/>
              <a:t>+</a:t>
            </a:r>
            <a:endParaRPr lang="en-CA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EBBFF1-28F8-4529-A64A-6BAAE6CE41E0}"/>
              </a:ext>
            </a:extLst>
          </p:cNvPr>
          <p:cNvSpPr txBox="1"/>
          <p:nvPr/>
        </p:nvSpPr>
        <p:spPr>
          <a:xfrm>
            <a:off x="8811885" y="3161893"/>
            <a:ext cx="723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aseline="30000" dirty="0"/>
              <a:t>87</a:t>
            </a:r>
            <a:r>
              <a:rPr lang="en-CA" dirty="0"/>
              <a:t>Sr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E87FE33-C593-498C-8D5C-5E7ACDCC08C7}"/>
              </a:ext>
            </a:extLst>
          </p:cNvPr>
          <p:cNvSpPr txBox="1"/>
          <p:nvPr/>
        </p:nvSpPr>
        <p:spPr>
          <a:xfrm>
            <a:off x="8189886" y="1576252"/>
            <a:ext cx="325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K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C773357-284D-4FDD-8377-BCAC65DC1332}"/>
              </a:ext>
            </a:extLst>
          </p:cNvPr>
          <p:cNvSpPr txBox="1"/>
          <p:nvPr/>
        </p:nvSpPr>
        <p:spPr>
          <a:xfrm>
            <a:off x="8125041" y="2583487"/>
            <a:ext cx="534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Li</a:t>
            </a:r>
            <a:r>
              <a:rPr lang="en-CA" baseline="30000" dirty="0">
                <a:solidFill>
                  <a:schemeClr val="bg1"/>
                </a:solidFill>
              </a:rPr>
              <a:t>+</a:t>
            </a:r>
            <a:endParaRPr lang="en-CA" dirty="0">
              <a:solidFill>
                <a:schemeClr val="bg1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0F0311D-53EB-4C31-99E9-83CD0D11FA12}"/>
              </a:ext>
            </a:extLst>
          </p:cNvPr>
          <p:cNvCxnSpPr>
            <a:cxnSpLocks/>
          </p:cNvCxnSpPr>
          <p:nvPr/>
        </p:nvCxnSpPr>
        <p:spPr>
          <a:xfrm flipH="1">
            <a:off x="3561626" y="4059048"/>
            <a:ext cx="832506" cy="301509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D8D8D1A-471F-4051-92F4-D682A7DB4EE7}"/>
              </a:ext>
            </a:extLst>
          </p:cNvPr>
          <p:cNvCxnSpPr>
            <a:cxnSpLocks/>
          </p:cNvCxnSpPr>
          <p:nvPr/>
        </p:nvCxnSpPr>
        <p:spPr>
          <a:xfrm flipH="1">
            <a:off x="4472995" y="4209802"/>
            <a:ext cx="267212" cy="111113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ube 37">
            <a:extLst>
              <a:ext uri="{FF2B5EF4-FFF2-40B4-BE49-F238E27FC236}">
                <a16:creationId xmlns:a16="http://schemas.microsoft.com/office/drawing/2014/main" id="{EE9894F5-0159-4E33-A63F-0B7AD99CD1D6}"/>
              </a:ext>
            </a:extLst>
          </p:cNvPr>
          <p:cNvSpPr/>
          <p:nvPr/>
        </p:nvSpPr>
        <p:spPr>
          <a:xfrm rot="1806577" flipH="1">
            <a:off x="3157506" y="4591593"/>
            <a:ext cx="1260000" cy="1260000"/>
          </a:xfrm>
          <a:prstGeom prst="cube">
            <a:avLst>
              <a:gd name="adj" fmla="val 2914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60714C7-424A-496C-BDAC-2BBC74277A01}"/>
              </a:ext>
            </a:extLst>
          </p:cNvPr>
          <p:cNvSpPr txBox="1"/>
          <p:nvPr/>
        </p:nvSpPr>
        <p:spPr>
          <a:xfrm>
            <a:off x="3492642" y="466759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Sr</a:t>
            </a:r>
            <a:r>
              <a:rPr lang="en-CA" baseline="30000" dirty="0"/>
              <a:t>2+</a:t>
            </a:r>
            <a:endParaRPr lang="en-CA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2344535-B831-42AF-A519-A9B470DFAAC6}"/>
              </a:ext>
            </a:extLst>
          </p:cNvPr>
          <p:cNvSpPr txBox="1"/>
          <p:nvPr/>
        </p:nvSpPr>
        <p:spPr>
          <a:xfrm>
            <a:off x="3787506" y="5863127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Cl</a:t>
            </a:r>
            <a:r>
              <a:rPr lang="en-CA" baseline="30000" dirty="0"/>
              <a:t>-</a:t>
            </a:r>
            <a:endParaRPr lang="en-CA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28BC8D6-370B-4BA2-90BE-E2A73D98E73F}"/>
              </a:ext>
            </a:extLst>
          </p:cNvPr>
          <p:cNvSpPr txBox="1"/>
          <p:nvPr/>
        </p:nvSpPr>
        <p:spPr>
          <a:xfrm>
            <a:off x="2974647" y="5458959"/>
            <a:ext cx="795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K</a:t>
            </a:r>
            <a:r>
              <a:rPr lang="en-CA" baseline="30000" dirty="0"/>
              <a:t>+</a:t>
            </a:r>
            <a:endParaRPr lang="en-CA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EB49646-4AEA-4942-9E12-A067105E1B72}"/>
              </a:ext>
            </a:extLst>
          </p:cNvPr>
          <p:cNvSpPr txBox="1"/>
          <p:nvPr/>
        </p:nvSpPr>
        <p:spPr>
          <a:xfrm>
            <a:off x="4169717" y="5130291"/>
            <a:ext cx="795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Ca</a:t>
            </a:r>
            <a:r>
              <a:rPr lang="en-CA" baseline="30000" dirty="0"/>
              <a:t>2+</a:t>
            </a:r>
            <a:endParaRPr lang="en-CA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B4BC478-3382-4BC0-9ED9-97F25F964625}"/>
              </a:ext>
            </a:extLst>
          </p:cNvPr>
          <p:cNvSpPr/>
          <p:nvPr/>
        </p:nvSpPr>
        <p:spPr>
          <a:xfrm rot="1751873">
            <a:off x="2715887" y="1610153"/>
            <a:ext cx="917897" cy="2053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FD64CEB-B780-4EB7-ACE5-D8337D4B1E00}"/>
              </a:ext>
            </a:extLst>
          </p:cNvPr>
          <p:cNvCxnSpPr/>
          <p:nvPr/>
        </p:nvCxnSpPr>
        <p:spPr>
          <a:xfrm flipH="1" flipV="1">
            <a:off x="4076346" y="2011632"/>
            <a:ext cx="965917" cy="764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5F1DE96-4C23-4EC6-9311-5342F230C584}"/>
              </a:ext>
            </a:extLst>
          </p:cNvPr>
          <p:cNvCxnSpPr>
            <a:cxnSpLocks/>
          </p:cNvCxnSpPr>
          <p:nvPr/>
        </p:nvCxnSpPr>
        <p:spPr>
          <a:xfrm flipH="1">
            <a:off x="3083289" y="3578612"/>
            <a:ext cx="1469196" cy="198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767B3084-9303-47D4-8BE8-C39891C043D4}"/>
              </a:ext>
            </a:extLst>
          </p:cNvPr>
          <p:cNvSpPr txBox="1"/>
          <p:nvPr/>
        </p:nvSpPr>
        <p:spPr>
          <a:xfrm>
            <a:off x="3137032" y="1819975"/>
            <a:ext cx="65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aseline="30000" dirty="0">
                <a:solidFill>
                  <a:schemeClr val="bg1"/>
                </a:solidFill>
              </a:rPr>
              <a:t>87</a:t>
            </a:r>
            <a:r>
              <a:rPr lang="en-CA" dirty="0">
                <a:solidFill>
                  <a:schemeClr val="bg1"/>
                </a:solidFill>
              </a:rPr>
              <a:t>Rb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1B6B2C7-9FA6-49AE-9054-AF03AC63CD27}"/>
              </a:ext>
            </a:extLst>
          </p:cNvPr>
          <p:cNvSpPr txBox="1"/>
          <p:nvPr/>
        </p:nvSpPr>
        <p:spPr>
          <a:xfrm>
            <a:off x="3011914" y="2407141"/>
            <a:ext cx="325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K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F6B4833-03C8-472D-B49F-244B37ADBB5E}"/>
              </a:ext>
            </a:extLst>
          </p:cNvPr>
          <p:cNvSpPr txBox="1"/>
          <p:nvPr/>
        </p:nvSpPr>
        <p:spPr>
          <a:xfrm>
            <a:off x="2659037" y="2998264"/>
            <a:ext cx="534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Li</a:t>
            </a:r>
            <a:r>
              <a:rPr lang="en-CA" baseline="30000" dirty="0"/>
              <a:t>+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68018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0B11CFE-4847-4C84-90E4-84FD476A16AF}"/>
              </a:ext>
            </a:extLst>
          </p:cNvPr>
          <p:cNvSpPr/>
          <p:nvPr/>
        </p:nvSpPr>
        <p:spPr>
          <a:xfrm>
            <a:off x="4171406" y="1968137"/>
            <a:ext cx="2873828" cy="3278215"/>
          </a:xfrm>
          <a:custGeom>
            <a:avLst/>
            <a:gdLst>
              <a:gd name="connsiteX0" fmla="*/ 1001485 w 2873828"/>
              <a:gd name="connsiteY0" fmla="*/ 165463 h 3278215"/>
              <a:gd name="connsiteX1" fmla="*/ 627017 w 2873828"/>
              <a:gd name="connsiteY1" fmla="*/ 182880 h 3278215"/>
              <a:gd name="connsiteX2" fmla="*/ 583474 w 2873828"/>
              <a:gd name="connsiteY2" fmla="*/ 209006 h 3278215"/>
              <a:gd name="connsiteX3" fmla="*/ 557348 w 2873828"/>
              <a:gd name="connsiteY3" fmla="*/ 261257 h 3278215"/>
              <a:gd name="connsiteX4" fmla="*/ 531223 w 2873828"/>
              <a:gd name="connsiteY4" fmla="*/ 470263 h 3278215"/>
              <a:gd name="connsiteX5" fmla="*/ 522514 w 2873828"/>
              <a:gd name="connsiteY5" fmla="*/ 574766 h 3278215"/>
              <a:gd name="connsiteX6" fmla="*/ 444137 w 2873828"/>
              <a:gd name="connsiteY6" fmla="*/ 696686 h 3278215"/>
              <a:gd name="connsiteX7" fmla="*/ 365760 w 2873828"/>
              <a:gd name="connsiteY7" fmla="*/ 740229 h 3278215"/>
              <a:gd name="connsiteX8" fmla="*/ 287383 w 2873828"/>
              <a:gd name="connsiteY8" fmla="*/ 792480 h 3278215"/>
              <a:gd name="connsiteX9" fmla="*/ 182880 w 2873828"/>
              <a:gd name="connsiteY9" fmla="*/ 844732 h 3278215"/>
              <a:gd name="connsiteX10" fmla="*/ 148045 w 2873828"/>
              <a:gd name="connsiteY10" fmla="*/ 923109 h 3278215"/>
              <a:gd name="connsiteX11" fmla="*/ 139337 w 2873828"/>
              <a:gd name="connsiteY11" fmla="*/ 1166949 h 3278215"/>
              <a:gd name="connsiteX12" fmla="*/ 200297 w 2873828"/>
              <a:gd name="connsiteY12" fmla="*/ 1262743 h 3278215"/>
              <a:gd name="connsiteX13" fmla="*/ 217714 w 2873828"/>
              <a:gd name="connsiteY13" fmla="*/ 1306286 h 3278215"/>
              <a:gd name="connsiteX14" fmla="*/ 191588 w 2873828"/>
              <a:gd name="connsiteY14" fmla="*/ 1497874 h 3278215"/>
              <a:gd name="connsiteX15" fmla="*/ 121920 w 2873828"/>
              <a:gd name="connsiteY15" fmla="*/ 1602377 h 3278215"/>
              <a:gd name="connsiteX16" fmla="*/ 104503 w 2873828"/>
              <a:gd name="connsiteY16" fmla="*/ 1637212 h 3278215"/>
              <a:gd name="connsiteX17" fmla="*/ 26125 w 2873828"/>
              <a:gd name="connsiteY17" fmla="*/ 1776549 h 3278215"/>
              <a:gd name="connsiteX18" fmla="*/ 0 w 2873828"/>
              <a:gd name="connsiteY18" fmla="*/ 1854926 h 3278215"/>
              <a:gd name="connsiteX19" fmla="*/ 17417 w 2873828"/>
              <a:gd name="connsiteY19" fmla="*/ 2072640 h 3278215"/>
              <a:gd name="connsiteX20" fmla="*/ 78377 w 2873828"/>
              <a:gd name="connsiteY20" fmla="*/ 2107474 h 3278215"/>
              <a:gd name="connsiteX21" fmla="*/ 174171 w 2873828"/>
              <a:gd name="connsiteY21" fmla="*/ 2133600 h 3278215"/>
              <a:gd name="connsiteX22" fmla="*/ 426720 w 2873828"/>
              <a:gd name="connsiteY22" fmla="*/ 2159726 h 3278215"/>
              <a:gd name="connsiteX23" fmla="*/ 461554 w 2873828"/>
              <a:gd name="connsiteY23" fmla="*/ 2238103 h 3278215"/>
              <a:gd name="connsiteX24" fmla="*/ 435428 w 2873828"/>
              <a:gd name="connsiteY24" fmla="*/ 2534194 h 3278215"/>
              <a:gd name="connsiteX25" fmla="*/ 513805 w 2873828"/>
              <a:gd name="connsiteY25" fmla="*/ 2821577 h 3278215"/>
              <a:gd name="connsiteX26" fmla="*/ 539931 w 2873828"/>
              <a:gd name="connsiteY26" fmla="*/ 2830286 h 3278215"/>
              <a:gd name="connsiteX27" fmla="*/ 714103 w 2873828"/>
              <a:gd name="connsiteY27" fmla="*/ 2812869 h 3278215"/>
              <a:gd name="connsiteX28" fmla="*/ 748937 w 2873828"/>
              <a:gd name="connsiteY28" fmla="*/ 2795452 h 3278215"/>
              <a:gd name="connsiteX29" fmla="*/ 1071154 w 2873828"/>
              <a:gd name="connsiteY29" fmla="*/ 2873829 h 3278215"/>
              <a:gd name="connsiteX30" fmla="*/ 1306285 w 2873828"/>
              <a:gd name="connsiteY30" fmla="*/ 3074126 h 3278215"/>
              <a:gd name="connsiteX31" fmla="*/ 1445623 w 2873828"/>
              <a:gd name="connsiteY31" fmla="*/ 3169920 h 3278215"/>
              <a:gd name="connsiteX32" fmla="*/ 1515291 w 2873828"/>
              <a:gd name="connsiteY32" fmla="*/ 3204754 h 3278215"/>
              <a:gd name="connsiteX33" fmla="*/ 1558834 w 2873828"/>
              <a:gd name="connsiteY33" fmla="*/ 3230880 h 3278215"/>
              <a:gd name="connsiteX34" fmla="*/ 1602377 w 2873828"/>
              <a:gd name="connsiteY34" fmla="*/ 3239589 h 3278215"/>
              <a:gd name="connsiteX35" fmla="*/ 1680754 w 2873828"/>
              <a:gd name="connsiteY35" fmla="*/ 3274423 h 3278215"/>
              <a:gd name="connsiteX36" fmla="*/ 2055223 w 2873828"/>
              <a:gd name="connsiteY36" fmla="*/ 3204754 h 3278215"/>
              <a:gd name="connsiteX37" fmla="*/ 2081348 w 2873828"/>
              <a:gd name="connsiteY37" fmla="*/ 3143794 h 3278215"/>
              <a:gd name="connsiteX38" fmla="*/ 2055223 w 2873828"/>
              <a:gd name="connsiteY38" fmla="*/ 2891246 h 3278215"/>
              <a:gd name="connsiteX39" fmla="*/ 2072640 w 2873828"/>
              <a:gd name="connsiteY39" fmla="*/ 2804160 h 3278215"/>
              <a:gd name="connsiteX40" fmla="*/ 2107474 w 2873828"/>
              <a:gd name="connsiteY40" fmla="*/ 2760617 h 3278215"/>
              <a:gd name="connsiteX41" fmla="*/ 2272937 w 2873828"/>
              <a:gd name="connsiteY41" fmla="*/ 2647406 h 3278215"/>
              <a:gd name="connsiteX42" fmla="*/ 2542903 w 2873828"/>
              <a:gd name="connsiteY42" fmla="*/ 2516777 h 3278215"/>
              <a:gd name="connsiteX43" fmla="*/ 2638697 w 2873828"/>
              <a:gd name="connsiteY43" fmla="*/ 2438400 h 3278215"/>
              <a:gd name="connsiteX44" fmla="*/ 2664823 w 2873828"/>
              <a:gd name="connsiteY44" fmla="*/ 2394857 h 3278215"/>
              <a:gd name="connsiteX45" fmla="*/ 2673531 w 2873828"/>
              <a:gd name="connsiteY45" fmla="*/ 2333897 h 3278215"/>
              <a:gd name="connsiteX46" fmla="*/ 2569028 w 2873828"/>
              <a:gd name="connsiteY46" fmla="*/ 2185852 h 3278215"/>
              <a:gd name="connsiteX47" fmla="*/ 2508068 w 2873828"/>
              <a:gd name="connsiteY47" fmla="*/ 2081349 h 3278215"/>
              <a:gd name="connsiteX48" fmla="*/ 2499360 w 2873828"/>
              <a:gd name="connsiteY48" fmla="*/ 2020389 h 3278215"/>
              <a:gd name="connsiteX49" fmla="*/ 2621280 w 2873828"/>
              <a:gd name="connsiteY49" fmla="*/ 1672046 h 3278215"/>
              <a:gd name="connsiteX50" fmla="*/ 2856411 w 2873828"/>
              <a:gd name="connsiteY50" fmla="*/ 1280160 h 3278215"/>
              <a:gd name="connsiteX51" fmla="*/ 2873828 w 2873828"/>
              <a:gd name="connsiteY51" fmla="*/ 1201783 h 3278215"/>
              <a:gd name="connsiteX52" fmla="*/ 2856411 w 2873828"/>
              <a:gd name="connsiteY52" fmla="*/ 1123406 h 3278215"/>
              <a:gd name="connsiteX53" fmla="*/ 2664823 w 2873828"/>
              <a:gd name="connsiteY53" fmla="*/ 1001486 h 3278215"/>
              <a:gd name="connsiteX54" fmla="*/ 2464525 w 2873828"/>
              <a:gd name="connsiteY54" fmla="*/ 879566 h 3278215"/>
              <a:gd name="connsiteX55" fmla="*/ 2394857 w 2873828"/>
              <a:gd name="connsiteY55" fmla="*/ 243840 h 3278215"/>
              <a:gd name="connsiteX56" fmla="*/ 2386148 w 2873828"/>
              <a:gd name="connsiteY56" fmla="*/ 156754 h 3278215"/>
              <a:gd name="connsiteX57" fmla="*/ 2307771 w 2873828"/>
              <a:gd name="connsiteY57" fmla="*/ 0 h 3278215"/>
              <a:gd name="connsiteX58" fmla="*/ 1985554 w 2873828"/>
              <a:gd name="connsiteY58" fmla="*/ 69669 h 3278215"/>
              <a:gd name="connsiteX59" fmla="*/ 1741714 w 2873828"/>
              <a:gd name="connsiteY59" fmla="*/ 226423 h 3278215"/>
              <a:gd name="connsiteX60" fmla="*/ 1689463 w 2873828"/>
              <a:gd name="connsiteY60" fmla="*/ 261257 h 3278215"/>
              <a:gd name="connsiteX61" fmla="*/ 1628503 w 2873828"/>
              <a:gd name="connsiteY61" fmla="*/ 278674 h 3278215"/>
              <a:gd name="connsiteX62" fmla="*/ 1402080 w 2873828"/>
              <a:gd name="connsiteY62" fmla="*/ 304800 h 3278215"/>
              <a:gd name="connsiteX63" fmla="*/ 1297577 w 2873828"/>
              <a:gd name="connsiteY63" fmla="*/ 296092 h 3278215"/>
              <a:gd name="connsiteX64" fmla="*/ 1219200 w 2873828"/>
              <a:gd name="connsiteY64" fmla="*/ 226423 h 3278215"/>
              <a:gd name="connsiteX65" fmla="*/ 1166948 w 2873828"/>
              <a:gd name="connsiteY65" fmla="*/ 174172 h 3278215"/>
              <a:gd name="connsiteX66" fmla="*/ 1001485 w 2873828"/>
              <a:gd name="connsiteY66" fmla="*/ 165463 h 3278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2873828" h="3278215">
                <a:moveTo>
                  <a:pt x="1001485" y="165463"/>
                </a:moveTo>
                <a:cubicBezTo>
                  <a:pt x="911497" y="166914"/>
                  <a:pt x="751302" y="169934"/>
                  <a:pt x="627017" y="182880"/>
                </a:cubicBezTo>
                <a:cubicBezTo>
                  <a:pt x="610182" y="184634"/>
                  <a:pt x="594719" y="196355"/>
                  <a:pt x="583474" y="209006"/>
                </a:cubicBezTo>
                <a:cubicBezTo>
                  <a:pt x="570537" y="223560"/>
                  <a:pt x="566057" y="243840"/>
                  <a:pt x="557348" y="261257"/>
                </a:cubicBezTo>
                <a:cubicBezTo>
                  <a:pt x="540303" y="380573"/>
                  <a:pt x="540819" y="364702"/>
                  <a:pt x="531223" y="470263"/>
                </a:cubicBezTo>
                <a:cubicBezTo>
                  <a:pt x="528058" y="505075"/>
                  <a:pt x="529715" y="540561"/>
                  <a:pt x="522514" y="574766"/>
                </a:cubicBezTo>
                <a:cubicBezTo>
                  <a:pt x="513390" y="618105"/>
                  <a:pt x="477431" y="670051"/>
                  <a:pt x="444137" y="696686"/>
                </a:cubicBezTo>
                <a:cubicBezTo>
                  <a:pt x="420799" y="715356"/>
                  <a:pt x="391262" y="724645"/>
                  <a:pt x="365760" y="740229"/>
                </a:cubicBezTo>
                <a:cubicBezTo>
                  <a:pt x="338968" y="756602"/>
                  <a:pt x="314645" y="776902"/>
                  <a:pt x="287383" y="792480"/>
                </a:cubicBezTo>
                <a:cubicBezTo>
                  <a:pt x="253568" y="811803"/>
                  <a:pt x="182880" y="844732"/>
                  <a:pt x="182880" y="844732"/>
                </a:cubicBezTo>
                <a:cubicBezTo>
                  <a:pt x="171268" y="870858"/>
                  <a:pt x="157086" y="895986"/>
                  <a:pt x="148045" y="923109"/>
                </a:cubicBezTo>
                <a:cubicBezTo>
                  <a:pt x="123187" y="997681"/>
                  <a:pt x="119851" y="1093878"/>
                  <a:pt x="139337" y="1166949"/>
                </a:cubicBezTo>
                <a:cubicBezTo>
                  <a:pt x="149089" y="1203520"/>
                  <a:pt x="186241" y="1227601"/>
                  <a:pt x="200297" y="1262743"/>
                </a:cubicBezTo>
                <a:lnTo>
                  <a:pt x="217714" y="1306286"/>
                </a:lnTo>
                <a:cubicBezTo>
                  <a:pt x="209005" y="1370149"/>
                  <a:pt x="205570" y="1434955"/>
                  <a:pt x="191588" y="1497874"/>
                </a:cubicBezTo>
                <a:cubicBezTo>
                  <a:pt x="188202" y="1513112"/>
                  <a:pt x="122801" y="1600992"/>
                  <a:pt x="121920" y="1602377"/>
                </a:cubicBezTo>
                <a:cubicBezTo>
                  <a:pt x="114950" y="1613330"/>
                  <a:pt x="110944" y="1625940"/>
                  <a:pt x="104503" y="1637212"/>
                </a:cubicBezTo>
                <a:cubicBezTo>
                  <a:pt x="83136" y="1674603"/>
                  <a:pt x="43861" y="1732209"/>
                  <a:pt x="26125" y="1776549"/>
                </a:cubicBezTo>
                <a:cubicBezTo>
                  <a:pt x="15897" y="1802118"/>
                  <a:pt x="8708" y="1828800"/>
                  <a:pt x="0" y="1854926"/>
                </a:cubicBezTo>
                <a:cubicBezTo>
                  <a:pt x="5806" y="1927497"/>
                  <a:pt x="-4162" y="2003108"/>
                  <a:pt x="17417" y="2072640"/>
                </a:cubicBezTo>
                <a:cubicBezTo>
                  <a:pt x="24354" y="2094992"/>
                  <a:pt x="57128" y="2097666"/>
                  <a:pt x="78377" y="2107474"/>
                </a:cubicBezTo>
                <a:cubicBezTo>
                  <a:pt x="101681" y="2118230"/>
                  <a:pt x="147284" y="2130437"/>
                  <a:pt x="174171" y="2133600"/>
                </a:cubicBezTo>
                <a:cubicBezTo>
                  <a:pt x="258224" y="2143488"/>
                  <a:pt x="342537" y="2151017"/>
                  <a:pt x="426720" y="2159726"/>
                </a:cubicBezTo>
                <a:cubicBezTo>
                  <a:pt x="464728" y="2185065"/>
                  <a:pt x="461554" y="2173575"/>
                  <a:pt x="461554" y="2238103"/>
                </a:cubicBezTo>
                <a:cubicBezTo>
                  <a:pt x="461554" y="2438554"/>
                  <a:pt x="464997" y="2401132"/>
                  <a:pt x="435428" y="2534194"/>
                </a:cubicBezTo>
                <a:cubicBezTo>
                  <a:pt x="450443" y="2618280"/>
                  <a:pt x="434551" y="2753644"/>
                  <a:pt x="513805" y="2821577"/>
                </a:cubicBezTo>
                <a:cubicBezTo>
                  <a:pt x="520775" y="2827551"/>
                  <a:pt x="531222" y="2827383"/>
                  <a:pt x="539931" y="2830286"/>
                </a:cubicBezTo>
                <a:cubicBezTo>
                  <a:pt x="558048" y="2829078"/>
                  <a:pt x="670939" y="2827257"/>
                  <a:pt x="714103" y="2812869"/>
                </a:cubicBezTo>
                <a:cubicBezTo>
                  <a:pt x="726419" y="2808764"/>
                  <a:pt x="737326" y="2801258"/>
                  <a:pt x="748937" y="2795452"/>
                </a:cubicBezTo>
                <a:cubicBezTo>
                  <a:pt x="845933" y="2811618"/>
                  <a:pt x="983203" y="2803468"/>
                  <a:pt x="1071154" y="2873829"/>
                </a:cubicBezTo>
                <a:cubicBezTo>
                  <a:pt x="1250531" y="3017331"/>
                  <a:pt x="1173725" y="2978684"/>
                  <a:pt x="1306285" y="3074126"/>
                </a:cubicBezTo>
                <a:cubicBezTo>
                  <a:pt x="1352026" y="3107059"/>
                  <a:pt x="1395210" y="3144713"/>
                  <a:pt x="1445623" y="3169920"/>
                </a:cubicBezTo>
                <a:cubicBezTo>
                  <a:pt x="1468846" y="3181531"/>
                  <a:pt x="1492431" y="3192445"/>
                  <a:pt x="1515291" y="3204754"/>
                </a:cubicBezTo>
                <a:cubicBezTo>
                  <a:pt x="1530194" y="3212779"/>
                  <a:pt x="1543118" y="3224594"/>
                  <a:pt x="1558834" y="3230880"/>
                </a:cubicBezTo>
                <a:cubicBezTo>
                  <a:pt x="1572577" y="3236377"/>
                  <a:pt x="1587863" y="3236686"/>
                  <a:pt x="1602377" y="3239589"/>
                </a:cubicBezTo>
                <a:cubicBezTo>
                  <a:pt x="1628503" y="3251200"/>
                  <a:pt x="1652164" y="3274423"/>
                  <a:pt x="1680754" y="3274423"/>
                </a:cubicBezTo>
                <a:cubicBezTo>
                  <a:pt x="1984191" y="3274423"/>
                  <a:pt x="1932772" y="3302716"/>
                  <a:pt x="2055223" y="3204754"/>
                </a:cubicBezTo>
                <a:cubicBezTo>
                  <a:pt x="2063931" y="3184434"/>
                  <a:pt x="2080559" y="3165887"/>
                  <a:pt x="2081348" y="3143794"/>
                </a:cubicBezTo>
                <a:cubicBezTo>
                  <a:pt x="2082711" y="3105619"/>
                  <a:pt x="2063500" y="2957469"/>
                  <a:pt x="2055223" y="2891246"/>
                </a:cubicBezTo>
                <a:cubicBezTo>
                  <a:pt x="2061029" y="2862217"/>
                  <a:pt x="2061646" y="2831646"/>
                  <a:pt x="2072640" y="2804160"/>
                </a:cubicBezTo>
                <a:cubicBezTo>
                  <a:pt x="2079543" y="2786902"/>
                  <a:pt x="2094331" y="2773760"/>
                  <a:pt x="2107474" y="2760617"/>
                </a:cubicBezTo>
                <a:cubicBezTo>
                  <a:pt x="2157465" y="2710626"/>
                  <a:pt x="2207984" y="2678898"/>
                  <a:pt x="2272937" y="2647406"/>
                </a:cubicBezTo>
                <a:cubicBezTo>
                  <a:pt x="2449763" y="2561672"/>
                  <a:pt x="2417919" y="2600100"/>
                  <a:pt x="2542903" y="2516777"/>
                </a:cubicBezTo>
                <a:cubicBezTo>
                  <a:pt x="2557505" y="2507042"/>
                  <a:pt x="2619588" y="2463878"/>
                  <a:pt x="2638697" y="2438400"/>
                </a:cubicBezTo>
                <a:cubicBezTo>
                  <a:pt x="2648853" y="2424859"/>
                  <a:pt x="2656114" y="2409371"/>
                  <a:pt x="2664823" y="2394857"/>
                </a:cubicBezTo>
                <a:cubicBezTo>
                  <a:pt x="2667726" y="2374537"/>
                  <a:pt x="2679323" y="2353589"/>
                  <a:pt x="2673531" y="2333897"/>
                </a:cubicBezTo>
                <a:cubicBezTo>
                  <a:pt x="2654617" y="2269591"/>
                  <a:pt x="2606069" y="2236363"/>
                  <a:pt x="2569028" y="2185852"/>
                </a:cubicBezTo>
                <a:cubicBezTo>
                  <a:pt x="2537334" y="2142633"/>
                  <a:pt x="2528854" y="2122921"/>
                  <a:pt x="2508068" y="2081349"/>
                </a:cubicBezTo>
                <a:cubicBezTo>
                  <a:pt x="2505165" y="2061029"/>
                  <a:pt x="2496191" y="2040669"/>
                  <a:pt x="2499360" y="2020389"/>
                </a:cubicBezTo>
                <a:cubicBezTo>
                  <a:pt x="2526372" y="1847512"/>
                  <a:pt x="2540793" y="1807149"/>
                  <a:pt x="2621280" y="1672046"/>
                </a:cubicBezTo>
                <a:cubicBezTo>
                  <a:pt x="2904784" y="1196164"/>
                  <a:pt x="2709627" y="1552761"/>
                  <a:pt x="2856411" y="1280160"/>
                </a:cubicBezTo>
                <a:cubicBezTo>
                  <a:pt x="2862217" y="1254034"/>
                  <a:pt x="2873828" y="1228546"/>
                  <a:pt x="2873828" y="1201783"/>
                </a:cubicBezTo>
                <a:cubicBezTo>
                  <a:pt x="2873828" y="1175020"/>
                  <a:pt x="2871573" y="1145460"/>
                  <a:pt x="2856411" y="1123406"/>
                </a:cubicBezTo>
                <a:cubicBezTo>
                  <a:pt x="2825706" y="1078744"/>
                  <a:pt x="2701632" y="1022958"/>
                  <a:pt x="2664823" y="1001486"/>
                </a:cubicBezTo>
                <a:cubicBezTo>
                  <a:pt x="2597308" y="962102"/>
                  <a:pt x="2464525" y="879566"/>
                  <a:pt x="2464525" y="879566"/>
                </a:cubicBezTo>
                <a:cubicBezTo>
                  <a:pt x="2291920" y="672434"/>
                  <a:pt x="2460037" y="895613"/>
                  <a:pt x="2394857" y="243840"/>
                </a:cubicBezTo>
                <a:cubicBezTo>
                  <a:pt x="2391954" y="214811"/>
                  <a:pt x="2395960" y="184228"/>
                  <a:pt x="2386148" y="156754"/>
                </a:cubicBezTo>
                <a:cubicBezTo>
                  <a:pt x="2366500" y="101739"/>
                  <a:pt x="2307771" y="0"/>
                  <a:pt x="2307771" y="0"/>
                </a:cubicBezTo>
                <a:cubicBezTo>
                  <a:pt x="2167431" y="13366"/>
                  <a:pt x="2107768" y="3007"/>
                  <a:pt x="1985554" y="69669"/>
                </a:cubicBezTo>
                <a:cubicBezTo>
                  <a:pt x="1900726" y="115939"/>
                  <a:pt x="1822839" y="173931"/>
                  <a:pt x="1741714" y="226423"/>
                </a:cubicBezTo>
                <a:cubicBezTo>
                  <a:pt x="1724140" y="237795"/>
                  <a:pt x="1709590" y="255506"/>
                  <a:pt x="1689463" y="261257"/>
                </a:cubicBezTo>
                <a:cubicBezTo>
                  <a:pt x="1669143" y="267063"/>
                  <a:pt x="1649398" y="275508"/>
                  <a:pt x="1628503" y="278674"/>
                </a:cubicBezTo>
                <a:cubicBezTo>
                  <a:pt x="1553385" y="290056"/>
                  <a:pt x="1402080" y="304800"/>
                  <a:pt x="1402080" y="304800"/>
                </a:cubicBezTo>
                <a:cubicBezTo>
                  <a:pt x="1367246" y="301897"/>
                  <a:pt x="1331112" y="305955"/>
                  <a:pt x="1297577" y="296092"/>
                </a:cubicBezTo>
                <a:cubicBezTo>
                  <a:pt x="1281608" y="291395"/>
                  <a:pt x="1231490" y="238713"/>
                  <a:pt x="1219200" y="226423"/>
                </a:cubicBezTo>
                <a:cubicBezTo>
                  <a:pt x="1204709" y="182952"/>
                  <a:pt x="1219154" y="207394"/>
                  <a:pt x="1166948" y="174172"/>
                </a:cubicBezTo>
                <a:cubicBezTo>
                  <a:pt x="1081843" y="120014"/>
                  <a:pt x="1091473" y="164012"/>
                  <a:pt x="1001485" y="165463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1BB588-44DC-49F3-8F55-E56CC448D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Source of K and Br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01BD91-F9FE-4BC4-922E-3A79266FC936}"/>
              </a:ext>
            </a:extLst>
          </p:cNvPr>
          <p:cNvSpPr/>
          <p:nvPr/>
        </p:nvSpPr>
        <p:spPr>
          <a:xfrm>
            <a:off x="7963778" y="1602471"/>
            <a:ext cx="690723" cy="309633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827663-7622-4525-A15E-806AC5D51EA3}"/>
              </a:ext>
            </a:extLst>
          </p:cNvPr>
          <p:cNvSpPr/>
          <p:nvPr/>
        </p:nvSpPr>
        <p:spPr>
          <a:xfrm rot="20937642" flipH="1">
            <a:off x="6303313" y="3544391"/>
            <a:ext cx="89007" cy="8151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174511-E261-4A47-8494-9E7C9386E0B4}"/>
              </a:ext>
            </a:extLst>
          </p:cNvPr>
          <p:cNvSpPr/>
          <p:nvPr/>
        </p:nvSpPr>
        <p:spPr>
          <a:xfrm flipH="1">
            <a:off x="5231267" y="4315637"/>
            <a:ext cx="45719" cy="3269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E82429-5735-47F5-B7A3-BD42AE4D4790}"/>
              </a:ext>
            </a:extLst>
          </p:cNvPr>
          <p:cNvSpPr/>
          <p:nvPr/>
        </p:nvSpPr>
        <p:spPr>
          <a:xfrm rot="20447900" flipH="1">
            <a:off x="5562458" y="3274965"/>
            <a:ext cx="45719" cy="3269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673032-2097-4F13-AE7B-3DFF03144856}"/>
              </a:ext>
            </a:extLst>
          </p:cNvPr>
          <p:cNvSpPr/>
          <p:nvPr/>
        </p:nvSpPr>
        <p:spPr>
          <a:xfrm rot="1751873">
            <a:off x="4787987" y="2820236"/>
            <a:ext cx="419877" cy="939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EEFD4E-DC6B-4FA2-B3F8-605DEFD300CD}"/>
              </a:ext>
            </a:extLst>
          </p:cNvPr>
          <p:cNvSpPr/>
          <p:nvPr/>
        </p:nvSpPr>
        <p:spPr>
          <a:xfrm rot="20313940">
            <a:off x="5670621" y="2805498"/>
            <a:ext cx="281379" cy="647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1FAAF1-CB4B-4340-AEC2-3F90313BBAA3}"/>
              </a:ext>
            </a:extLst>
          </p:cNvPr>
          <p:cNvSpPr/>
          <p:nvPr/>
        </p:nvSpPr>
        <p:spPr>
          <a:xfrm rot="7200000">
            <a:off x="5625746" y="3817524"/>
            <a:ext cx="281379" cy="647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7B82DD-B1B0-4BFB-9ACD-1476F1F82653}"/>
              </a:ext>
            </a:extLst>
          </p:cNvPr>
          <p:cNvSpPr/>
          <p:nvPr/>
        </p:nvSpPr>
        <p:spPr>
          <a:xfrm flipH="1">
            <a:off x="5471158" y="2449520"/>
            <a:ext cx="45719" cy="3269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502363-9D76-45E6-BD90-135BF0817716}"/>
              </a:ext>
            </a:extLst>
          </p:cNvPr>
          <p:cNvSpPr/>
          <p:nvPr/>
        </p:nvSpPr>
        <p:spPr>
          <a:xfrm rot="20447900" flipH="1">
            <a:off x="6094252" y="3658056"/>
            <a:ext cx="45719" cy="3269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C1BE7B-C5D5-4141-BE70-AAD73EA74125}"/>
              </a:ext>
            </a:extLst>
          </p:cNvPr>
          <p:cNvSpPr/>
          <p:nvPr/>
        </p:nvSpPr>
        <p:spPr>
          <a:xfrm rot="17871286" flipH="1">
            <a:off x="5658746" y="4479113"/>
            <a:ext cx="45719" cy="3269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96DCB8-3168-43D6-86BA-537259A4A954}"/>
              </a:ext>
            </a:extLst>
          </p:cNvPr>
          <p:cNvSpPr/>
          <p:nvPr/>
        </p:nvSpPr>
        <p:spPr>
          <a:xfrm rot="20447900" flipH="1">
            <a:off x="5017653" y="3948877"/>
            <a:ext cx="45719" cy="3269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43532B-DCE6-49E5-A093-FF90C8A59719}"/>
              </a:ext>
            </a:extLst>
          </p:cNvPr>
          <p:cNvSpPr/>
          <p:nvPr/>
        </p:nvSpPr>
        <p:spPr>
          <a:xfrm rot="20937642" flipH="1">
            <a:off x="6125687" y="2473739"/>
            <a:ext cx="89007" cy="8151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E4FB3F-F19E-4466-8329-0365F341012F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6092143" y="1621473"/>
            <a:ext cx="1866230" cy="85980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F54F38D-37AF-499A-8A13-C2DF3685D869}"/>
              </a:ext>
            </a:extLst>
          </p:cNvPr>
          <p:cNvCxnSpPr>
            <a:cxnSpLocks/>
          </p:cNvCxnSpPr>
          <p:nvPr/>
        </p:nvCxnSpPr>
        <p:spPr>
          <a:xfrm>
            <a:off x="6265518" y="3289861"/>
            <a:ext cx="1692855" cy="140894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0DB062F-A40F-42A3-B7B2-A7AB757BB34F}"/>
              </a:ext>
            </a:extLst>
          </p:cNvPr>
          <p:cNvSpPr/>
          <p:nvPr/>
        </p:nvSpPr>
        <p:spPr>
          <a:xfrm rot="1060017">
            <a:off x="5250848" y="3648445"/>
            <a:ext cx="239302" cy="23930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75CDF5-499E-4842-BF27-F505BBF1ED4F}"/>
              </a:ext>
            </a:extLst>
          </p:cNvPr>
          <p:cNvSpPr/>
          <p:nvPr/>
        </p:nvSpPr>
        <p:spPr>
          <a:xfrm rot="20336024">
            <a:off x="4465893" y="3996992"/>
            <a:ext cx="239302" cy="23930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19D0434-6140-45E2-8AA5-497444DA9108}"/>
              </a:ext>
            </a:extLst>
          </p:cNvPr>
          <p:cNvSpPr/>
          <p:nvPr/>
        </p:nvSpPr>
        <p:spPr>
          <a:xfrm rot="1060017">
            <a:off x="5718688" y="3678477"/>
            <a:ext cx="239302" cy="23930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EDDB76B-7526-42BD-94BF-091ED30AEF8B}"/>
              </a:ext>
            </a:extLst>
          </p:cNvPr>
          <p:cNvCxnSpPr>
            <a:cxnSpLocks/>
          </p:cNvCxnSpPr>
          <p:nvPr/>
        </p:nvCxnSpPr>
        <p:spPr>
          <a:xfrm>
            <a:off x="8592038" y="1755861"/>
            <a:ext cx="252484" cy="1267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DC317F9-9EF9-4CA8-AF72-E64F788844B7}"/>
              </a:ext>
            </a:extLst>
          </p:cNvPr>
          <p:cNvCxnSpPr/>
          <p:nvPr/>
        </p:nvCxnSpPr>
        <p:spPr>
          <a:xfrm>
            <a:off x="8654501" y="2189307"/>
            <a:ext cx="14156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7A10B53-3F62-459C-BE6F-112A3A97F9F9}"/>
              </a:ext>
            </a:extLst>
          </p:cNvPr>
          <p:cNvCxnSpPr/>
          <p:nvPr/>
        </p:nvCxnSpPr>
        <p:spPr>
          <a:xfrm>
            <a:off x="8654501" y="2755037"/>
            <a:ext cx="14156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61C72D5-AF9D-4974-A392-31AF41418641}"/>
              </a:ext>
            </a:extLst>
          </p:cNvPr>
          <p:cNvCxnSpPr>
            <a:cxnSpLocks/>
          </p:cNvCxnSpPr>
          <p:nvPr/>
        </p:nvCxnSpPr>
        <p:spPr>
          <a:xfrm>
            <a:off x="8654501" y="3910686"/>
            <a:ext cx="14156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551236-6C82-4944-9A4D-CBF80005655B}"/>
              </a:ext>
            </a:extLst>
          </p:cNvPr>
          <p:cNvCxnSpPr>
            <a:cxnSpLocks/>
          </p:cNvCxnSpPr>
          <p:nvPr/>
        </p:nvCxnSpPr>
        <p:spPr>
          <a:xfrm>
            <a:off x="8543585" y="4495662"/>
            <a:ext cx="252484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9D2E903-5158-4C1A-8446-2C766EB79F14}"/>
              </a:ext>
            </a:extLst>
          </p:cNvPr>
          <p:cNvCxnSpPr>
            <a:cxnSpLocks/>
          </p:cNvCxnSpPr>
          <p:nvPr/>
        </p:nvCxnSpPr>
        <p:spPr>
          <a:xfrm>
            <a:off x="8543585" y="3348539"/>
            <a:ext cx="252484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EAB788E-4B36-4B57-85A1-0339D077FDF5}"/>
              </a:ext>
            </a:extLst>
          </p:cNvPr>
          <p:cNvSpPr txBox="1"/>
          <p:nvPr/>
        </p:nvSpPr>
        <p:spPr>
          <a:xfrm>
            <a:off x="8791982" y="3717494"/>
            <a:ext cx="723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aseline="30000" dirty="0"/>
              <a:t>87</a:t>
            </a:r>
            <a:r>
              <a:rPr lang="en-CA" dirty="0"/>
              <a:t>Sr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75C365-4AB0-4D77-9F2B-FDA84BF07126}"/>
              </a:ext>
            </a:extLst>
          </p:cNvPr>
          <p:cNvSpPr txBox="1"/>
          <p:nvPr/>
        </p:nvSpPr>
        <p:spPr>
          <a:xfrm>
            <a:off x="8832962" y="2011632"/>
            <a:ext cx="534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Li</a:t>
            </a:r>
            <a:r>
              <a:rPr lang="en-CA" baseline="30000" dirty="0"/>
              <a:t>+</a:t>
            </a:r>
            <a:endParaRPr lang="en-CA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BB0B25-3E60-41E7-AC9B-B5537E8F35DD}"/>
              </a:ext>
            </a:extLst>
          </p:cNvPr>
          <p:cNvSpPr txBox="1"/>
          <p:nvPr/>
        </p:nvSpPr>
        <p:spPr>
          <a:xfrm>
            <a:off x="7924976" y="3145633"/>
            <a:ext cx="65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aseline="30000" dirty="0">
                <a:solidFill>
                  <a:schemeClr val="bg1"/>
                </a:solidFill>
              </a:rPr>
              <a:t>87</a:t>
            </a:r>
            <a:r>
              <a:rPr lang="en-CA" dirty="0">
                <a:solidFill>
                  <a:schemeClr val="bg1"/>
                </a:solidFill>
              </a:rPr>
              <a:t>Rb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4D3BCC-FB86-4D3B-943D-4BFE38F4ECF1}"/>
              </a:ext>
            </a:extLst>
          </p:cNvPr>
          <p:cNvSpPr txBox="1"/>
          <p:nvPr/>
        </p:nvSpPr>
        <p:spPr>
          <a:xfrm>
            <a:off x="8814622" y="4279720"/>
            <a:ext cx="534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Li</a:t>
            </a:r>
            <a:r>
              <a:rPr lang="en-CA" baseline="30000" dirty="0"/>
              <a:t>+</a:t>
            </a:r>
            <a:endParaRPr lang="en-CA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EBBFF1-28F8-4529-A64A-6BAAE6CE41E0}"/>
              </a:ext>
            </a:extLst>
          </p:cNvPr>
          <p:cNvSpPr txBox="1"/>
          <p:nvPr/>
        </p:nvSpPr>
        <p:spPr>
          <a:xfrm>
            <a:off x="8811885" y="3161893"/>
            <a:ext cx="723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aseline="30000" dirty="0"/>
              <a:t>87</a:t>
            </a:r>
            <a:r>
              <a:rPr lang="en-CA" dirty="0"/>
              <a:t>Sr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E87FE33-C593-498C-8D5C-5E7ACDCC08C7}"/>
              </a:ext>
            </a:extLst>
          </p:cNvPr>
          <p:cNvSpPr txBox="1"/>
          <p:nvPr/>
        </p:nvSpPr>
        <p:spPr>
          <a:xfrm>
            <a:off x="8189886" y="1576252"/>
            <a:ext cx="325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K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C773357-284D-4FDD-8377-BCAC65DC1332}"/>
              </a:ext>
            </a:extLst>
          </p:cNvPr>
          <p:cNvSpPr txBox="1"/>
          <p:nvPr/>
        </p:nvSpPr>
        <p:spPr>
          <a:xfrm>
            <a:off x="8125041" y="2583487"/>
            <a:ext cx="534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Li</a:t>
            </a:r>
            <a:r>
              <a:rPr lang="en-CA" baseline="30000" dirty="0">
                <a:solidFill>
                  <a:schemeClr val="bg1"/>
                </a:solidFill>
              </a:rPr>
              <a:t>+</a:t>
            </a:r>
            <a:endParaRPr lang="en-CA" dirty="0">
              <a:solidFill>
                <a:schemeClr val="bg1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0F0311D-53EB-4C31-99E9-83CD0D11FA12}"/>
              </a:ext>
            </a:extLst>
          </p:cNvPr>
          <p:cNvCxnSpPr>
            <a:cxnSpLocks/>
          </p:cNvCxnSpPr>
          <p:nvPr/>
        </p:nvCxnSpPr>
        <p:spPr>
          <a:xfrm flipH="1">
            <a:off x="3561626" y="4059048"/>
            <a:ext cx="832506" cy="301509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D8D8D1A-471F-4051-92F4-D682A7DB4EE7}"/>
              </a:ext>
            </a:extLst>
          </p:cNvPr>
          <p:cNvCxnSpPr>
            <a:cxnSpLocks/>
          </p:cNvCxnSpPr>
          <p:nvPr/>
        </p:nvCxnSpPr>
        <p:spPr>
          <a:xfrm flipH="1">
            <a:off x="4472995" y="4209802"/>
            <a:ext cx="267212" cy="111113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ube 37">
            <a:extLst>
              <a:ext uri="{FF2B5EF4-FFF2-40B4-BE49-F238E27FC236}">
                <a16:creationId xmlns:a16="http://schemas.microsoft.com/office/drawing/2014/main" id="{EE9894F5-0159-4E33-A63F-0B7AD99CD1D6}"/>
              </a:ext>
            </a:extLst>
          </p:cNvPr>
          <p:cNvSpPr/>
          <p:nvPr/>
        </p:nvSpPr>
        <p:spPr>
          <a:xfrm rot="1806577" flipH="1">
            <a:off x="3157506" y="4591593"/>
            <a:ext cx="1260000" cy="1260000"/>
          </a:xfrm>
          <a:prstGeom prst="cube">
            <a:avLst>
              <a:gd name="adj" fmla="val 2914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60714C7-424A-496C-BDAC-2BBC74277A01}"/>
              </a:ext>
            </a:extLst>
          </p:cNvPr>
          <p:cNvSpPr txBox="1"/>
          <p:nvPr/>
        </p:nvSpPr>
        <p:spPr>
          <a:xfrm>
            <a:off x="3492642" y="466759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Sr</a:t>
            </a:r>
            <a:r>
              <a:rPr lang="en-CA" baseline="30000" dirty="0"/>
              <a:t>2+</a:t>
            </a:r>
            <a:endParaRPr lang="en-CA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EB49646-4AEA-4942-9E12-A067105E1B72}"/>
              </a:ext>
            </a:extLst>
          </p:cNvPr>
          <p:cNvSpPr txBox="1"/>
          <p:nvPr/>
        </p:nvSpPr>
        <p:spPr>
          <a:xfrm>
            <a:off x="4169717" y="5130291"/>
            <a:ext cx="795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Ca</a:t>
            </a:r>
            <a:r>
              <a:rPr lang="en-CA" baseline="30000" dirty="0"/>
              <a:t>2+</a:t>
            </a:r>
            <a:endParaRPr lang="en-CA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B4BC478-3382-4BC0-9ED9-97F25F964625}"/>
              </a:ext>
            </a:extLst>
          </p:cNvPr>
          <p:cNvSpPr/>
          <p:nvPr/>
        </p:nvSpPr>
        <p:spPr>
          <a:xfrm rot="1751873">
            <a:off x="2715887" y="1610153"/>
            <a:ext cx="917897" cy="2053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FD64CEB-B780-4EB7-ACE5-D8337D4B1E00}"/>
              </a:ext>
            </a:extLst>
          </p:cNvPr>
          <p:cNvCxnSpPr/>
          <p:nvPr/>
        </p:nvCxnSpPr>
        <p:spPr>
          <a:xfrm flipH="1" flipV="1">
            <a:off x="4076346" y="2011632"/>
            <a:ext cx="965917" cy="764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5F1DE96-4C23-4EC6-9311-5342F230C584}"/>
              </a:ext>
            </a:extLst>
          </p:cNvPr>
          <p:cNvCxnSpPr>
            <a:cxnSpLocks/>
          </p:cNvCxnSpPr>
          <p:nvPr/>
        </p:nvCxnSpPr>
        <p:spPr>
          <a:xfrm flipH="1">
            <a:off x="3083289" y="3578612"/>
            <a:ext cx="1469196" cy="198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767B3084-9303-47D4-8BE8-C39891C043D4}"/>
              </a:ext>
            </a:extLst>
          </p:cNvPr>
          <p:cNvSpPr txBox="1"/>
          <p:nvPr/>
        </p:nvSpPr>
        <p:spPr>
          <a:xfrm>
            <a:off x="3137032" y="1819975"/>
            <a:ext cx="65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aseline="30000" dirty="0">
                <a:solidFill>
                  <a:schemeClr val="bg1"/>
                </a:solidFill>
              </a:rPr>
              <a:t>87</a:t>
            </a:r>
            <a:r>
              <a:rPr lang="en-CA" dirty="0">
                <a:solidFill>
                  <a:schemeClr val="bg1"/>
                </a:solidFill>
              </a:rPr>
              <a:t>Rb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1B6B2C7-9FA6-49AE-9054-AF03AC63CD27}"/>
              </a:ext>
            </a:extLst>
          </p:cNvPr>
          <p:cNvSpPr txBox="1"/>
          <p:nvPr/>
        </p:nvSpPr>
        <p:spPr>
          <a:xfrm>
            <a:off x="3011914" y="2407141"/>
            <a:ext cx="325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K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F6B4833-03C8-472D-B49F-244B37ADBB5E}"/>
              </a:ext>
            </a:extLst>
          </p:cNvPr>
          <p:cNvSpPr txBox="1"/>
          <p:nvPr/>
        </p:nvSpPr>
        <p:spPr>
          <a:xfrm>
            <a:off x="2659037" y="2998264"/>
            <a:ext cx="534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Li</a:t>
            </a:r>
            <a:r>
              <a:rPr lang="en-CA" baseline="30000" dirty="0"/>
              <a:t>+</a:t>
            </a:r>
            <a:endParaRPr lang="en-CA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068CCD8-A9E9-4C1B-9C69-D398E4451F84}"/>
              </a:ext>
            </a:extLst>
          </p:cNvPr>
          <p:cNvSpPr txBox="1"/>
          <p:nvPr/>
        </p:nvSpPr>
        <p:spPr>
          <a:xfrm>
            <a:off x="3787506" y="5863127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Cl</a:t>
            </a:r>
            <a:r>
              <a:rPr lang="en-CA" baseline="30000" dirty="0"/>
              <a:t>-</a:t>
            </a:r>
            <a:endParaRPr lang="en-CA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A62B8C0-DD65-415D-9016-4064E97AFD09}"/>
              </a:ext>
            </a:extLst>
          </p:cNvPr>
          <p:cNvSpPr txBox="1"/>
          <p:nvPr/>
        </p:nvSpPr>
        <p:spPr>
          <a:xfrm>
            <a:off x="2974647" y="5458959"/>
            <a:ext cx="795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K</a:t>
            </a:r>
            <a:r>
              <a:rPr lang="en-CA" baseline="30000" dirty="0"/>
              <a:t>+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29335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A25D8FB-C0FE-4CFC-88C2-ACD6680D6F30}"/>
              </a:ext>
            </a:extLst>
          </p:cNvPr>
          <p:cNvSpPr/>
          <p:nvPr/>
        </p:nvSpPr>
        <p:spPr>
          <a:xfrm>
            <a:off x="1537283" y="714374"/>
            <a:ext cx="2228850" cy="2228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BA2729-53DA-407C-82A1-311324F392D3}"/>
              </a:ext>
            </a:extLst>
          </p:cNvPr>
          <p:cNvSpPr txBox="1"/>
          <p:nvPr/>
        </p:nvSpPr>
        <p:spPr>
          <a:xfrm>
            <a:off x="1761121" y="1644133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PhD Research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1864DB-DD6D-4635-8432-6C4BD4D593F7}"/>
              </a:ext>
            </a:extLst>
          </p:cNvPr>
          <p:cNvSpPr txBox="1"/>
          <p:nvPr/>
        </p:nvSpPr>
        <p:spPr>
          <a:xfrm>
            <a:off x="713791" y="3428999"/>
            <a:ext cx="39102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V-enriched via liquid hydrocarbons(?)</a:t>
            </a:r>
          </a:p>
          <a:p>
            <a:pPr algn="ctr"/>
            <a:endParaRPr lang="en-CA" sz="2000" dirty="0"/>
          </a:p>
          <a:p>
            <a:pPr algn="ctr"/>
            <a:r>
              <a:rPr lang="en-CA" sz="2000" dirty="0"/>
              <a:t>Related to V (and Zn) mobilization during hyper-enriched shale burial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6A6965-7CD4-4E56-B24A-967DA5B9B2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718146" y="554643"/>
            <a:ext cx="7351858" cy="551879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44E37BA-7169-43E8-8E24-A994B9032E8E}"/>
              </a:ext>
            </a:extLst>
          </p:cNvPr>
          <p:cNvCxnSpPr>
            <a:cxnSpLocks/>
          </p:cNvCxnSpPr>
          <p:nvPr/>
        </p:nvCxnSpPr>
        <p:spPr>
          <a:xfrm flipH="1" flipV="1">
            <a:off x="8827805" y="1828799"/>
            <a:ext cx="1076771" cy="195414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85D67A2-8198-408A-89A4-2477515CA0D0}"/>
              </a:ext>
            </a:extLst>
          </p:cNvPr>
          <p:cNvCxnSpPr>
            <a:cxnSpLocks/>
          </p:cNvCxnSpPr>
          <p:nvPr/>
        </p:nvCxnSpPr>
        <p:spPr>
          <a:xfrm flipH="1" flipV="1">
            <a:off x="8672556" y="3519442"/>
            <a:ext cx="1232020" cy="26350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8F311A5-F576-42D6-A616-6C53A198149D}"/>
              </a:ext>
            </a:extLst>
          </p:cNvPr>
          <p:cNvSpPr txBox="1"/>
          <p:nvPr/>
        </p:nvSpPr>
        <p:spPr>
          <a:xfrm>
            <a:off x="9909373" y="3314040"/>
            <a:ext cx="14722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</a:rPr>
              <a:t>Organic matter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B2ACC0-98AF-4423-AF40-BFA55F6E4D55}"/>
              </a:ext>
            </a:extLst>
          </p:cNvPr>
          <p:cNvSpPr txBox="1"/>
          <p:nvPr/>
        </p:nvSpPr>
        <p:spPr>
          <a:xfrm>
            <a:off x="9054612" y="5186369"/>
            <a:ext cx="623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Mann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A8E92C-5DFA-4D55-A8EB-F6F564CEF90D}"/>
              </a:ext>
            </a:extLst>
          </p:cNvPr>
          <p:cNvSpPr txBox="1"/>
          <p:nvPr/>
        </p:nvSpPr>
        <p:spPr>
          <a:xfrm>
            <a:off x="6582285" y="5299256"/>
            <a:ext cx="44910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dirty="0" err="1"/>
              <a:t>Mannardite</a:t>
            </a:r>
            <a:r>
              <a:rPr lang="en-CA" dirty="0"/>
              <a:t> – BaTiV</a:t>
            </a:r>
            <a:r>
              <a:rPr lang="en-CA" baseline="-25000" dirty="0"/>
              <a:t>2</a:t>
            </a:r>
            <a:r>
              <a:rPr lang="en-CA" dirty="0"/>
              <a:t>O</a:t>
            </a:r>
            <a:r>
              <a:rPr lang="en-CA" baseline="-25000" dirty="0"/>
              <a:t>16</a:t>
            </a:r>
            <a:r>
              <a:rPr lang="en-CA" dirty="0"/>
              <a:t>(H</a:t>
            </a:r>
            <a:r>
              <a:rPr lang="en-CA" baseline="-25000" dirty="0"/>
              <a:t>2</a:t>
            </a:r>
            <a:r>
              <a:rPr lang="en-CA" dirty="0"/>
              <a:t>O), 13 wt% 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FA0768-DA41-4287-A328-B9DCB188275A}"/>
              </a:ext>
            </a:extLst>
          </p:cNvPr>
          <p:cNvSpPr txBox="1"/>
          <p:nvPr/>
        </p:nvSpPr>
        <p:spPr>
          <a:xfrm>
            <a:off x="5057686" y="1893528"/>
            <a:ext cx="1604691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CA" sz="2400" dirty="0"/>
              <a:t>Ba-NH</a:t>
            </a:r>
            <a:r>
              <a:rPr lang="en-CA" sz="2400" baseline="-25000" dirty="0"/>
              <a:t>4</a:t>
            </a:r>
            <a:r>
              <a:rPr lang="en-CA" sz="2400" dirty="0"/>
              <a:t> feldspars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7F36042-9318-4613-BA1B-918ADEE2D92A}"/>
              </a:ext>
            </a:extLst>
          </p:cNvPr>
          <p:cNvCxnSpPr>
            <a:cxnSpLocks/>
          </p:cNvCxnSpPr>
          <p:nvPr/>
        </p:nvCxnSpPr>
        <p:spPr>
          <a:xfrm>
            <a:off x="6662377" y="2724525"/>
            <a:ext cx="763918" cy="21869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5DD3566-BE2E-40A7-890F-9D59A3EDB717}"/>
              </a:ext>
            </a:extLst>
          </p:cNvPr>
          <p:cNvCxnSpPr>
            <a:cxnSpLocks/>
          </p:cNvCxnSpPr>
          <p:nvPr/>
        </p:nvCxnSpPr>
        <p:spPr>
          <a:xfrm>
            <a:off x="6662376" y="2724525"/>
            <a:ext cx="533183" cy="153128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16381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30FDDD37-F86E-4C60-B117-A08AF91CC335}"/>
              </a:ext>
            </a:extLst>
          </p:cNvPr>
          <p:cNvSpPr/>
          <p:nvPr/>
        </p:nvSpPr>
        <p:spPr>
          <a:xfrm>
            <a:off x="165463" y="-287383"/>
            <a:ext cx="9659525" cy="7994469"/>
          </a:xfrm>
          <a:custGeom>
            <a:avLst/>
            <a:gdLst>
              <a:gd name="connsiteX0" fmla="*/ 1001485 w 2873828"/>
              <a:gd name="connsiteY0" fmla="*/ 165463 h 3278215"/>
              <a:gd name="connsiteX1" fmla="*/ 627017 w 2873828"/>
              <a:gd name="connsiteY1" fmla="*/ 182880 h 3278215"/>
              <a:gd name="connsiteX2" fmla="*/ 583474 w 2873828"/>
              <a:gd name="connsiteY2" fmla="*/ 209006 h 3278215"/>
              <a:gd name="connsiteX3" fmla="*/ 557348 w 2873828"/>
              <a:gd name="connsiteY3" fmla="*/ 261257 h 3278215"/>
              <a:gd name="connsiteX4" fmla="*/ 531223 w 2873828"/>
              <a:gd name="connsiteY4" fmla="*/ 470263 h 3278215"/>
              <a:gd name="connsiteX5" fmla="*/ 522514 w 2873828"/>
              <a:gd name="connsiteY5" fmla="*/ 574766 h 3278215"/>
              <a:gd name="connsiteX6" fmla="*/ 444137 w 2873828"/>
              <a:gd name="connsiteY6" fmla="*/ 696686 h 3278215"/>
              <a:gd name="connsiteX7" fmla="*/ 365760 w 2873828"/>
              <a:gd name="connsiteY7" fmla="*/ 740229 h 3278215"/>
              <a:gd name="connsiteX8" fmla="*/ 287383 w 2873828"/>
              <a:gd name="connsiteY8" fmla="*/ 792480 h 3278215"/>
              <a:gd name="connsiteX9" fmla="*/ 182880 w 2873828"/>
              <a:gd name="connsiteY9" fmla="*/ 844732 h 3278215"/>
              <a:gd name="connsiteX10" fmla="*/ 148045 w 2873828"/>
              <a:gd name="connsiteY10" fmla="*/ 923109 h 3278215"/>
              <a:gd name="connsiteX11" fmla="*/ 139337 w 2873828"/>
              <a:gd name="connsiteY11" fmla="*/ 1166949 h 3278215"/>
              <a:gd name="connsiteX12" fmla="*/ 200297 w 2873828"/>
              <a:gd name="connsiteY12" fmla="*/ 1262743 h 3278215"/>
              <a:gd name="connsiteX13" fmla="*/ 217714 w 2873828"/>
              <a:gd name="connsiteY13" fmla="*/ 1306286 h 3278215"/>
              <a:gd name="connsiteX14" fmla="*/ 191588 w 2873828"/>
              <a:gd name="connsiteY14" fmla="*/ 1497874 h 3278215"/>
              <a:gd name="connsiteX15" fmla="*/ 121920 w 2873828"/>
              <a:gd name="connsiteY15" fmla="*/ 1602377 h 3278215"/>
              <a:gd name="connsiteX16" fmla="*/ 104503 w 2873828"/>
              <a:gd name="connsiteY16" fmla="*/ 1637212 h 3278215"/>
              <a:gd name="connsiteX17" fmla="*/ 26125 w 2873828"/>
              <a:gd name="connsiteY17" fmla="*/ 1776549 h 3278215"/>
              <a:gd name="connsiteX18" fmla="*/ 0 w 2873828"/>
              <a:gd name="connsiteY18" fmla="*/ 1854926 h 3278215"/>
              <a:gd name="connsiteX19" fmla="*/ 17417 w 2873828"/>
              <a:gd name="connsiteY19" fmla="*/ 2072640 h 3278215"/>
              <a:gd name="connsiteX20" fmla="*/ 78377 w 2873828"/>
              <a:gd name="connsiteY20" fmla="*/ 2107474 h 3278215"/>
              <a:gd name="connsiteX21" fmla="*/ 174171 w 2873828"/>
              <a:gd name="connsiteY21" fmla="*/ 2133600 h 3278215"/>
              <a:gd name="connsiteX22" fmla="*/ 426720 w 2873828"/>
              <a:gd name="connsiteY22" fmla="*/ 2159726 h 3278215"/>
              <a:gd name="connsiteX23" fmla="*/ 461554 w 2873828"/>
              <a:gd name="connsiteY23" fmla="*/ 2238103 h 3278215"/>
              <a:gd name="connsiteX24" fmla="*/ 435428 w 2873828"/>
              <a:gd name="connsiteY24" fmla="*/ 2534194 h 3278215"/>
              <a:gd name="connsiteX25" fmla="*/ 513805 w 2873828"/>
              <a:gd name="connsiteY25" fmla="*/ 2821577 h 3278215"/>
              <a:gd name="connsiteX26" fmla="*/ 539931 w 2873828"/>
              <a:gd name="connsiteY26" fmla="*/ 2830286 h 3278215"/>
              <a:gd name="connsiteX27" fmla="*/ 714103 w 2873828"/>
              <a:gd name="connsiteY27" fmla="*/ 2812869 h 3278215"/>
              <a:gd name="connsiteX28" fmla="*/ 748937 w 2873828"/>
              <a:gd name="connsiteY28" fmla="*/ 2795452 h 3278215"/>
              <a:gd name="connsiteX29" fmla="*/ 1071154 w 2873828"/>
              <a:gd name="connsiteY29" fmla="*/ 2873829 h 3278215"/>
              <a:gd name="connsiteX30" fmla="*/ 1306285 w 2873828"/>
              <a:gd name="connsiteY30" fmla="*/ 3074126 h 3278215"/>
              <a:gd name="connsiteX31" fmla="*/ 1445623 w 2873828"/>
              <a:gd name="connsiteY31" fmla="*/ 3169920 h 3278215"/>
              <a:gd name="connsiteX32" fmla="*/ 1515291 w 2873828"/>
              <a:gd name="connsiteY32" fmla="*/ 3204754 h 3278215"/>
              <a:gd name="connsiteX33" fmla="*/ 1558834 w 2873828"/>
              <a:gd name="connsiteY33" fmla="*/ 3230880 h 3278215"/>
              <a:gd name="connsiteX34" fmla="*/ 1602377 w 2873828"/>
              <a:gd name="connsiteY34" fmla="*/ 3239589 h 3278215"/>
              <a:gd name="connsiteX35" fmla="*/ 1680754 w 2873828"/>
              <a:gd name="connsiteY35" fmla="*/ 3274423 h 3278215"/>
              <a:gd name="connsiteX36" fmla="*/ 2055223 w 2873828"/>
              <a:gd name="connsiteY36" fmla="*/ 3204754 h 3278215"/>
              <a:gd name="connsiteX37" fmla="*/ 2081348 w 2873828"/>
              <a:gd name="connsiteY37" fmla="*/ 3143794 h 3278215"/>
              <a:gd name="connsiteX38" fmla="*/ 2055223 w 2873828"/>
              <a:gd name="connsiteY38" fmla="*/ 2891246 h 3278215"/>
              <a:gd name="connsiteX39" fmla="*/ 2072640 w 2873828"/>
              <a:gd name="connsiteY39" fmla="*/ 2804160 h 3278215"/>
              <a:gd name="connsiteX40" fmla="*/ 2107474 w 2873828"/>
              <a:gd name="connsiteY40" fmla="*/ 2760617 h 3278215"/>
              <a:gd name="connsiteX41" fmla="*/ 2272937 w 2873828"/>
              <a:gd name="connsiteY41" fmla="*/ 2647406 h 3278215"/>
              <a:gd name="connsiteX42" fmla="*/ 2542903 w 2873828"/>
              <a:gd name="connsiteY42" fmla="*/ 2516777 h 3278215"/>
              <a:gd name="connsiteX43" fmla="*/ 2638697 w 2873828"/>
              <a:gd name="connsiteY43" fmla="*/ 2438400 h 3278215"/>
              <a:gd name="connsiteX44" fmla="*/ 2664823 w 2873828"/>
              <a:gd name="connsiteY44" fmla="*/ 2394857 h 3278215"/>
              <a:gd name="connsiteX45" fmla="*/ 2673531 w 2873828"/>
              <a:gd name="connsiteY45" fmla="*/ 2333897 h 3278215"/>
              <a:gd name="connsiteX46" fmla="*/ 2569028 w 2873828"/>
              <a:gd name="connsiteY46" fmla="*/ 2185852 h 3278215"/>
              <a:gd name="connsiteX47" fmla="*/ 2508068 w 2873828"/>
              <a:gd name="connsiteY47" fmla="*/ 2081349 h 3278215"/>
              <a:gd name="connsiteX48" fmla="*/ 2499360 w 2873828"/>
              <a:gd name="connsiteY48" fmla="*/ 2020389 h 3278215"/>
              <a:gd name="connsiteX49" fmla="*/ 2621280 w 2873828"/>
              <a:gd name="connsiteY49" fmla="*/ 1672046 h 3278215"/>
              <a:gd name="connsiteX50" fmla="*/ 2856411 w 2873828"/>
              <a:gd name="connsiteY50" fmla="*/ 1280160 h 3278215"/>
              <a:gd name="connsiteX51" fmla="*/ 2873828 w 2873828"/>
              <a:gd name="connsiteY51" fmla="*/ 1201783 h 3278215"/>
              <a:gd name="connsiteX52" fmla="*/ 2856411 w 2873828"/>
              <a:gd name="connsiteY52" fmla="*/ 1123406 h 3278215"/>
              <a:gd name="connsiteX53" fmla="*/ 2664823 w 2873828"/>
              <a:gd name="connsiteY53" fmla="*/ 1001486 h 3278215"/>
              <a:gd name="connsiteX54" fmla="*/ 2464525 w 2873828"/>
              <a:gd name="connsiteY54" fmla="*/ 879566 h 3278215"/>
              <a:gd name="connsiteX55" fmla="*/ 2394857 w 2873828"/>
              <a:gd name="connsiteY55" fmla="*/ 243840 h 3278215"/>
              <a:gd name="connsiteX56" fmla="*/ 2386148 w 2873828"/>
              <a:gd name="connsiteY56" fmla="*/ 156754 h 3278215"/>
              <a:gd name="connsiteX57" fmla="*/ 2307771 w 2873828"/>
              <a:gd name="connsiteY57" fmla="*/ 0 h 3278215"/>
              <a:gd name="connsiteX58" fmla="*/ 1985554 w 2873828"/>
              <a:gd name="connsiteY58" fmla="*/ 69669 h 3278215"/>
              <a:gd name="connsiteX59" fmla="*/ 1741714 w 2873828"/>
              <a:gd name="connsiteY59" fmla="*/ 226423 h 3278215"/>
              <a:gd name="connsiteX60" fmla="*/ 1689463 w 2873828"/>
              <a:gd name="connsiteY60" fmla="*/ 261257 h 3278215"/>
              <a:gd name="connsiteX61" fmla="*/ 1628503 w 2873828"/>
              <a:gd name="connsiteY61" fmla="*/ 278674 h 3278215"/>
              <a:gd name="connsiteX62" fmla="*/ 1402080 w 2873828"/>
              <a:gd name="connsiteY62" fmla="*/ 304800 h 3278215"/>
              <a:gd name="connsiteX63" fmla="*/ 1297577 w 2873828"/>
              <a:gd name="connsiteY63" fmla="*/ 296092 h 3278215"/>
              <a:gd name="connsiteX64" fmla="*/ 1219200 w 2873828"/>
              <a:gd name="connsiteY64" fmla="*/ 226423 h 3278215"/>
              <a:gd name="connsiteX65" fmla="*/ 1166948 w 2873828"/>
              <a:gd name="connsiteY65" fmla="*/ 174172 h 3278215"/>
              <a:gd name="connsiteX66" fmla="*/ 1001485 w 2873828"/>
              <a:gd name="connsiteY66" fmla="*/ 165463 h 3278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2873828" h="3278215">
                <a:moveTo>
                  <a:pt x="1001485" y="165463"/>
                </a:moveTo>
                <a:cubicBezTo>
                  <a:pt x="911497" y="166914"/>
                  <a:pt x="751302" y="169934"/>
                  <a:pt x="627017" y="182880"/>
                </a:cubicBezTo>
                <a:cubicBezTo>
                  <a:pt x="610182" y="184634"/>
                  <a:pt x="594719" y="196355"/>
                  <a:pt x="583474" y="209006"/>
                </a:cubicBezTo>
                <a:cubicBezTo>
                  <a:pt x="570537" y="223560"/>
                  <a:pt x="566057" y="243840"/>
                  <a:pt x="557348" y="261257"/>
                </a:cubicBezTo>
                <a:cubicBezTo>
                  <a:pt x="540303" y="380573"/>
                  <a:pt x="540819" y="364702"/>
                  <a:pt x="531223" y="470263"/>
                </a:cubicBezTo>
                <a:cubicBezTo>
                  <a:pt x="528058" y="505075"/>
                  <a:pt x="529715" y="540561"/>
                  <a:pt x="522514" y="574766"/>
                </a:cubicBezTo>
                <a:cubicBezTo>
                  <a:pt x="513390" y="618105"/>
                  <a:pt x="477431" y="670051"/>
                  <a:pt x="444137" y="696686"/>
                </a:cubicBezTo>
                <a:cubicBezTo>
                  <a:pt x="420799" y="715356"/>
                  <a:pt x="391262" y="724645"/>
                  <a:pt x="365760" y="740229"/>
                </a:cubicBezTo>
                <a:cubicBezTo>
                  <a:pt x="338968" y="756602"/>
                  <a:pt x="314645" y="776902"/>
                  <a:pt x="287383" y="792480"/>
                </a:cubicBezTo>
                <a:cubicBezTo>
                  <a:pt x="253568" y="811803"/>
                  <a:pt x="182880" y="844732"/>
                  <a:pt x="182880" y="844732"/>
                </a:cubicBezTo>
                <a:cubicBezTo>
                  <a:pt x="171268" y="870858"/>
                  <a:pt x="157086" y="895986"/>
                  <a:pt x="148045" y="923109"/>
                </a:cubicBezTo>
                <a:cubicBezTo>
                  <a:pt x="123187" y="997681"/>
                  <a:pt x="119851" y="1093878"/>
                  <a:pt x="139337" y="1166949"/>
                </a:cubicBezTo>
                <a:cubicBezTo>
                  <a:pt x="149089" y="1203520"/>
                  <a:pt x="186241" y="1227601"/>
                  <a:pt x="200297" y="1262743"/>
                </a:cubicBezTo>
                <a:lnTo>
                  <a:pt x="217714" y="1306286"/>
                </a:lnTo>
                <a:cubicBezTo>
                  <a:pt x="209005" y="1370149"/>
                  <a:pt x="205570" y="1434955"/>
                  <a:pt x="191588" y="1497874"/>
                </a:cubicBezTo>
                <a:cubicBezTo>
                  <a:pt x="188202" y="1513112"/>
                  <a:pt x="122801" y="1600992"/>
                  <a:pt x="121920" y="1602377"/>
                </a:cubicBezTo>
                <a:cubicBezTo>
                  <a:pt x="114950" y="1613330"/>
                  <a:pt x="110944" y="1625940"/>
                  <a:pt x="104503" y="1637212"/>
                </a:cubicBezTo>
                <a:cubicBezTo>
                  <a:pt x="83136" y="1674603"/>
                  <a:pt x="43861" y="1732209"/>
                  <a:pt x="26125" y="1776549"/>
                </a:cubicBezTo>
                <a:cubicBezTo>
                  <a:pt x="15897" y="1802118"/>
                  <a:pt x="8708" y="1828800"/>
                  <a:pt x="0" y="1854926"/>
                </a:cubicBezTo>
                <a:cubicBezTo>
                  <a:pt x="5806" y="1927497"/>
                  <a:pt x="-4162" y="2003108"/>
                  <a:pt x="17417" y="2072640"/>
                </a:cubicBezTo>
                <a:cubicBezTo>
                  <a:pt x="24354" y="2094992"/>
                  <a:pt x="57128" y="2097666"/>
                  <a:pt x="78377" y="2107474"/>
                </a:cubicBezTo>
                <a:cubicBezTo>
                  <a:pt x="101681" y="2118230"/>
                  <a:pt x="147284" y="2130437"/>
                  <a:pt x="174171" y="2133600"/>
                </a:cubicBezTo>
                <a:cubicBezTo>
                  <a:pt x="258224" y="2143488"/>
                  <a:pt x="342537" y="2151017"/>
                  <a:pt x="426720" y="2159726"/>
                </a:cubicBezTo>
                <a:cubicBezTo>
                  <a:pt x="464728" y="2185065"/>
                  <a:pt x="461554" y="2173575"/>
                  <a:pt x="461554" y="2238103"/>
                </a:cubicBezTo>
                <a:cubicBezTo>
                  <a:pt x="461554" y="2438554"/>
                  <a:pt x="464997" y="2401132"/>
                  <a:pt x="435428" y="2534194"/>
                </a:cubicBezTo>
                <a:cubicBezTo>
                  <a:pt x="450443" y="2618280"/>
                  <a:pt x="434551" y="2753644"/>
                  <a:pt x="513805" y="2821577"/>
                </a:cubicBezTo>
                <a:cubicBezTo>
                  <a:pt x="520775" y="2827551"/>
                  <a:pt x="531222" y="2827383"/>
                  <a:pt x="539931" y="2830286"/>
                </a:cubicBezTo>
                <a:cubicBezTo>
                  <a:pt x="558048" y="2829078"/>
                  <a:pt x="670939" y="2827257"/>
                  <a:pt x="714103" y="2812869"/>
                </a:cubicBezTo>
                <a:cubicBezTo>
                  <a:pt x="726419" y="2808764"/>
                  <a:pt x="737326" y="2801258"/>
                  <a:pt x="748937" y="2795452"/>
                </a:cubicBezTo>
                <a:cubicBezTo>
                  <a:pt x="845933" y="2811618"/>
                  <a:pt x="983203" y="2803468"/>
                  <a:pt x="1071154" y="2873829"/>
                </a:cubicBezTo>
                <a:cubicBezTo>
                  <a:pt x="1250531" y="3017331"/>
                  <a:pt x="1173725" y="2978684"/>
                  <a:pt x="1306285" y="3074126"/>
                </a:cubicBezTo>
                <a:cubicBezTo>
                  <a:pt x="1352026" y="3107059"/>
                  <a:pt x="1395210" y="3144713"/>
                  <a:pt x="1445623" y="3169920"/>
                </a:cubicBezTo>
                <a:cubicBezTo>
                  <a:pt x="1468846" y="3181531"/>
                  <a:pt x="1492431" y="3192445"/>
                  <a:pt x="1515291" y="3204754"/>
                </a:cubicBezTo>
                <a:cubicBezTo>
                  <a:pt x="1530194" y="3212779"/>
                  <a:pt x="1543118" y="3224594"/>
                  <a:pt x="1558834" y="3230880"/>
                </a:cubicBezTo>
                <a:cubicBezTo>
                  <a:pt x="1572577" y="3236377"/>
                  <a:pt x="1587863" y="3236686"/>
                  <a:pt x="1602377" y="3239589"/>
                </a:cubicBezTo>
                <a:cubicBezTo>
                  <a:pt x="1628503" y="3251200"/>
                  <a:pt x="1652164" y="3274423"/>
                  <a:pt x="1680754" y="3274423"/>
                </a:cubicBezTo>
                <a:cubicBezTo>
                  <a:pt x="1984191" y="3274423"/>
                  <a:pt x="1932772" y="3302716"/>
                  <a:pt x="2055223" y="3204754"/>
                </a:cubicBezTo>
                <a:cubicBezTo>
                  <a:pt x="2063931" y="3184434"/>
                  <a:pt x="2080559" y="3165887"/>
                  <a:pt x="2081348" y="3143794"/>
                </a:cubicBezTo>
                <a:cubicBezTo>
                  <a:pt x="2082711" y="3105619"/>
                  <a:pt x="2063500" y="2957469"/>
                  <a:pt x="2055223" y="2891246"/>
                </a:cubicBezTo>
                <a:cubicBezTo>
                  <a:pt x="2061029" y="2862217"/>
                  <a:pt x="2061646" y="2831646"/>
                  <a:pt x="2072640" y="2804160"/>
                </a:cubicBezTo>
                <a:cubicBezTo>
                  <a:pt x="2079543" y="2786902"/>
                  <a:pt x="2094331" y="2773760"/>
                  <a:pt x="2107474" y="2760617"/>
                </a:cubicBezTo>
                <a:cubicBezTo>
                  <a:pt x="2157465" y="2710626"/>
                  <a:pt x="2207984" y="2678898"/>
                  <a:pt x="2272937" y="2647406"/>
                </a:cubicBezTo>
                <a:cubicBezTo>
                  <a:pt x="2449763" y="2561672"/>
                  <a:pt x="2417919" y="2600100"/>
                  <a:pt x="2542903" y="2516777"/>
                </a:cubicBezTo>
                <a:cubicBezTo>
                  <a:pt x="2557505" y="2507042"/>
                  <a:pt x="2619588" y="2463878"/>
                  <a:pt x="2638697" y="2438400"/>
                </a:cubicBezTo>
                <a:cubicBezTo>
                  <a:pt x="2648853" y="2424859"/>
                  <a:pt x="2656114" y="2409371"/>
                  <a:pt x="2664823" y="2394857"/>
                </a:cubicBezTo>
                <a:cubicBezTo>
                  <a:pt x="2667726" y="2374537"/>
                  <a:pt x="2679323" y="2353589"/>
                  <a:pt x="2673531" y="2333897"/>
                </a:cubicBezTo>
                <a:cubicBezTo>
                  <a:pt x="2654617" y="2269591"/>
                  <a:pt x="2606069" y="2236363"/>
                  <a:pt x="2569028" y="2185852"/>
                </a:cubicBezTo>
                <a:cubicBezTo>
                  <a:pt x="2537334" y="2142633"/>
                  <a:pt x="2528854" y="2122921"/>
                  <a:pt x="2508068" y="2081349"/>
                </a:cubicBezTo>
                <a:cubicBezTo>
                  <a:pt x="2505165" y="2061029"/>
                  <a:pt x="2496191" y="2040669"/>
                  <a:pt x="2499360" y="2020389"/>
                </a:cubicBezTo>
                <a:cubicBezTo>
                  <a:pt x="2526372" y="1847512"/>
                  <a:pt x="2540793" y="1807149"/>
                  <a:pt x="2621280" y="1672046"/>
                </a:cubicBezTo>
                <a:cubicBezTo>
                  <a:pt x="2904784" y="1196164"/>
                  <a:pt x="2709627" y="1552761"/>
                  <a:pt x="2856411" y="1280160"/>
                </a:cubicBezTo>
                <a:cubicBezTo>
                  <a:pt x="2862217" y="1254034"/>
                  <a:pt x="2873828" y="1228546"/>
                  <a:pt x="2873828" y="1201783"/>
                </a:cubicBezTo>
                <a:cubicBezTo>
                  <a:pt x="2873828" y="1175020"/>
                  <a:pt x="2871573" y="1145460"/>
                  <a:pt x="2856411" y="1123406"/>
                </a:cubicBezTo>
                <a:cubicBezTo>
                  <a:pt x="2825706" y="1078744"/>
                  <a:pt x="2701632" y="1022958"/>
                  <a:pt x="2664823" y="1001486"/>
                </a:cubicBezTo>
                <a:cubicBezTo>
                  <a:pt x="2597308" y="962102"/>
                  <a:pt x="2464525" y="879566"/>
                  <a:pt x="2464525" y="879566"/>
                </a:cubicBezTo>
                <a:cubicBezTo>
                  <a:pt x="2291920" y="672434"/>
                  <a:pt x="2460037" y="895613"/>
                  <a:pt x="2394857" y="243840"/>
                </a:cubicBezTo>
                <a:cubicBezTo>
                  <a:pt x="2391954" y="214811"/>
                  <a:pt x="2395960" y="184228"/>
                  <a:pt x="2386148" y="156754"/>
                </a:cubicBezTo>
                <a:cubicBezTo>
                  <a:pt x="2366500" y="101739"/>
                  <a:pt x="2307771" y="0"/>
                  <a:pt x="2307771" y="0"/>
                </a:cubicBezTo>
                <a:cubicBezTo>
                  <a:pt x="2167431" y="13366"/>
                  <a:pt x="2107768" y="3007"/>
                  <a:pt x="1985554" y="69669"/>
                </a:cubicBezTo>
                <a:cubicBezTo>
                  <a:pt x="1900726" y="115939"/>
                  <a:pt x="1822839" y="173931"/>
                  <a:pt x="1741714" y="226423"/>
                </a:cubicBezTo>
                <a:cubicBezTo>
                  <a:pt x="1724140" y="237795"/>
                  <a:pt x="1709590" y="255506"/>
                  <a:pt x="1689463" y="261257"/>
                </a:cubicBezTo>
                <a:cubicBezTo>
                  <a:pt x="1669143" y="267063"/>
                  <a:pt x="1649398" y="275508"/>
                  <a:pt x="1628503" y="278674"/>
                </a:cubicBezTo>
                <a:cubicBezTo>
                  <a:pt x="1553385" y="290056"/>
                  <a:pt x="1402080" y="304800"/>
                  <a:pt x="1402080" y="304800"/>
                </a:cubicBezTo>
                <a:cubicBezTo>
                  <a:pt x="1367246" y="301897"/>
                  <a:pt x="1331112" y="305955"/>
                  <a:pt x="1297577" y="296092"/>
                </a:cubicBezTo>
                <a:cubicBezTo>
                  <a:pt x="1281608" y="291395"/>
                  <a:pt x="1231490" y="238713"/>
                  <a:pt x="1219200" y="226423"/>
                </a:cubicBezTo>
                <a:cubicBezTo>
                  <a:pt x="1204709" y="182952"/>
                  <a:pt x="1219154" y="207394"/>
                  <a:pt x="1166948" y="174172"/>
                </a:cubicBezTo>
                <a:cubicBezTo>
                  <a:pt x="1081843" y="120014"/>
                  <a:pt x="1091473" y="164012"/>
                  <a:pt x="1001485" y="165463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E82429-5735-47F5-B7A3-BD42AE4D4790}"/>
              </a:ext>
            </a:extLst>
          </p:cNvPr>
          <p:cNvSpPr/>
          <p:nvPr/>
        </p:nvSpPr>
        <p:spPr>
          <a:xfrm rot="20447900" flipH="1">
            <a:off x="6973213" y="1533913"/>
            <a:ext cx="356433" cy="25489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673032-2097-4F13-AE7B-3DFF03144856}"/>
              </a:ext>
            </a:extLst>
          </p:cNvPr>
          <p:cNvSpPr/>
          <p:nvPr/>
        </p:nvSpPr>
        <p:spPr>
          <a:xfrm rot="1751873">
            <a:off x="1998523" y="898666"/>
            <a:ext cx="1442854" cy="3227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0DB062F-A40F-42A3-B7B2-A7AB757BB34F}"/>
              </a:ext>
            </a:extLst>
          </p:cNvPr>
          <p:cNvSpPr/>
          <p:nvPr/>
        </p:nvSpPr>
        <p:spPr>
          <a:xfrm rot="1060017">
            <a:off x="4048670" y="4917246"/>
            <a:ext cx="1893111" cy="189311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0CF68A4F-D7B1-4FDE-B134-F7B31407D060}"/>
              </a:ext>
            </a:extLst>
          </p:cNvPr>
          <p:cNvCxnSpPr>
            <a:cxnSpLocks/>
          </p:cNvCxnSpPr>
          <p:nvPr/>
        </p:nvCxnSpPr>
        <p:spPr>
          <a:xfrm>
            <a:off x="2980428" y="2512624"/>
            <a:ext cx="825620" cy="419539"/>
          </a:xfrm>
          <a:prstGeom prst="straightConnector1">
            <a:avLst/>
          </a:prstGeom>
          <a:ln w="76200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09AA2DF7-E94D-4CFC-96C1-B430F8546213}"/>
              </a:ext>
            </a:extLst>
          </p:cNvPr>
          <p:cNvCxnSpPr>
            <a:cxnSpLocks/>
          </p:cNvCxnSpPr>
          <p:nvPr/>
        </p:nvCxnSpPr>
        <p:spPr>
          <a:xfrm flipV="1">
            <a:off x="6325809" y="2641089"/>
            <a:ext cx="825620" cy="334628"/>
          </a:xfrm>
          <a:prstGeom prst="straightConnector1">
            <a:avLst/>
          </a:prstGeom>
          <a:ln w="76200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D838F293-66DD-48E1-A3E1-41E2BE251C94}"/>
              </a:ext>
            </a:extLst>
          </p:cNvPr>
          <p:cNvCxnSpPr>
            <a:cxnSpLocks/>
          </p:cNvCxnSpPr>
          <p:nvPr/>
        </p:nvCxnSpPr>
        <p:spPr>
          <a:xfrm flipV="1">
            <a:off x="5163215" y="4491159"/>
            <a:ext cx="279642" cy="831518"/>
          </a:xfrm>
          <a:prstGeom prst="straightConnector1">
            <a:avLst/>
          </a:prstGeom>
          <a:ln w="76200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C33C105D-6FE1-42BD-8941-893DF70A3910}"/>
              </a:ext>
            </a:extLst>
          </p:cNvPr>
          <p:cNvSpPr txBox="1"/>
          <p:nvPr/>
        </p:nvSpPr>
        <p:spPr>
          <a:xfrm>
            <a:off x="6058376" y="3396944"/>
            <a:ext cx="534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Li</a:t>
            </a:r>
            <a:r>
              <a:rPr lang="en-CA" sz="2400" baseline="30000" dirty="0"/>
              <a:t>+</a:t>
            </a:r>
            <a:endParaRPr lang="en-CA" sz="2400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ACF6BFF-E6FA-4C39-BB1F-249C0CF7C373}"/>
              </a:ext>
            </a:extLst>
          </p:cNvPr>
          <p:cNvSpPr txBox="1"/>
          <p:nvPr/>
        </p:nvSpPr>
        <p:spPr>
          <a:xfrm>
            <a:off x="5609661" y="3968323"/>
            <a:ext cx="911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Ca</a:t>
            </a:r>
            <a:r>
              <a:rPr lang="en-CA" sz="2400" baseline="30000" dirty="0"/>
              <a:t>2+</a:t>
            </a:r>
            <a:endParaRPr lang="en-CA" sz="2400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A8E8019-E2DC-47E6-9F03-FC4546CDA930}"/>
              </a:ext>
            </a:extLst>
          </p:cNvPr>
          <p:cNvSpPr txBox="1"/>
          <p:nvPr/>
        </p:nvSpPr>
        <p:spPr>
          <a:xfrm>
            <a:off x="2654587" y="1808365"/>
            <a:ext cx="65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aseline="30000" dirty="0">
                <a:solidFill>
                  <a:schemeClr val="bg1"/>
                </a:solidFill>
              </a:rPr>
              <a:t>87</a:t>
            </a:r>
            <a:r>
              <a:rPr lang="en-CA" dirty="0">
                <a:solidFill>
                  <a:schemeClr val="bg1"/>
                </a:solidFill>
              </a:rPr>
              <a:t>Rb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494E745-98B4-42F8-A97B-693E4305F7F5}"/>
              </a:ext>
            </a:extLst>
          </p:cNvPr>
          <p:cNvSpPr txBox="1"/>
          <p:nvPr/>
        </p:nvSpPr>
        <p:spPr>
          <a:xfrm>
            <a:off x="4668270" y="5465064"/>
            <a:ext cx="795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Mg</a:t>
            </a:r>
            <a:r>
              <a:rPr lang="en-CA" baseline="30000" dirty="0"/>
              <a:t>2+</a:t>
            </a:r>
            <a:endParaRPr lang="en-CA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6C18F69-603B-4A29-9761-8DE0354542E8}"/>
              </a:ext>
            </a:extLst>
          </p:cNvPr>
          <p:cNvSpPr txBox="1"/>
          <p:nvPr/>
        </p:nvSpPr>
        <p:spPr>
          <a:xfrm>
            <a:off x="4316784" y="2177697"/>
            <a:ext cx="325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K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FE0735A-3CE8-48E6-8609-247DA39EC25B}"/>
              </a:ext>
            </a:extLst>
          </p:cNvPr>
          <p:cNvSpPr txBox="1"/>
          <p:nvPr/>
        </p:nvSpPr>
        <p:spPr>
          <a:xfrm>
            <a:off x="2229394" y="2864927"/>
            <a:ext cx="542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Na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1BC1D7D-5780-4B99-89FF-EC5FA7461D53}"/>
              </a:ext>
            </a:extLst>
          </p:cNvPr>
          <p:cNvSpPr txBox="1"/>
          <p:nvPr/>
        </p:nvSpPr>
        <p:spPr>
          <a:xfrm>
            <a:off x="4056937" y="3958423"/>
            <a:ext cx="542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Br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48ED017-C8D5-4598-873A-BF2398920D30}"/>
              </a:ext>
            </a:extLst>
          </p:cNvPr>
          <p:cNvSpPr txBox="1"/>
          <p:nvPr/>
        </p:nvSpPr>
        <p:spPr>
          <a:xfrm>
            <a:off x="3517453" y="3056829"/>
            <a:ext cx="723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aseline="30000" dirty="0"/>
              <a:t>87</a:t>
            </a:r>
            <a:r>
              <a:rPr lang="en-CA" sz="2400" dirty="0"/>
              <a:t>Sr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86C1AED-CF20-407F-BFB6-464F8705A332}"/>
              </a:ext>
            </a:extLst>
          </p:cNvPr>
          <p:cNvSpPr txBox="1"/>
          <p:nvPr/>
        </p:nvSpPr>
        <p:spPr>
          <a:xfrm>
            <a:off x="4787914" y="3025489"/>
            <a:ext cx="723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aseline="30000" dirty="0"/>
              <a:t>87</a:t>
            </a:r>
            <a:r>
              <a:rPr lang="en-CA" sz="2400" dirty="0"/>
              <a:t>Sr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E9FEAF1-A6B5-4A31-9C0D-2C091358AD46}"/>
              </a:ext>
            </a:extLst>
          </p:cNvPr>
          <p:cNvSpPr txBox="1"/>
          <p:nvPr/>
        </p:nvSpPr>
        <p:spPr>
          <a:xfrm>
            <a:off x="5007004" y="2185365"/>
            <a:ext cx="534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Li</a:t>
            </a:r>
            <a:r>
              <a:rPr lang="en-CA" sz="2400" baseline="30000" dirty="0"/>
              <a:t>+</a:t>
            </a:r>
            <a:endParaRPr lang="en-CA" sz="2400" dirty="0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D0616797-CFB8-4330-B07E-7363BB965172}"/>
              </a:ext>
            </a:extLst>
          </p:cNvPr>
          <p:cNvSpPr/>
          <p:nvPr/>
        </p:nvSpPr>
        <p:spPr>
          <a:xfrm>
            <a:off x="3308468" y="2021027"/>
            <a:ext cx="3415776" cy="1950641"/>
          </a:xfrm>
          <a:custGeom>
            <a:avLst/>
            <a:gdLst>
              <a:gd name="connsiteX0" fmla="*/ 1690252 w 3415776"/>
              <a:gd name="connsiteY0" fmla="*/ 147407 h 1950641"/>
              <a:gd name="connsiteX1" fmla="*/ 1655418 w 3415776"/>
              <a:gd name="connsiteY1" fmla="*/ 321579 h 1950641"/>
              <a:gd name="connsiteX2" fmla="*/ 1638001 w 3415776"/>
              <a:gd name="connsiteY2" fmla="*/ 382539 h 1950641"/>
              <a:gd name="connsiteX3" fmla="*/ 1603166 w 3415776"/>
              <a:gd name="connsiteY3" fmla="*/ 434790 h 1950641"/>
              <a:gd name="connsiteX4" fmla="*/ 1568332 w 3415776"/>
              <a:gd name="connsiteY4" fmla="*/ 504459 h 1950641"/>
              <a:gd name="connsiteX5" fmla="*/ 1516081 w 3415776"/>
              <a:gd name="connsiteY5" fmla="*/ 582836 h 1950641"/>
              <a:gd name="connsiteX6" fmla="*/ 1472538 w 3415776"/>
              <a:gd name="connsiteY6" fmla="*/ 696047 h 1950641"/>
              <a:gd name="connsiteX7" fmla="*/ 1446412 w 3415776"/>
              <a:gd name="connsiteY7" fmla="*/ 748299 h 1950641"/>
              <a:gd name="connsiteX8" fmla="*/ 1324492 w 3415776"/>
              <a:gd name="connsiteY8" fmla="*/ 817967 h 1950641"/>
              <a:gd name="connsiteX9" fmla="*/ 1237406 w 3415776"/>
              <a:gd name="connsiteY9" fmla="*/ 861510 h 1950641"/>
              <a:gd name="connsiteX10" fmla="*/ 1037109 w 3415776"/>
              <a:gd name="connsiteY10" fmla="*/ 913762 h 1950641"/>
              <a:gd name="connsiteX11" fmla="*/ 836812 w 3415776"/>
              <a:gd name="connsiteY11" fmla="*/ 948596 h 1950641"/>
              <a:gd name="connsiteX12" fmla="*/ 723601 w 3415776"/>
              <a:gd name="connsiteY12" fmla="*/ 966013 h 1950641"/>
              <a:gd name="connsiteX13" fmla="*/ 305589 w 3415776"/>
              <a:gd name="connsiteY13" fmla="*/ 974722 h 1950641"/>
              <a:gd name="connsiteX14" fmla="*/ 235921 w 3415776"/>
              <a:gd name="connsiteY14" fmla="*/ 1009556 h 1950641"/>
              <a:gd name="connsiteX15" fmla="*/ 174961 w 3415776"/>
              <a:gd name="connsiteY15" fmla="*/ 1035682 h 1950641"/>
              <a:gd name="connsiteX16" fmla="*/ 79166 w 3415776"/>
              <a:gd name="connsiteY16" fmla="*/ 1114059 h 1950641"/>
              <a:gd name="connsiteX17" fmla="*/ 789 w 3415776"/>
              <a:gd name="connsiteY17" fmla="*/ 1323064 h 1950641"/>
              <a:gd name="connsiteX18" fmla="*/ 9498 w 3415776"/>
              <a:gd name="connsiteY18" fmla="*/ 1479819 h 1950641"/>
              <a:gd name="connsiteX19" fmla="*/ 79166 w 3415776"/>
              <a:gd name="connsiteY19" fmla="*/ 1558196 h 1950641"/>
              <a:gd name="connsiteX20" fmla="*/ 183669 w 3415776"/>
              <a:gd name="connsiteY20" fmla="*/ 1601739 h 1950641"/>
              <a:gd name="connsiteX21" fmla="*/ 436218 w 3415776"/>
              <a:gd name="connsiteY21" fmla="*/ 1653990 h 1950641"/>
              <a:gd name="connsiteX22" fmla="*/ 1010983 w 3415776"/>
              <a:gd name="connsiteY22" fmla="*/ 1601739 h 1950641"/>
              <a:gd name="connsiteX23" fmla="*/ 1202572 w 3415776"/>
              <a:gd name="connsiteY23" fmla="*/ 1566904 h 1950641"/>
              <a:gd name="connsiteX24" fmla="*/ 1620583 w 3415776"/>
              <a:gd name="connsiteY24" fmla="*/ 1593030 h 1950641"/>
              <a:gd name="connsiteX25" fmla="*/ 1742503 w 3415776"/>
              <a:gd name="connsiteY25" fmla="*/ 1610447 h 1950641"/>
              <a:gd name="connsiteX26" fmla="*/ 1847006 w 3415776"/>
              <a:gd name="connsiteY26" fmla="*/ 1645282 h 1950641"/>
              <a:gd name="connsiteX27" fmla="*/ 1986343 w 3415776"/>
              <a:gd name="connsiteY27" fmla="*/ 1662699 h 1950641"/>
              <a:gd name="connsiteX28" fmla="*/ 2308561 w 3415776"/>
              <a:gd name="connsiteY28" fmla="*/ 1758493 h 1950641"/>
              <a:gd name="connsiteX29" fmla="*/ 2508858 w 3415776"/>
              <a:gd name="connsiteY29" fmla="*/ 1793327 h 1950641"/>
              <a:gd name="connsiteX30" fmla="*/ 2604652 w 3415776"/>
              <a:gd name="connsiteY30" fmla="*/ 1810744 h 1950641"/>
              <a:gd name="connsiteX31" fmla="*/ 2848492 w 3415776"/>
              <a:gd name="connsiteY31" fmla="*/ 1862996 h 1950641"/>
              <a:gd name="connsiteX32" fmla="*/ 2926869 w 3415776"/>
              <a:gd name="connsiteY32" fmla="*/ 1880413 h 1950641"/>
              <a:gd name="connsiteX33" fmla="*/ 3005246 w 3415776"/>
              <a:gd name="connsiteY33" fmla="*/ 1915247 h 1950641"/>
              <a:gd name="connsiteX34" fmla="*/ 3170709 w 3415776"/>
              <a:gd name="connsiteY34" fmla="*/ 1950082 h 1950641"/>
              <a:gd name="connsiteX35" fmla="*/ 3388423 w 3415776"/>
              <a:gd name="connsiteY35" fmla="*/ 1889122 h 1950641"/>
              <a:gd name="connsiteX36" fmla="*/ 3405841 w 3415776"/>
              <a:gd name="connsiteY36" fmla="*/ 1819453 h 1950641"/>
              <a:gd name="connsiteX37" fmla="*/ 3405841 w 3415776"/>
              <a:gd name="connsiteY37" fmla="*/ 1575613 h 1950641"/>
              <a:gd name="connsiteX38" fmla="*/ 3397132 w 3415776"/>
              <a:gd name="connsiteY38" fmla="*/ 1523362 h 1950641"/>
              <a:gd name="connsiteX39" fmla="*/ 3336172 w 3415776"/>
              <a:gd name="connsiteY39" fmla="*/ 1418859 h 1950641"/>
              <a:gd name="connsiteX40" fmla="*/ 3257795 w 3415776"/>
              <a:gd name="connsiteY40" fmla="*/ 1296939 h 1950641"/>
              <a:gd name="connsiteX41" fmla="*/ 3101041 w 3415776"/>
              <a:gd name="connsiteY41" fmla="*/ 1201144 h 1950641"/>
              <a:gd name="connsiteX42" fmla="*/ 2778823 w 3415776"/>
              <a:gd name="connsiteY42" fmla="*/ 1140184 h 1950641"/>
              <a:gd name="connsiteX43" fmla="*/ 2700446 w 3415776"/>
              <a:gd name="connsiteY43" fmla="*/ 1087933 h 1950641"/>
              <a:gd name="connsiteX44" fmla="*/ 2534983 w 3415776"/>
              <a:gd name="connsiteY44" fmla="*/ 1009556 h 1950641"/>
              <a:gd name="connsiteX45" fmla="*/ 2439189 w 3415776"/>
              <a:gd name="connsiteY45" fmla="*/ 931179 h 1950641"/>
              <a:gd name="connsiteX46" fmla="*/ 2413063 w 3415776"/>
              <a:gd name="connsiteY46" fmla="*/ 887636 h 1950641"/>
              <a:gd name="connsiteX47" fmla="*/ 2334686 w 3415776"/>
              <a:gd name="connsiteY47" fmla="*/ 730882 h 1950641"/>
              <a:gd name="connsiteX48" fmla="*/ 2325978 w 3415776"/>
              <a:gd name="connsiteY48" fmla="*/ 652504 h 1950641"/>
              <a:gd name="connsiteX49" fmla="*/ 2308561 w 3415776"/>
              <a:gd name="connsiteY49" fmla="*/ 321579 h 1950641"/>
              <a:gd name="connsiteX50" fmla="*/ 2299852 w 3415776"/>
              <a:gd name="connsiteY50" fmla="*/ 251910 h 1950641"/>
              <a:gd name="connsiteX51" fmla="*/ 2256309 w 3415776"/>
              <a:gd name="connsiteY51" fmla="*/ 182242 h 1950641"/>
              <a:gd name="connsiteX52" fmla="*/ 2230183 w 3415776"/>
              <a:gd name="connsiteY52" fmla="*/ 129990 h 1950641"/>
              <a:gd name="connsiteX53" fmla="*/ 2169223 w 3415776"/>
              <a:gd name="connsiteY53" fmla="*/ 42904 h 1950641"/>
              <a:gd name="connsiteX54" fmla="*/ 2143098 w 3415776"/>
              <a:gd name="connsiteY54" fmla="*/ 34196 h 1950641"/>
              <a:gd name="connsiteX55" fmla="*/ 1951509 w 3415776"/>
              <a:gd name="connsiteY55" fmla="*/ 16779 h 1950641"/>
              <a:gd name="connsiteX56" fmla="*/ 1812172 w 3415776"/>
              <a:gd name="connsiteY56" fmla="*/ 25487 h 1950641"/>
              <a:gd name="connsiteX57" fmla="*/ 1733795 w 3415776"/>
              <a:gd name="connsiteY57" fmla="*/ 51613 h 1950641"/>
              <a:gd name="connsiteX58" fmla="*/ 1664126 w 3415776"/>
              <a:gd name="connsiteY58" fmla="*/ 77739 h 1950641"/>
              <a:gd name="connsiteX59" fmla="*/ 1655418 w 3415776"/>
              <a:gd name="connsiteY59" fmla="*/ 103864 h 1950641"/>
              <a:gd name="connsiteX60" fmla="*/ 1638001 w 3415776"/>
              <a:gd name="connsiteY60" fmla="*/ 121282 h 1950641"/>
              <a:gd name="connsiteX61" fmla="*/ 1646709 w 3415776"/>
              <a:gd name="connsiteY61" fmla="*/ 173533 h 1950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3415776" h="1950641">
                <a:moveTo>
                  <a:pt x="1690252" y="147407"/>
                </a:moveTo>
                <a:cubicBezTo>
                  <a:pt x="1678641" y="205464"/>
                  <a:pt x="1668262" y="263782"/>
                  <a:pt x="1655418" y="321579"/>
                </a:cubicBezTo>
                <a:cubicBezTo>
                  <a:pt x="1650834" y="342209"/>
                  <a:pt x="1646857" y="363351"/>
                  <a:pt x="1638001" y="382539"/>
                </a:cubicBezTo>
                <a:cubicBezTo>
                  <a:pt x="1629229" y="401545"/>
                  <a:pt x="1613552" y="416615"/>
                  <a:pt x="1603166" y="434790"/>
                </a:cubicBezTo>
                <a:cubicBezTo>
                  <a:pt x="1590284" y="457333"/>
                  <a:pt x="1581496" y="482080"/>
                  <a:pt x="1568332" y="504459"/>
                </a:cubicBezTo>
                <a:cubicBezTo>
                  <a:pt x="1552412" y="531523"/>
                  <a:pt x="1530123" y="554752"/>
                  <a:pt x="1516081" y="582836"/>
                </a:cubicBezTo>
                <a:cubicBezTo>
                  <a:pt x="1497999" y="618999"/>
                  <a:pt x="1490620" y="659884"/>
                  <a:pt x="1472538" y="696047"/>
                </a:cubicBezTo>
                <a:cubicBezTo>
                  <a:pt x="1463829" y="713464"/>
                  <a:pt x="1458577" y="733093"/>
                  <a:pt x="1446412" y="748299"/>
                </a:cubicBezTo>
                <a:cubicBezTo>
                  <a:pt x="1416390" y="785826"/>
                  <a:pt x="1364718" y="798913"/>
                  <a:pt x="1324492" y="817967"/>
                </a:cubicBezTo>
                <a:cubicBezTo>
                  <a:pt x="1295161" y="831861"/>
                  <a:pt x="1267630" y="849683"/>
                  <a:pt x="1237406" y="861510"/>
                </a:cubicBezTo>
                <a:cubicBezTo>
                  <a:pt x="1143830" y="898126"/>
                  <a:pt x="1126974" y="893792"/>
                  <a:pt x="1037109" y="913762"/>
                </a:cubicBezTo>
                <a:cubicBezTo>
                  <a:pt x="875442" y="949689"/>
                  <a:pt x="1081792" y="913599"/>
                  <a:pt x="836812" y="948596"/>
                </a:cubicBezTo>
                <a:cubicBezTo>
                  <a:pt x="799015" y="953996"/>
                  <a:pt x="761736" y="964137"/>
                  <a:pt x="723601" y="966013"/>
                </a:cubicBezTo>
                <a:cubicBezTo>
                  <a:pt x="584402" y="972859"/>
                  <a:pt x="444926" y="971819"/>
                  <a:pt x="305589" y="974722"/>
                </a:cubicBezTo>
                <a:cubicBezTo>
                  <a:pt x="282366" y="986333"/>
                  <a:pt x="259449" y="998576"/>
                  <a:pt x="235921" y="1009556"/>
                </a:cubicBezTo>
                <a:cubicBezTo>
                  <a:pt x="215888" y="1018905"/>
                  <a:pt x="194426" y="1025201"/>
                  <a:pt x="174961" y="1035682"/>
                </a:cubicBezTo>
                <a:cubicBezTo>
                  <a:pt x="141763" y="1053558"/>
                  <a:pt x="102079" y="1083508"/>
                  <a:pt x="79166" y="1114059"/>
                </a:cubicBezTo>
                <a:cubicBezTo>
                  <a:pt x="33475" y="1174980"/>
                  <a:pt x="18794" y="1251044"/>
                  <a:pt x="789" y="1323064"/>
                </a:cubicBezTo>
                <a:cubicBezTo>
                  <a:pt x="3692" y="1375316"/>
                  <a:pt x="-7051" y="1430172"/>
                  <a:pt x="9498" y="1479819"/>
                </a:cubicBezTo>
                <a:cubicBezTo>
                  <a:pt x="20552" y="1512980"/>
                  <a:pt x="50530" y="1538151"/>
                  <a:pt x="79166" y="1558196"/>
                </a:cubicBezTo>
                <a:cubicBezTo>
                  <a:pt x="110081" y="1579837"/>
                  <a:pt x="147868" y="1589805"/>
                  <a:pt x="183669" y="1601739"/>
                </a:cubicBezTo>
                <a:cubicBezTo>
                  <a:pt x="294360" y="1638636"/>
                  <a:pt x="323985" y="1637957"/>
                  <a:pt x="436218" y="1653990"/>
                </a:cubicBezTo>
                <a:cubicBezTo>
                  <a:pt x="627806" y="1636573"/>
                  <a:pt x="819835" y="1623460"/>
                  <a:pt x="1010983" y="1601739"/>
                </a:cubicBezTo>
                <a:cubicBezTo>
                  <a:pt x="1075478" y="1594410"/>
                  <a:pt x="1137669" y="1567831"/>
                  <a:pt x="1202572" y="1566904"/>
                </a:cubicBezTo>
                <a:cubicBezTo>
                  <a:pt x="1342167" y="1564910"/>
                  <a:pt x="1481246" y="1584321"/>
                  <a:pt x="1620583" y="1593030"/>
                </a:cubicBezTo>
                <a:cubicBezTo>
                  <a:pt x="1661223" y="1598836"/>
                  <a:pt x="1702502" y="1601216"/>
                  <a:pt x="1742503" y="1610447"/>
                </a:cubicBezTo>
                <a:cubicBezTo>
                  <a:pt x="1778281" y="1618704"/>
                  <a:pt x="1811102" y="1637588"/>
                  <a:pt x="1847006" y="1645282"/>
                </a:cubicBezTo>
                <a:cubicBezTo>
                  <a:pt x="1892774" y="1655090"/>
                  <a:pt x="1939897" y="1656893"/>
                  <a:pt x="1986343" y="1662699"/>
                </a:cubicBezTo>
                <a:cubicBezTo>
                  <a:pt x="2093749" y="1694630"/>
                  <a:pt x="2198166" y="1739294"/>
                  <a:pt x="2308561" y="1758493"/>
                </a:cubicBezTo>
                <a:lnTo>
                  <a:pt x="2508858" y="1793327"/>
                </a:lnTo>
                <a:lnTo>
                  <a:pt x="2604652" y="1810744"/>
                </a:lnTo>
                <a:cubicBezTo>
                  <a:pt x="2744224" y="1838660"/>
                  <a:pt x="2662839" y="1821740"/>
                  <a:pt x="2848492" y="1862996"/>
                </a:cubicBezTo>
                <a:cubicBezTo>
                  <a:pt x="2874618" y="1868802"/>
                  <a:pt x="2902413" y="1869544"/>
                  <a:pt x="2926869" y="1880413"/>
                </a:cubicBezTo>
                <a:cubicBezTo>
                  <a:pt x="2952995" y="1892024"/>
                  <a:pt x="2977756" y="1907393"/>
                  <a:pt x="3005246" y="1915247"/>
                </a:cubicBezTo>
                <a:cubicBezTo>
                  <a:pt x="3059441" y="1930731"/>
                  <a:pt x="3170709" y="1950082"/>
                  <a:pt x="3170709" y="1950082"/>
                </a:cubicBezTo>
                <a:cubicBezTo>
                  <a:pt x="3262509" y="1944982"/>
                  <a:pt x="3334613" y="1972825"/>
                  <a:pt x="3388423" y="1889122"/>
                </a:cubicBezTo>
                <a:cubicBezTo>
                  <a:pt x="3401368" y="1868986"/>
                  <a:pt x="3400035" y="1842676"/>
                  <a:pt x="3405841" y="1819453"/>
                </a:cubicBezTo>
                <a:cubicBezTo>
                  <a:pt x="3419196" y="1699252"/>
                  <a:pt x="3418981" y="1739867"/>
                  <a:pt x="3405841" y="1575613"/>
                </a:cubicBezTo>
                <a:cubicBezTo>
                  <a:pt x="3404433" y="1558012"/>
                  <a:pt x="3402716" y="1540113"/>
                  <a:pt x="3397132" y="1523362"/>
                </a:cubicBezTo>
                <a:cubicBezTo>
                  <a:pt x="3383594" y="1482747"/>
                  <a:pt x="3358214" y="1454677"/>
                  <a:pt x="3336172" y="1418859"/>
                </a:cubicBezTo>
                <a:cubicBezTo>
                  <a:pt x="3313780" y="1382472"/>
                  <a:pt x="3288446" y="1327590"/>
                  <a:pt x="3257795" y="1296939"/>
                </a:cubicBezTo>
                <a:cubicBezTo>
                  <a:pt x="3231763" y="1270907"/>
                  <a:pt x="3124771" y="1209054"/>
                  <a:pt x="3101041" y="1201144"/>
                </a:cubicBezTo>
                <a:cubicBezTo>
                  <a:pt x="2943310" y="1148567"/>
                  <a:pt x="2913687" y="1151423"/>
                  <a:pt x="2778823" y="1140184"/>
                </a:cubicBezTo>
                <a:cubicBezTo>
                  <a:pt x="2752697" y="1122767"/>
                  <a:pt x="2728823" y="1101375"/>
                  <a:pt x="2700446" y="1087933"/>
                </a:cubicBezTo>
                <a:cubicBezTo>
                  <a:pt x="2539801" y="1011838"/>
                  <a:pt x="2683631" y="1121041"/>
                  <a:pt x="2534983" y="1009556"/>
                </a:cubicBezTo>
                <a:cubicBezTo>
                  <a:pt x="2501977" y="984802"/>
                  <a:pt x="2439189" y="931179"/>
                  <a:pt x="2439189" y="931179"/>
                </a:cubicBezTo>
                <a:cubicBezTo>
                  <a:pt x="2430480" y="916665"/>
                  <a:pt x="2420893" y="902643"/>
                  <a:pt x="2413063" y="887636"/>
                </a:cubicBezTo>
                <a:cubicBezTo>
                  <a:pt x="2386040" y="835843"/>
                  <a:pt x="2334686" y="730882"/>
                  <a:pt x="2334686" y="730882"/>
                </a:cubicBezTo>
                <a:cubicBezTo>
                  <a:pt x="2331783" y="704756"/>
                  <a:pt x="2327652" y="678737"/>
                  <a:pt x="2325978" y="652504"/>
                </a:cubicBezTo>
                <a:cubicBezTo>
                  <a:pt x="2318942" y="542267"/>
                  <a:pt x="2315750" y="431806"/>
                  <a:pt x="2308561" y="321579"/>
                </a:cubicBezTo>
                <a:cubicBezTo>
                  <a:pt x="2307038" y="298225"/>
                  <a:pt x="2308070" y="273824"/>
                  <a:pt x="2299852" y="251910"/>
                </a:cubicBezTo>
                <a:cubicBezTo>
                  <a:pt x="2290236" y="226268"/>
                  <a:pt x="2269896" y="206019"/>
                  <a:pt x="2256309" y="182242"/>
                </a:cubicBezTo>
                <a:cubicBezTo>
                  <a:pt x="2246648" y="165335"/>
                  <a:pt x="2239508" y="147085"/>
                  <a:pt x="2230183" y="129990"/>
                </a:cubicBezTo>
                <a:cubicBezTo>
                  <a:pt x="2217227" y="106237"/>
                  <a:pt x="2189669" y="60429"/>
                  <a:pt x="2169223" y="42904"/>
                </a:cubicBezTo>
                <a:cubicBezTo>
                  <a:pt x="2162253" y="36930"/>
                  <a:pt x="2151806" y="37099"/>
                  <a:pt x="2143098" y="34196"/>
                </a:cubicBezTo>
                <a:cubicBezTo>
                  <a:pt x="2066589" y="-23185"/>
                  <a:pt x="2122064" y="6746"/>
                  <a:pt x="1951509" y="16779"/>
                </a:cubicBezTo>
                <a:lnTo>
                  <a:pt x="1812172" y="25487"/>
                </a:lnTo>
                <a:cubicBezTo>
                  <a:pt x="1728696" y="46357"/>
                  <a:pt x="1832175" y="18819"/>
                  <a:pt x="1733795" y="51613"/>
                </a:cubicBezTo>
                <a:cubicBezTo>
                  <a:pt x="1662652" y="75327"/>
                  <a:pt x="1735388" y="42109"/>
                  <a:pt x="1664126" y="77739"/>
                </a:cubicBezTo>
                <a:cubicBezTo>
                  <a:pt x="1661223" y="86447"/>
                  <a:pt x="1660141" y="95993"/>
                  <a:pt x="1655418" y="103864"/>
                </a:cubicBezTo>
                <a:cubicBezTo>
                  <a:pt x="1651194" y="110905"/>
                  <a:pt x="1639019" y="113135"/>
                  <a:pt x="1638001" y="121282"/>
                </a:cubicBezTo>
                <a:cubicBezTo>
                  <a:pt x="1635811" y="138803"/>
                  <a:pt x="1643806" y="156116"/>
                  <a:pt x="1646709" y="173533"/>
                </a:cubicBezTo>
              </a:path>
            </a:pathLst>
          </a:cu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808777E-FDAC-4B37-A722-EE38D2DF6C1D}"/>
              </a:ext>
            </a:extLst>
          </p:cNvPr>
          <p:cNvSpPr txBox="1"/>
          <p:nvPr/>
        </p:nvSpPr>
        <p:spPr>
          <a:xfrm>
            <a:off x="8854298" y="578914"/>
            <a:ext cx="3021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Should produce positive correlation in data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8DDAC6-95C8-40D9-B4BD-40AC50A71C66}"/>
              </a:ext>
            </a:extLst>
          </p:cNvPr>
          <p:cNvSpPr txBox="1"/>
          <p:nvPr/>
        </p:nvSpPr>
        <p:spPr>
          <a:xfrm>
            <a:off x="9005294" y="3783657"/>
            <a:ext cx="30212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Adsorption sites</a:t>
            </a:r>
          </a:p>
          <a:p>
            <a:pPr algn="ctr"/>
            <a:r>
              <a:rPr lang="en-CA" sz="2400" dirty="0"/>
              <a:t>Edge site</a:t>
            </a:r>
          </a:p>
          <a:p>
            <a:pPr algn="ctr"/>
            <a:r>
              <a:rPr lang="en-CA" sz="2400" dirty="0"/>
              <a:t>Interlayer sites</a:t>
            </a:r>
          </a:p>
          <a:p>
            <a:pPr algn="ctr"/>
            <a:r>
              <a:rPr lang="en-CA" sz="2400" dirty="0"/>
              <a:t>Partial dissolution</a:t>
            </a:r>
          </a:p>
          <a:p>
            <a:pPr algn="ctr"/>
            <a:r>
              <a:rPr lang="en-CA" sz="2400" dirty="0"/>
              <a:t>exchange</a:t>
            </a:r>
          </a:p>
        </p:txBody>
      </p:sp>
    </p:spTree>
    <p:extLst>
      <p:ext uri="{BB962C8B-B14F-4D97-AF65-F5344CB8AC3E}">
        <p14:creationId xmlns:p14="http://schemas.microsoft.com/office/powerpoint/2010/main" val="38498104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1BC17F2-5029-4410-8ACA-203CEEDD99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0372306"/>
              </p:ext>
            </p:extLst>
          </p:nvPr>
        </p:nvGraphicFramePr>
        <p:xfrm>
          <a:off x="537210" y="308611"/>
          <a:ext cx="11292840" cy="6275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tar: 4 Points 4">
            <a:extLst>
              <a:ext uri="{FF2B5EF4-FFF2-40B4-BE49-F238E27FC236}">
                <a16:creationId xmlns:a16="http://schemas.microsoft.com/office/drawing/2014/main" id="{2415FA06-E046-4286-AABE-4B73A1EA92A2}"/>
              </a:ext>
            </a:extLst>
          </p:cNvPr>
          <p:cNvSpPr/>
          <p:nvPr/>
        </p:nvSpPr>
        <p:spPr>
          <a:xfrm>
            <a:off x="10731472" y="5142004"/>
            <a:ext cx="717846" cy="589659"/>
          </a:xfrm>
          <a:prstGeom prst="star4">
            <a:avLst>
              <a:gd name="adj" fmla="val 18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Star: 4 Points 6">
            <a:extLst>
              <a:ext uri="{FF2B5EF4-FFF2-40B4-BE49-F238E27FC236}">
                <a16:creationId xmlns:a16="http://schemas.microsoft.com/office/drawing/2014/main" id="{4EF0155E-B7DC-458B-A382-031F8507BDB5}"/>
              </a:ext>
            </a:extLst>
          </p:cNvPr>
          <p:cNvSpPr/>
          <p:nvPr/>
        </p:nvSpPr>
        <p:spPr>
          <a:xfrm>
            <a:off x="1478887" y="558573"/>
            <a:ext cx="717846" cy="589659"/>
          </a:xfrm>
          <a:prstGeom prst="star4">
            <a:avLst>
              <a:gd name="adj" fmla="val 18056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283835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1BC17F2-5029-4410-8ACA-203CEEDD99DC}"/>
              </a:ext>
            </a:extLst>
          </p:cNvPr>
          <p:cNvGraphicFramePr>
            <a:graphicFrameLocks/>
          </p:cNvGraphicFramePr>
          <p:nvPr/>
        </p:nvGraphicFramePr>
        <p:xfrm>
          <a:off x="537210" y="308611"/>
          <a:ext cx="11292840" cy="6275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tar: 4 Points 4">
            <a:extLst>
              <a:ext uri="{FF2B5EF4-FFF2-40B4-BE49-F238E27FC236}">
                <a16:creationId xmlns:a16="http://schemas.microsoft.com/office/drawing/2014/main" id="{2415FA06-E046-4286-AABE-4B73A1EA92A2}"/>
              </a:ext>
            </a:extLst>
          </p:cNvPr>
          <p:cNvSpPr/>
          <p:nvPr/>
        </p:nvSpPr>
        <p:spPr>
          <a:xfrm>
            <a:off x="10731472" y="5142004"/>
            <a:ext cx="717846" cy="589659"/>
          </a:xfrm>
          <a:prstGeom prst="star4">
            <a:avLst>
              <a:gd name="adj" fmla="val 18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Star: 4 Points 6">
            <a:extLst>
              <a:ext uri="{FF2B5EF4-FFF2-40B4-BE49-F238E27FC236}">
                <a16:creationId xmlns:a16="http://schemas.microsoft.com/office/drawing/2014/main" id="{4EF0155E-B7DC-458B-A382-031F8507BDB5}"/>
              </a:ext>
            </a:extLst>
          </p:cNvPr>
          <p:cNvSpPr/>
          <p:nvPr/>
        </p:nvSpPr>
        <p:spPr>
          <a:xfrm>
            <a:off x="1478887" y="558573"/>
            <a:ext cx="717846" cy="589659"/>
          </a:xfrm>
          <a:prstGeom prst="star4">
            <a:avLst>
              <a:gd name="adj" fmla="val 1805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E36185-84E0-4A55-83DF-96524720790E}"/>
              </a:ext>
            </a:extLst>
          </p:cNvPr>
          <p:cNvSpPr txBox="1"/>
          <p:nvPr/>
        </p:nvSpPr>
        <p:spPr>
          <a:xfrm>
            <a:off x="9212580" y="6028762"/>
            <a:ext cx="2781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Devonian Seawater</a:t>
            </a:r>
          </a:p>
          <a:p>
            <a:pPr algn="ctr"/>
            <a:r>
              <a:rPr lang="en-CA" dirty="0"/>
              <a:t>1/Li = ~10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55F27F-AAF3-4E9E-AC70-3F0617C25984}"/>
              </a:ext>
            </a:extLst>
          </p:cNvPr>
          <p:cNvSpPr txBox="1"/>
          <p:nvPr/>
        </p:nvSpPr>
        <p:spPr>
          <a:xfrm>
            <a:off x="2087880" y="1148232"/>
            <a:ext cx="358839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dirty="0" err="1"/>
              <a:t>MAximum</a:t>
            </a:r>
            <a:r>
              <a:rPr lang="en-CA" dirty="0"/>
              <a:t> Sr Isotope of Basinal Shale (</a:t>
            </a:r>
            <a:r>
              <a:rPr lang="en-CA" dirty="0" err="1"/>
              <a:t>MASIRBAS</a:t>
            </a:r>
            <a:r>
              <a:rPr lang="en-CA" dirty="0"/>
              <a:t>; Machel et al 1999) unknown Li content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CB057B-66E3-4E1A-A81D-459C3FDB26C0}"/>
              </a:ext>
            </a:extLst>
          </p:cNvPr>
          <p:cNvSpPr txBox="1"/>
          <p:nvPr/>
        </p:nvSpPr>
        <p:spPr>
          <a:xfrm>
            <a:off x="2087880" y="2201116"/>
            <a:ext cx="3588397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Weighted Sr-isotopic composition from formation-water interaction with shale</a:t>
            </a:r>
          </a:p>
          <a:p>
            <a:pPr algn="ctr"/>
            <a:r>
              <a:rPr lang="en-CA" dirty="0"/>
              <a:t>(i.e., Sr from soluble salts, carbonates + adsorbed ions)</a:t>
            </a:r>
          </a:p>
          <a:p>
            <a:pPr algn="ctr"/>
            <a:endParaRPr lang="en-CA" dirty="0"/>
          </a:p>
          <a:p>
            <a:pPr algn="ctr"/>
            <a:r>
              <a:rPr lang="en-CA" dirty="0"/>
              <a:t>Value only applicable to Devonian (or younger) in the </a:t>
            </a:r>
            <a:r>
              <a:rPr lang="en-CA" dirty="0" err="1"/>
              <a:t>WCSB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634276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1BC17F2-5029-4410-8ACA-203CEEDD99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0906730"/>
              </p:ext>
            </p:extLst>
          </p:nvPr>
        </p:nvGraphicFramePr>
        <p:xfrm>
          <a:off x="537210" y="308611"/>
          <a:ext cx="11292840" cy="6275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DD6DD3B-CB67-44E0-BBD4-3D835F48265C}"/>
              </a:ext>
            </a:extLst>
          </p:cNvPr>
          <p:cNvSpPr txBox="1"/>
          <p:nvPr/>
        </p:nvSpPr>
        <p:spPr>
          <a:xfrm>
            <a:off x="134302" y="6399015"/>
            <a:ext cx="104955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dirty="0"/>
              <a:t>Data sources: Bakken = Peterman et al 2017; Ellerslie, Leduc, Nisku = Huff 2016</a:t>
            </a:r>
          </a:p>
        </p:txBody>
      </p:sp>
      <p:sp>
        <p:nvSpPr>
          <p:cNvPr id="7" name="Star: 4 Points 6">
            <a:extLst>
              <a:ext uri="{FF2B5EF4-FFF2-40B4-BE49-F238E27FC236}">
                <a16:creationId xmlns:a16="http://schemas.microsoft.com/office/drawing/2014/main" id="{DD0E2D5A-0E86-4BF0-8E68-E656AD888584}"/>
              </a:ext>
            </a:extLst>
          </p:cNvPr>
          <p:cNvSpPr/>
          <p:nvPr/>
        </p:nvSpPr>
        <p:spPr>
          <a:xfrm>
            <a:off x="10731472" y="5142004"/>
            <a:ext cx="717846" cy="589659"/>
          </a:xfrm>
          <a:prstGeom prst="star4">
            <a:avLst>
              <a:gd name="adj" fmla="val 18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Star: 4 Points 8">
            <a:extLst>
              <a:ext uri="{FF2B5EF4-FFF2-40B4-BE49-F238E27FC236}">
                <a16:creationId xmlns:a16="http://schemas.microsoft.com/office/drawing/2014/main" id="{30E8905F-9DD6-4FE2-B6E3-4F2B37A2F92B}"/>
              </a:ext>
            </a:extLst>
          </p:cNvPr>
          <p:cNvSpPr/>
          <p:nvPr/>
        </p:nvSpPr>
        <p:spPr>
          <a:xfrm>
            <a:off x="1478887" y="558573"/>
            <a:ext cx="717846" cy="589659"/>
          </a:xfrm>
          <a:prstGeom prst="star4">
            <a:avLst>
              <a:gd name="adj" fmla="val 18056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112565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1BC17F2-5029-4410-8ACA-203CEEDD99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8000418"/>
              </p:ext>
            </p:extLst>
          </p:nvPr>
        </p:nvGraphicFramePr>
        <p:xfrm>
          <a:off x="537210" y="308611"/>
          <a:ext cx="11292840" cy="6275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DD6DD3B-CB67-44E0-BBD4-3D835F48265C}"/>
              </a:ext>
            </a:extLst>
          </p:cNvPr>
          <p:cNvSpPr txBox="1"/>
          <p:nvPr/>
        </p:nvSpPr>
        <p:spPr>
          <a:xfrm>
            <a:off x="134302" y="6399015"/>
            <a:ext cx="87332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dirty="0"/>
              <a:t>Data sources: Bakken = Peterman et al 2017; Ellerslie, Leduc, Nisku = Huff 2016</a:t>
            </a:r>
          </a:p>
        </p:txBody>
      </p:sp>
      <p:sp>
        <p:nvSpPr>
          <p:cNvPr id="7" name="Star: 4 Points 6">
            <a:extLst>
              <a:ext uri="{FF2B5EF4-FFF2-40B4-BE49-F238E27FC236}">
                <a16:creationId xmlns:a16="http://schemas.microsoft.com/office/drawing/2014/main" id="{DD0E2D5A-0E86-4BF0-8E68-E656AD888584}"/>
              </a:ext>
            </a:extLst>
          </p:cNvPr>
          <p:cNvSpPr/>
          <p:nvPr/>
        </p:nvSpPr>
        <p:spPr>
          <a:xfrm>
            <a:off x="10731472" y="5142004"/>
            <a:ext cx="717846" cy="589659"/>
          </a:xfrm>
          <a:prstGeom prst="star4">
            <a:avLst>
              <a:gd name="adj" fmla="val 18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Star: 4 Points 8">
            <a:extLst>
              <a:ext uri="{FF2B5EF4-FFF2-40B4-BE49-F238E27FC236}">
                <a16:creationId xmlns:a16="http://schemas.microsoft.com/office/drawing/2014/main" id="{2657A9BE-AB5B-4CBB-8E3C-284B97E360B1}"/>
              </a:ext>
            </a:extLst>
          </p:cNvPr>
          <p:cNvSpPr/>
          <p:nvPr/>
        </p:nvSpPr>
        <p:spPr>
          <a:xfrm>
            <a:off x="1478887" y="558573"/>
            <a:ext cx="717846" cy="589659"/>
          </a:xfrm>
          <a:prstGeom prst="star4">
            <a:avLst>
              <a:gd name="adj" fmla="val 18056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380053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1BC17F2-5029-4410-8ACA-203CEEDD99DC}"/>
              </a:ext>
            </a:extLst>
          </p:cNvPr>
          <p:cNvGraphicFramePr>
            <a:graphicFrameLocks/>
          </p:cNvGraphicFramePr>
          <p:nvPr/>
        </p:nvGraphicFramePr>
        <p:xfrm>
          <a:off x="537210" y="308611"/>
          <a:ext cx="11292840" cy="6275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DD6DD3B-CB67-44E0-BBD4-3D835F48265C}"/>
              </a:ext>
            </a:extLst>
          </p:cNvPr>
          <p:cNvSpPr txBox="1"/>
          <p:nvPr/>
        </p:nvSpPr>
        <p:spPr>
          <a:xfrm>
            <a:off x="134302" y="6399015"/>
            <a:ext cx="87332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dirty="0"/>
              <a:t>Data sources: Bakken = Peterman et al 2017; Ellerslie, Leduc, Nisku = Huff 2016</a:t>
            </a:r>
          </a:p>
        </p:txBody>
      </p:sp>
      <p:sp>
        <p:nvSpPr>
          <p:cNvPr id="7" name="Star: 4 Points 6">
            <a:extLst>
              <a:ext uri="{FF2B5EF4-FFF2-40B4-BE49-F238E27FC236}">
                <a16:creationId xmlns:a16="http://schemas.microsoft.com/office/drawing/2014/main" id="{DD0E2D5A-0E86-4BF0-8E68-E656AD888584}"/>
              </a:ext>
            </a:extLst>
          </p:cNvPr>
          <p:cNvSpPr/>
          <p:nvPr/>
        </p:nvSpPr>
        <p:spPr>
          <a:xfrm>
            <a:off x="10731472" y="5142004"/>
            <a:ext cx="717846" cy="589659"/>
          </a:xfrm>
          <a:prstGeom prst="star4">
            <a:avLst>
              <a:gd name="adj" fmla="val 18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Star: 4 Points 8">
            <a:extLst>
              <a:ext uri="{FF2B5EF4-FFF2-40B4-BE49-F238E27FC236}">
                <a16:creationId xmlns:a16="http://schemas.microsoft.com/office/drawing/2014/main" id="{2657A9BE-AB5B-4CBB-8E3C-284B97E360B1}"/>
              </a:ext>
            </a:extLst>
          </p:cNvPr>
          <p:cNvSpPr/>
          <p:nvPr/>
        </p:nvSpPr>
        <p:spPr>
          <a:xfrm>
            <a:off x="1478887" y="558573"/>
            <a:ext cx="717846" cy="589659"/>
          </a:xfrm>
          <a:prstGeom prst="star4">
            <a:avLst>
              <a:gd name="adj" fmla="val 18056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413B5C-508C-4EBE-A9E5-A785471B46A1}"/>
              </a:ext>
            </a:extLst>
          </p:cNvPr>
          <p:cNvSpPr txBox="1"/>
          <p:nvPr/>
        </p:nvSpPr>
        <p:spPr>
          <a:xfrm>
            <a:off x="2127159" y="1977887"/>
            <a:ext cx="5265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5FE1BF-3C58-4CA7-A67C-D7D73EE330D9}"/>
              </a:ext>
            </a:extLst>
          </p:cNvPr>
          <p:cNvSpPr txBox="1"/>
          <p:nvPr/>
        </p:nvSpPr>
        <p:spPr>
          <a:xfrm>
            <a:off x="10563806" y="4434118"/>
            <a:ext cx="526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80DCDB-F6AE-444C-B421-13C1010ABBE7}"/>
              </a:ext>
            </a:extLst>
          </p:cNvPr>
          <p:cNvSpPr txBox="1"/>
          <p:nvPr/>
        </p:nvSpPr>
        <p:spPr>
          <a:xfrm>
            <a:off x="3323168" y="1208446"/>
            <a:ext cx="5265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F7D85A-D0F0-4465-9068-94E6C6D835F7}"/>
              </a:ext>
            </a:extLst>
          </p:cNvPr>
          <p:cNvSpPr txBox="1"/>
          <p:nvPr/>
        </p:nvSpPr>
        <p:spPr>
          <a:xfrm>
            <a:off x="4530745" y="3803731"/>
            <a:ext cx="5265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solidFill>
                  <a:srgbClr val="FFFF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4635208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C5097F1-44FA-4DA2-B482-EA0072579033}"/>
              </a:ext>
            </a:extLst>
          </p:cNvPr>
          <p:cNvSpPr txBox="1"/>
          <p:nvPr/>
        </p:nvSpPr>
        <p:spPr>
          <a:xfrm>
            <a:off x="3323168" y="1208446"/>
            <a:ext cx="5265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9" name="Star: 4 Points 8">
            <a:extLst>
              <a:ext uri="{FF2B5EF4-FFF2-40B4-BE49-F238E27FC236}">
                <a16:creationId xmlns:a16="http://schemas.microsoft.com/office/drawing/2014/main" id="{062C4CF9-D1D5-47D9-97B7-EB26006E1323}"/>
              </a:ext>
            </a:extLst>
          </p:cNvPr>
          <p:cNvSpPr/>
          <p:nvPr/>
        </p:nvSpPr>
        <p:spPr>
          <a:xfrm>
            <a:off x="1478887" y="558573"/>
            <a:ext cx="717846" cy="589659"/>
          </a:xfrm>
          <a:prstGeom prst="star4">
            <a:avLst>
              <a:gd name="adj" fmla="val 18056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1BC17F2-5029-4410-8ACA-203CEEDD99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7385477"/>
              </p:ext>
            </p:extLst>
          </p:nvPr>
        </p:nvGraphicFramePr>
        <p:xfrm>
          <a:off x="537210" y="308611"/>
          <a:ext cx="11292840" cy="6275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DD6DD3B-CB67-44E0-BBD4-3D835F48265C}"/>
              </a:ext>
            </a:extLst>
          </p:cNvPr>
          <p:cNvSpPr txBox="1"/>
          <p:nvPr/>
        </p:nvSpPr>
        <p:spPr>
          <a:xfrm>
            <a:off x="134302" y="6399015"/>
            <a:ext cx="87332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dirty="0"/>
              <a:t>Data sources: Bakken = Peterman et al 2017; Ellerslie, Leduc, Nisku = Huff 2016</a:t>
            </a:r>
          </a:p>
        </p:txBody>
      </p:sp>
      <p:sp>
        <p:nvSpPr>
          <p:cNvPr id="7" name="Star: 4 Points 6">
            <a:extLst>
              <a:ext uri="{FF2B5EF4-FFF2-40B4-BE49-F238E27FC236}">
                <a16:creationId xmlns:a16="http://schemas.microsoft.com/office/drawing/2014/main" id="{DD0E2D5A-0E86-4BF0-8E68-E656AD888584}"/>
              </a:ext>
            </a:extLst>
          </p:cNvPr>
          <p:cNvSpPr/>
          <p:nvPr/>
        </p:nvSpPr>
        <p:spPr>
          <a:xfrm>
            <a:off x="10731472" y="5142004"/>
            <a:ext cx="717846" cy="589659"/>
          </a:xfrm>
          <a:prstGeom prst="star4">
            <a:avLst>
              <a:gd name="adj" fmla="val 18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34F8BE-4D8E-498E-8BFD-FDA276A367C2}"/>
              </a:ext>
            </a:extLst>
          </p:cNvPr>
          <p:cNvSpPr txBox="1"/>
          <p:nvPr/>
        </p:nvSpPr>
        <p:spPr>
          <a:xfrm>
            <a:off x="1010092" y="767824"/>
            <a:ext cx="328546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Heaviest Sr &lt; </a:t>
            </a:r>
            <a:r>
              <a:rPr lang="en-CA" dirty="0" err="1"/>
              <a:t>MASIRBAS</a:t>
            </a:r>
            <a:endParaRPr lang="en-CA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 err="1"/>
              <a:t>Intrabasinal</a:t>
            </a:r>
            <a:r>
              <a:rPr lang="en-CA" dirty="0"/>
              <a:t> shales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/>
              <a:t>Li ~ 10  to 25 ppm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45FD5D-CEE5-4933-951B-646B352589F5}"/>
              </a:ext>
            </a:extLst>
          </p:cNvPr>
          <p:cNvSpPr txBox="1"/>
          <p:nvPr/>
        </p:nvSpPr>
        <p:spPr>
          <a:xfrm>
            <a:off x="2127159" y="1977887"/>
            <a:ext cx="5265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903897-DB40-440B-A260-AA66F19AECA9}"/>
              </a:ext>
            </a:extLst>
          </p:cNvPr>
          <p:cNvSpPr txBox="1"/>
          <p:nvPr/>
        </p:nvSpPr>
        <p:spPr>
          <a:xfrm>
            <a:off x="10563806" y="4434118"/>
            <a:ext cx="526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1BAECA-40F3-40F6-9F90-6BE98B4C4EAE}"/>
              </a:ext>
            </a:extLst>
          </p:cNvPr>
          <p:cNvSpPr txBox="1"/>
          <p:nvPr/>
        </p:nvSpPr>
        <p:spPr>
          <a:xfrm>
            <a:off x="4530745" y="3803731"/>
            <a:ext cx="5265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solidFill>
                  <a:srgbClr val="FFFF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597697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C5097F1-44FA-4DA2-B482-EA0072579033}"/>
              </a:ext>
            </a:extLst>
          </p:cNvPr>
          <p:cNvSpPr txBox="1"/>
          <p:nvPr/>
        </p:nvSpPr>
        <p:spPr>
          <a:xfrm>
            <a:off x="3323168" y="1208446"/>
            <a:ext cx="5265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9" name="Star: 4 Points 8">
            <a:extLst>
              <a:ext uri="{FF2B5EF4-FFF2-40B4-BE49-F238E27FC236}">
                <a16:creationId xmlns:a16="http://schemas.microsoft.com/office/drawing/2014/main" id="{062C4CF9-D1D5-47D9-97B7-EB26006E1323}"/>
              </a:ext>
            </a:extLst>
          </p:cNvPr>
          <p:cNvSpPr/>
          <p:nvPr/>
        </p:nvSpPr>
        <p:spPr>
          <a:xfrm>
            <a:off x="1478887" y="558573"/>
            <a:ext cx="717846" cy="589659"/>
          </a:xfrm>
          <a:prstGeom prst="star4">
            <a:avLst>
              <a:gd name="adj" fmla="val 18056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1BC17F2-5029-4410-8ACA-203CEEDD99DC}"/>
              </a:ext>
            </a:extLst>
          </p:cNvPr>
          <p:cNvGraphicFramePr>
            <a:graphicFrameLocks/>
          </p:cNvGraphicFramePr>
          <p:nvPr/>
        </p:nvGraphicFramePr>
        <p:xfrm>
          <a:off x="537210" y="308611"/>
          <a:ext cx="11292840" cy="6275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DD6DD3B-CB67-44E0-BBD4-3D835F48265C}"/>
              </a:ext>
            </a:extLst>
          </p:cNvPr>
          <p:cNvSpPr txBox="1"/>
          <p:nvPr/>
        </p:nvSpPr>
        <p:spPr>
          <a:xfrm>
            <a:off x="134302" y="6399015"/>
            <a:ext cx="87332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dirty="0"/>
              <a:t>Data sources: Bakken = Peterman et al 2017; Ellerslie, Leduc, Nisku = Huff 2016</a:t>
            </a:r>
          </a:p>
        </p:txBody>
      </p:sp>
      <p:sp>
        <p:nvSpPr>
          <p:cNvPr id="7" name="Star: 4 Points 6">
            <a:extLst>
              <a:ext uri="{FF2B5EF4-FFF2-40B4-BE49-F238E27FC236}">
                <a16:creationId xmlns:a16="http://schemas.microsoft.com/office/drawing/2014/main" id="{DD0E2D5A-0E86-4BF0-8E68-E656AD888584}"/>
              </a:ext>
            </a:extLst>
          </p:cNvPr>
          <p:cNvSpPr/>
          <p:nvPr/>
        </p:nvSpPr>
        <p:spPr>
          <a:xfrm>
            <a:off x="10731472" y="5142004"/>
            <a:ext cx="717846" cy="589659"/>
          </a:xfrm>
          <a:prstGeom prst="star4">
            <a:avLst>
              <a:gd name="adj" fmla="val 18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34F8BE-4D8E-498E-8BFD-FDA276A367C2}"/>
              </a:ext>
            </a:extLst>
          </p:cNvPr>
          <p:cNvSpPr txBox="1"/>
          <p:nvPr/>
        </p:nvSpPr>
        <p:spPr>
          <a:xfrm>
            <a:off x="1010092" y="767824"/>
            <a:ext cx="328546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Heaviest Sr &lt; </a:t>
            </a:r>
            <a:r>
              <a:rPr lang="en-CA" dirty="0" err="1"/>
              <a:t>MASIRBAS</a:t>
            </a:r>
            <a:endParaRPr lang="en-CA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 err="1"/>
              <a:t>Intrabasinal</a:t>
            </a:r>
            <a:r>
              <a:rPr lang="en-CA" dirty="0"/>
              <a:t> shales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/>
              <a:t>Li ~ 10  to 25 ppm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45FD5D-CEE5-4933-951B-646B352589F5}"/>
              </a:ext>
            </a:extLst>
          </p:cNvPr>
          <p:cNvSpPr txBox="1"/>
          <p:nvPr/>
        </p:nvSpPr>
        <p:spPr>
          <a:xfrm>
            <a:off x="2127159" y="1977887"/>
            <a:ext cx="5265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903897-DB40-440B-A260-AA66F19AECA9}"/>
              </a:ext>
            </a:extLst>
          </p:cNvPr>
          <p:cNvSpPr txBox="1"/>
          <p:nvPr/>
        </p:nvSpPr>
        <p:spPr>
          <a:xfrm>
            <a:off x="10563806" y="4434118"/>
            <a:ext cx="526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1BAECA-40F3-40F6-9F90-6BE98B4C4EAE}"/>
              </a:ext>
            </a:extLst>
          </p:cNvPr>
          <p:cNvSpPr txBox="1"/>
          <p:nvPr/>
        </p:nvSpPr>
        <p:spPr>
          <a:xfrm>
            <a:off x="4530745" y="3803731"/>
            <a:ext cx="5265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8DBBDC-A6BC-45DB-8994-1EEA2E63A412}"/>
              </a:ext>
            </a:extLst>
          </p:cNvPr>
          <p:cNvSpPr txBox="1"/>
          <p:nvPr/>
        </p:nvSpPr>
        <p:spPr>
          <a:xfrm>
            <a:off x="6646114" y="4726505"/>
            <a:ext cx="383385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CA" sz="2400" dirty="0"/>
              <a:t>Evaporated Devonian Seawater</a:t>
            </a:r>
          </a:p>
        </p:txBody>
      </p:sp>
    </p:spTree>
    <p:extLst>
      <p:ext uri="{BB962C8B-B14F-4D97-AF65-F5344CB8AC3E}">
        <p14:creationId xmlns:p14="http://schemas.microsoft.com/office/powerpoint/2010/main" val="32667499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C5097F1-44FA-4DA2-B482-EA0072579033}"/>
              </a:ext>
            </a:extLst>
          </p:cNvPr>
          <p:cNvSpPr txBox="1"/>
          <p:nvPr/>
        </p:nvSpPr>
        <p:spPr>
          <a:xfrm>
            <a:off x="3323168" y="1208446"/>
            <a:ext cx="5265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9" name="Star: 4 Points 8">
            <a:extLst>
              <a:ext uri="{FF2B5EF4-FFF2-40B4-BE49-F238E27FC236}">
                <a16:creationId xmlns:a16="http://schemas.microsoft.com/office/drawing/2014/main" id="{062C4CF9-D1D5-47D9-97B7-EB26006E1323}"/>
              </a:ext>
            </a:extLst>
          </p:cNvPr>
          <p:cNvSpPr/>
          <p:nvPr/>
        </p:nvSpPr>
        <p:spPr>
          <a:xfrm>
            <a:off x="1478887" y="558573"/>
            <a:ext cx="717846" cy="589659"/>
          </a:xfrm>
          <a:prstGeom prst="star4">
            <a:avLst>
              <a:gd name="adj" fmla="val 18056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1BC17F2-5029-4410-8ACA-203CEEDD99DC}"/>
              </a:ext>
            </a:extLst>
          </p:cNvPr>
          <p:cNvGraphicFramePr>
            <a:graphicFrameLocks/>
          </p:cNvGraphicFramePr>
          <p:nvPr/>
        </p:nvGraphicFramePr>
        <p:xfrm>
          <a:off x="537210" y="308611"/>
          <a:ext cx="11292840" cy="6275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DD6DD3B-CB67-44E0-BBD4-3D835F48265C}"/>
              </a:ext>
            </a:extLst>
          </p:cNvPr>
          <p:cNvSpPr txBox="1"/>
          <p:nvPr/>
        </p:nvSpPr>
        <p:spPr>
          <a:xfrm>
            <a:off x="134302" y="6399015"/>
            <a:ext cx="87332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dirty="0"/>
              <a:t>Data sources: Bakken = Peterman et al 2017; Ellerslie, Leduc, Nisku = Huff 2016</a:t>
            </a:r>
          </a:p>
        </p:txBody>
      </p:sp>
      <p:sp>
        <p:nvSpPr>
          <p:cNvPr id="7" name="Star: 4 Points 6">
            <a:extLst>
              <a:ext uri="{FF2B5EF4-FFF2-40B4-BE49-F238E27FC236}">
                <a16:creationId xmlns:a16="http://schemas.microsoft.com/office/drawing/2014/main" id="{DD0E2D5A-0E86-4BF0-8E68-E656AD888584}"/>
              </a:ext>
            </a:extLst>
          </p:cNvPr>
          <p:cNvSpPr/>
          <p:nvPr/>
        </p:nvSpPr>
        <p:spPr>
          <a:xfrm>
            <a:off x="10731472" y="5142004"/>
            <a:ext cx="717846" cy="589659"/>
          </a:xfrm>
          <a:prstGeom prst="star4">
            <a:avLst>
              <a:gd name="adj" fmla="val 18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45FD5D-CEE5-4933-951B-646B352589F5}"/>
              </a:ext>
            </a:extLst>
          </p:cNvPr>
          <p:cNvSpPr txBox="1"/>
          <p:nvPr/>
        </p:nvSpPr>
        <p:spPr>
          <a:xfrm>
            <a:off x="2127159" y="1977887"/>
            <a:ext cx="5265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903897-DB40-440B-A260-AA66F19AECA9}"/>
              </a:ext>
            </a:extLst>
          </p:cNvPr>
          <p:cNvSpPr txBox="1"/>
          <p:nvPr/>
        </p:nvSpPr>
        <p:spPr>
          <a:xfrm>
            <a:off x="10563806" y="4434118"/>
            <a:ext cx="526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1BAECA-40F3-40F6-9F90-6BE98B4C4EAE}"/>
              </a:ext>
            </a:extLst>
          </p:cNvPr>
          <p:cNvSpPr txBox="1"/>
          <p:nvPr/>
        </p:nvSpPr>
        <p:spPr>
          <a:xfrm>
            <a:off x="4530745" y="3803731"/>
            <a:ext cx="5265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solidFill>
                  <a:srgbClr val="FFFF00"/>
                </a:solidFill>
              </a:rPr>
              <a:t>B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4EF4DEF-5BFE-4FD0-8090-1520D56D4E47}"/>
              </a:ext>
            </a:extLst>
          </p:cNvPr>
          <p:cNvCxnSpPr/>
          <p:nvPr/>
        </p:nvCxnSpPr>
        <p:spPr>
          <a:xfrm>
            <a:off x="7058634" y="4204251"/>
            <a:ext cx="191825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D94017F-1623-45F2-8FF7-FA6CB7790E8C}"/>
              </a:ext>
            </a:extLst>
          </p:cNvPr>
          <p:cNvCxnSpPr>
            <a:cxnSpLocks/>
          </p:cNvCxnSpPr>
          <p:nvPr/>
        </p:nvCxnSpPr>
        <p:spPr>
          <a:xfrm flipH="1">
            <a:off x="5108716" y="4204251"/>
            <a:ext cx="1900223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95F2433-9BF1-4A08-8173-F029FD1650DA}"/>
              </a:ext>
            </a:extLst>
          </p:cNvPr>
          <p:cNvSpPr txBox="1"/>
          <p:nvPr/>
        </p:nvSpPr>
        <p:spPr>
          <a:xfrm>
            <a:off x="5300781" y="4332137"/>
            <a:ext cx="337438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CA" sz="2000" dirty="0"/>
              <a:t>Due to difference in depositional conditions</a:t>
            </a:r>
          </a:p>
        </p:txBody>
      </p:sp>
    </p:spTree>
    <p:extLst>
      <p:ext uri="{BB962C8B-B14F-4D97-AF65-F5344CB8AC3E}">
        <p14:creationId xmlns:p14="http://schemas.microsoft.com/office/powerpoint/2010/main" val="18917978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1BC17F2-5029-4410-8ACA-203CEEDD99DC}"/>
              </a:ext>
            </a:extLst>
          </p:cNvPr>
          <p:cNvGraphicFramePr>
            <a:graphicFrameLocks/>
          </p:cNvGraphicFramePr>
          <p:nvPr/>
        </p:nvGraphicFramePr>
        <p:xfrm>
          <a:off x="537210" y="308611"/>
          <a:ext cx="11292840" cy="6275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DD6DD3B-CB67-44E0-BBD4-3D835F48265C}"/>
              </a:ext>
            </a:extLst>
          </p:cNvPr>
          <p:cNvSpPr txBox="1"/>
          <p:nvPr/>
        </p:nvSpPr>
        <p:spPr>
          <a:xfrm>
            <a:off x="134302" y="6399015"/>
            <a:ext cx="87332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dirty="0"/>
              <a:t>Data sources: Bakken = Peterman et al 2017; Ellerslie, Leduc, Nisku = Huff 2016</a:t>
            </a:r>
          </a:p>
        </p:txBody>
      </p:sp>
      <p:sp>
        <p:nvSpPr>
          <p:cNvPr id="7" name="Star: 4 Points 6">
            <a:extLst>
              <a:ext uri="{FF2B5EF4-FFF2-40B4-BE49-F238E27FC236}">
                <a16:creationId xmlns:a16="http://schemas.microsoft.com/office/drawing/2014/main" id="{DD0E2D5A-0E86-4BF0-8E68-E656AD888584}"/>
              </a:ext>
            </a:extLst>
          </p:cNvPr>
          <p:cNvSpPr/>
          <p:nvPr/>
        </p:nvSpPr>
        <p:spPr>
          <a:xfrm>
            <a:off x="10731472" y="5142004"/>
            <a:ext cx="717846" cy="589659"/>
          </a:xfrm>
          <a:prstGeom prst="star4">
            <a:avLst>
              <a:gd name="adj" fmla="val 18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Star: 4 Points 7">
            <a:extLst>
              <a:ext uri="{FF2B5EF4-FFF2-40B4-BE49-F238E27FC236}">
                <a16:creationId xmlns:a16="http://schemas.microsoft.com/office/drawing/2014/main" id="{C5D83036-D8A5-4F38-91C0-60057C0C3BBB}"/>
              </a:ext>
            </a:extLst>
          </p:cNvPr>
          <p:cNvSpPr/>
          <p:nvPr/>
        </p:nvSpPr>
        <p:spPr>
          <a:xfrm>
            <a:off x="1478887" y="558573"/>
            <a:ext cx="717846" cy="589659"/>
          </a:xfrm>
          <a:prstGeom prst="star4">
            <a:avLst>
              <a:gd name="adj" fmla="val 1805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4727C4-39F9-4B5D-9B35-9E45AC834028}"/>
              </a:ext>
            </a:extLst>
          </p:cNvPr>
          <p:cNvSpPr txBox="1"/>
          <p:nvPr/>
        </p:nvSpPr>
        <p:spPr>
          <a:xfrm>
            <a:off x="134302" y="1641709"/>
            <a:ext cx="3881536" cy="64633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Li/Al of the Bakken Formation = ~ 20 (ppm/wt%)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BD2938-81C9-40AD-BFAC-4F8F200D5739}"/>
              </a:ext>
            </a:extLst>
          </p:cNvPr>
          <p:cNvSpPr txBox="1"/>
          <p:nvPr/>
        </p:nvSpPr>
        <p:spPr>
          <a:xfrm>
            <a:off x="7919236" y="4472246"/>
            <a:ext cx="3530082" cy="64633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Li/Al of the </a:t>
            </a:r>
            <a:r>
              <a:rPr lang="en-CA" dirty="0" err="1"/>
              <a:t>Ellersile</a:t>
            </a:r>
            <a:r>
              <a:rPr lang="en-CA" dirty="0"/>
              <a:t> Formation = ~ 6.5 (ppm/wt%)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ABADE3-CA9C-49C9-91C8-3BCEFF1E4ADA}"/>
              </a:ext>
            </a:extLst>
          </p:cNvPr>
          <p:cNvSpPr txBox="1"/>
          <p:nvPr/>
        </p:nvSpPr>
        <p:spPr>
          <a:xfrm>
            <a:off x="7072604" y="152846"/>
            <a:ext cx="4634593" cy="369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Li/Al average shale= ~ 7.46 (ppm/wt%) </a:t>
            </a:r>
          </a:p>
        </p:txBody>
      </p:sp>
    </p:spTree>
    <p:extLst>
      <p:ext uri="{BB962C8B-B14F-4D97-AF65-F5344CB8AC3E}">
        <p14:creationId xmlns:p14="http://schemas.microsoft.com/office/powerpoint/2010/main" val="306290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A25D8FB-C0FE-4CFC-88C2-ACD6680D6F30}"/>
              </a:ext>
            </a:extLst>
          </p:cNvPr>
          <p:cNvSpPr/>
          <p:nvPr/>
        </p:nvSpPr>
        <p:spPr>
          <a:xfrm>
            <a:off x="1537283" y="714374"/>
            <a:ext cx="2228850" cy="2228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BA2729-53DA-407C-82A1-311324F392D3}"/>
              </a:ext>
            </a:extLst>
          </p:cNvPr>
          <p:cNvSpPr txBox="1"/>
          <p:nvPr/>
        </p:nvSpPr>
        <p:spPr>
          <a:xfrm>
            <a:off x="1761121" y="1644133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PhD Research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1864DB-DD6D-4635-8432-6C4BD4D593F7}"/>
              </a:ext>
            </a:extLst>
          </p:cNvPr>
          <p:cNvSpPr txBox="1"/>
          <p:nvPr/>
        </p:nvSpPr>
        <p:spPr>
          <a:xfrm>
            <a:off x="713791" y="3428999"/>
            <a:ext cx="39102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Detrital uraninite and pyrite embedded in pyrobitumen within conglomerate horizon in the Witwatersrand Gold deposits, South Africa</a:t>
            </a:r>
          </a:p>
          <a:p>
            <a:pPr algn="ctr"/>
            <a:endParaRPr lang="en-CA" sz="2000" dirty="0"/>
          </a:p>
          <a:p>
            <a:pPr algn="ctr"/>
            <a:r>
              <a:rPr lang="en-CA" sz="2000" dirty="0"/>
              <a:t>Role of liquid hydrocarbons in transporting uraninite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6A6965-7CD4-4E56-B24A-967DA5B9B2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718146" y="586190"/>
            <a:ext cx="7351858" cy="54556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C1A8F6-2BD8-4CD6-98C0-9507A83B94E8}"/>
              </a:ext>
            </a:extLst>
          </p:cNvPr>
          <p:cNvSpPr/>
          <p:nvPr/>
        </p:nvSpPr>
        <p:spPr>
          <a:xfrm>
            <a:off x="6517758" y="2424223"/>
            <a:ext cx="2838893" cy="23178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35741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1BC17F2-5029-4410-8ACA-203CEEDD99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7554315"/>
              </p:ext>
            </p:extLst>
          </p:nvPr>
        </p:nvGraphicFramePr>
        <p:xfrm>
          <a:off x="537210" y="308611"/>
          <a:ext cx="11292840" cy="6275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DD6DD3B-CB67-44E0-BBD4-3D835F48265C}"/>
              </a:ext>
            </a:extLst>
          </p:cNvPr>
          <p:cNvSpPr txBox="1"/>
          <p:nvPr/>
        </p:nvSpPr>
        <p:spPr>
          <a:xfrm>
            <a:off x="134302" y="6399015"/>
            <a:ext cx="87332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dirty="0"/>
              <a:t>Data sources: Bakken = Peterman et al 2017; Ellerslie, Leduc, Nisku = Huff 2016</a:t>
            </a:r>
          </a:p>
        </p:txBody>
      </p:sp>
      <p:sp>
        <p:nvSpPr>
          <p:cNvPr id="7" name="Star: 4 Points 6">
            <a:extLst>
              <a:ext uri="{FF2B5EF4-FFF2-40B4-BE49-F238E27FC236}">
                <a16:creationId xmlns:a16="http://schemas.microsoft.com/office/drawing/2014/main" id="{DD0E2D5A-0E86-4BF0-8E68-E656AD888584}"/>
              </a:ext>
            </a:extLst>
          </p:cNvPr>
          <p:cNvSpPr/>
          <p:nvPr/>
        </p:nvSpPr>
        <p:spPr>
          <a:xfrm>
            <a:off x="10731472" y="5142004"/>
            <a:ext cx="717846" cy="589659"/>
          </a:xfrm>
          <a:prstGeom prst="star4">
            <a:avLst>
              <a:gd name="adj" fmla="val 18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Star: 4 Points 7">
            <a:extLst>
              <a:ext uri="{FF2B5EF4-FFF2-40B4-BE49-F238E27FC236}">
                <a16:creationId xmlns:a16="http://schemas.microsoft.com/office/drawing/2014/main" id="{C5D83036-D8A5-4F38-91C0-60057C0C3BBB}"/>
              </a:ext>
            </a:extLst>
          </p:cNvPr>
          <p:cNvSpPr/>
          <p:nvPr/>
        </p:nvSpPr>
        <p:spPr>
          <a:xfrm>
            <a:off x="1478887" y="558573"/>
            <a:ext cx="717846" cy="589659"/>
          </a:xfrm>
          <a:prstGeom prst="star4">
            <a:avLst>
              <a:gd name="adj" fmla="val 1805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09643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1BC17F2-5029-4410-8ACA-203CEEDD99DC}"/>
              </a:ext>
            </a:extLst>
          </p:cNvPr>
          <p:cNvGraphicFramePr>
            <a:graphicFrameLocks/>
          </p:cNvGraphicFramePr>
          <p:nvPr/>
        </p:nvGraphicFramePr>
        <p:xfrm>
          <a:off x="537210" y="308611"/>
          <a:ext cx="11292840" cy="6275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DD6DD3B-CB67-44E0-BBD4-3D835F48265C}"/>
              </a:ext>
            </a:extLst>
          </p:cNvPr>
          <p:cNvSpPr txBox="1"/>
          <p:nvPr/>
        </p:nvSpPr>
        <p:spPr>
          <a:xfrm>
            <a:off x="134302" y="6399015"/>
            <a:ext cx="87332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dirty="0"/>
              <a:t>Data sources: Bakken = Peterman et al 2017; Ellerslie, Leduc, Nisku = Huff 2016</a:t>
            </a:r>
          </a:p>
        </p:txBody>
      </p:sp>
      <p:sp>
        <p:nvSpPr>
          <p:cNvPr id="7" name="Star: 4 Points 6">
            <a:extLst>
              <a:ext uri="{FF2B5EF4-FFF2-40B4-BE49-F238E27FC236}">
                <a16:creationId xmlns:a16="http://schemas.microsoft.com/office/drawing/2014/main" id="{DD0E2D5A-0E86-4BF0-8E68-E656AD888584}"/>
              </a:ext>
            </a:extLst>
          </p:cNvPr>
          <p:cNvSpPr/>
          <p:nvPr/>
        </p:nvSpPr>
        <p:spPr>
          <a:xfrm>
            <a:off x="10731472" y="5142004"/>
            <a:ext cx="717846" cy="589659"/>
          </a:xfrm>
          <a:prstGeom prst="star4">
            <a:avLst>
              <a:gd name="adj" fmla="val 18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Star: 4 Points 7">
            <a:extLst>
              <a:ext uri="{FF2B5EF4-FFF2-40B4-BE49-F238E27FC236}">
                <a16:creationId xmlns:a16="http://schemas.microsoft.com/office/drawing/2014/main" id="{C5D83036-D8A5-4F38-91C0-60057C0C3BBB}"/>
              </a:ext>
            </a:extLst>
          </p:cNvPr>
          <p:cNvSpPr/>
          <p:nvPr/>
        </p:nvSpPr>
        <p:spPr>
          <a:xfrm>
            <a:off x="1478887" y="558573"/>
            <a:ext cx="717846" cy="589659"/>
          </a:xfrm>
          <a:prstGeom prst="star4">
            <a:avLst>
              <a:gd name="adj" fmla="val 1805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F387CE7-387B-46DD-9805-2C25D55DBEC5}"/>
              </a:ext>
            </a:extLst>
          </p:cNvPr>
          <p:cNvSpPr/>
          <p:nvPr/>
        </p:nvSpPr>
        <p:spPr>
          <a:xfrm>
            <a:off x="2371060" y="4242391"/>
            <a:ext cx="2690038" cy="15842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99CCC84-A4BF-4820-AFB7-AFFF6157423B}"/>
              </a:ext>
            </a:extLst>
          </p:cNvPr>
          <p:cNvSpPr/>
          <p:nvPr/>
        </p:nvSpPr>
        <p:spPr>
          <a:xfrm>
            <a:off x="2863702" y="853402"/>
            <a:ext cx="2690038" cy="30381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54B20B-80B3-4655-878B-4F8F84744320}"/>
              </a:ext>
            </a:extLst>
          </p:cNvPr>
          <p:cNvSpPr txBox="1"/>
          <p:nvPr/>
        </p:nvSpPr>
        <p:spPr>
          <a:xfrm>
            <a:off x="6437791" y="3714548"/>
            <a:ext cx="2254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~30km east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5F25D60-5813-4566-9EF2-55C198E0A2FF}"/>
              </a:ext>
            </a:extLst>
          </p:cNvPr>
          <p:cNvCxnSpPr/>
          <p:nvPr/>
        </p:nvCxnSpPr>
        <p:spPr>
          <a:xfrm flipH="1">
            <a:off x="3700130" y="2243470"/>
            <a:ext cx="563526" cy="2636194"/>
          </a:xfrm>
          <a:prstGeom prst="straightConnector1">
            <a:avLst/>
          </a:prstGeom>
          <a:ln w="57150">
            <a:solidFill>
              <a:schemeClr val="tx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37DF52A-6A71-45D5-8F96-8B354EA2886D}"/>
              </a:ext>
            </a:extLst>
          </p:cNvPr>
          <p:cNvSpPr txBox="1"/>
          <p:nvPr/>
        </p:nvSpPr>
        <p:spPr>
          <a:xfrm>
            <a:off x="1974113" y="3246091"/>
            <a:ext cx="177917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2000" dirty="0"/>
              <a:t>~120 km N/S</a:t>
            </a:r>
          </a:p>
        </p:txBody>
      </p:sp>
    </p:spTree>
    <p:extLst>
      <p:ext uri="{BB962C8B-B14F-4D97-AF65-F5344CB8AC3E}">
        <p14:creationId xmlns:p14="http://schemas.microsoft.com/office/powerpoint/2010/main" val="41319784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1BC17F2-5029-4410-8ACA-203CEEDD99DC}"/>
              </a:ext>
            </a:extLst>
          </p:cNvPr>
          <p:cNvGraphicFramePr>
            <a:graphicFrameLocks/>
          </p:cNvGraphicFramePr>
          <p:nvPr/>
        </p:nvGraphicFramePr>
        <p:xfrm>
          <a:off x="537210" y="308611"/>
          <a:ext cx="11292840" cy="6275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DD6DD3B-CB67-44E0-BBD4-3D835F48265C}"/>
              </a:ext>
            </a:extLst>
          </p:cNvPr>
          <p:cNvSpPr txBox="1"/>
          <p:nvPr/>
        </p:nvSpPr>
        <p:spPr>
          <a:xfrm>
            <a:off x="134302" y="6399015"/>
            <a:ext cx="87332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dirty="0"/>
              <a:t>Data sources: Bakken = Peterman et al 2017; Ellerslie, Leduc, Nisku = Huff 2016</a:t>
            </a:r>
          </a:p>
        </p:txBody>
      </p:sp>
      <p:sp>
        <p:nvSpPr>
          <p:cNvPr id="7" name="Star: 4 Points 6">
            <a:extLst>
              <a:ext uri="{FF2B5EF4-FFF2-40B4-BE49-F238E27FC236}">
                <a16:creationId xmlns:a16="http://schemas.microsoft.com/office/drawing/2014/main" id="{DD0E2D5A-0E86-4BF0-8E68-E656AD888584}"/>
              </a:ext>
            </a:extLst>
          </p:cNvPr>
          <p:cNvSpPr/>
          <p:nvPr/>
        </p:nvSpPr>
        <p:spPr>
          <a:xfrm>
            <a:off x="10731472" y="5142004"/>
            <a:ext cx="717846" cy="589659"/>
          </a:xfrm>
          <a:prstGeom prst="star4">
            <a:avLst>
              <a:gd name="adj" fmla="val 18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Star: 4 Points 7">
            <a:extLst>
              <a:ext uri="{FF2B5EF4-FFF2-40B4-BE49-F238E27FC236}">
                <a16:creationId xmlns:a16="http://schemas.microsoft.com/office/drawing/2014/main" id="{C5D83036-D8A5-4F38-91C0-60057C0C3BBB}"/>
              </a:ext>
            </a:extLst>
          </p:cNvPr>
          <p:cNvSpPr/>
          <p:nvPr/>
        </p:nvSpPr>
        <p:spPr>
          <a:xfrm>
            <a:off x="1478887" y="558573"/>
            <a:ext cx="717846" cy="589659"/>
          </a:xfrm>
          <a:prstGeom prst="star4">
            <a:avLst>
              <a:gd name="adj" fmla="val 1805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F387CE7-387B-46DD-9805-2C25D55DBEC5}"/>
              </a:ext>
            </a:extLst>
          </p:cNvPr>
          <p:cNvSpPr/>
          <p:nvPr/>
        </p:nvSpPr>
        <p:spPr>
          <a:xfrm>
            <a:off x="2371060" y="4242391"/>
            <a:ext cx="2690038" cy="15842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99CCC84-A4BF-4820-AFB7-AFFF6157423B}"/>
              </a:ext>
            </a:extLst>
          </p:cNvPr>
          <p:cNvSpPr/>
          <p:nvPr/>
        </p:nvSpPr>
        <p:spPr>
          <a:xfrm>
            <a:off x="2863702" y="853402"/>
            <a:ext cx="2690038" cy="30381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54B20B-80B3-4655-878B-4F8F84744320}"/>
              </a:ext>
            </a:extLst>
          </p:cNvPr>
          <p:cNvSpPr txBox="1"/>
          <p:nvPr/>
        </p:nvSpPr>
        <p:spPr>
          <a:xfrm>
            <a:off x="6475227" y="4510332"/>
            <a:ext cx="2254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~30km east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5F25D60-5813-4566-9EF2-55C198E0A2FF}"/>
              </a:ext>
            </a:extLst>
          </p:cNvPr>
          <p:cNvCxnSpPr/>
          <p:nvPr/>
        </p:nvCxnSpPr>
        <p:spPr>
          <a:xfrm flipH="1">
            <a:off x="3700130" y="2243470"/>
            <a:ext cx="563526" cy="2636194"/>
          </a:xfrm>
          <a:prstGeom prst="straightConnector1">
            <a:avLst/>
          </a:prstGeom>
          <a:ln w="57150">
            <a:solidFill>
              <a:schemeClr val="tx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37DF52A-6A71-45D5-8F96-8B354EA2886D}"/>
              </a:ext>
            </a:extLst>
          </p:cNvPr>
          <p:cNvSpPr txBox="1"/>
          <p:nvPr/>
        </p:nvSpPr>
        <p:spPr>
          <a:xfrm>
            <a:off x="1974113" y="3246091"/>
            <a:ext cx="177917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2000" dirty="0"/>
              <a:t>~120 km N/S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B10583-93B4-405F-8D3E-119E3B268D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68" r="20805"/>
          <a:stretch/>
        </p:blipFill>
        <p:spPr>
          <a:xfrm>
            <a:off x="107585" y="-89653"/>
            <a:ext cx="6677248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1F7966-28DF-4A86-91C6-356A752A8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687" y="1148232"/>
            <a:ext cx="6230164" cy="4664149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2517C20-ADCF-4ACB-8030-05C51311E155}"/>
              </a:ext>
            </a:extLst>
          </p:cNvPr>
          <p:cNvCxnSpPr/>
          <p:nvPr/>
        </p:nvCxnSpPr>
        <p:spPr>
          <a:xfrm>
            <a:off x="2700670" y="1871330"/>
            <a:ext cx="4752753" cy="7549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0932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1BC17F2-5029-4410-8ACA-203CEEDD99DC}"/>
              </a:ext>
            </a:extLst>
          </p:cNvPr>
          <p:cNvGraphicFramePr>
            <a:graphicFrameLocks/>
          </p:cNvGraphicFramePr>
          <p:nvPr/>
        </p:nvGraphicFramePr>
        <p:xfrm>
          <a:off x="537210" y="308611"/>
          <a:ext cx="11292840" cy="6275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DD6DD3B-CB67-44E0-BBD4-3D835F48265C}"/>
              </a:ext>
            </a:extLst>
          </p:cNvPr>
          <p:cNvSpPr txBox="1"/>
          <p:nvPr/>
        </p:nvSpPr>
        <p:spPr>
          <a:xfrm>
            <a:off x="134302" y="6399015"/>
            <a:ext cx="87332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dirty="0"/>
              <a:t>Data sources: Bakken = Peterman et al 2017; Ellerslie, Leduc, Nisku = Huff 2016</a:t>
            </a:r>
          </a:p>
        </p:txBody>
      </p:sp>
      <p:sp>
        <p:nvSpPr>
          <p:cNvPr id="7" name="Star: 4 Points 6">
            <a:extLst>
              <a:ext uri="{FF2B5EF4-FFF2-40B4-BE49-F238E27FC236}">
                <a16:creationId xmlns:a16="http://schemas.microsoft.com/office/drawing/2014/main" id="{DD0E2D5A-0E86-4BF0-8E68-E656AD888584}"/>
              </a:ext>
            </a:extLst>
          </p:cNvPr>
          <p:cNvSpPr/>
          <p:nvPr/>
        </p:nvSpPr>
        <p:spPr>
          <a:xfrm>
            <a:off x="10731472" y="5142004"/>
            <a:ext cx="717846" cy="589659"/>
          </a:xfrm>
          <a:prstGeom prst="star4">
            <a:avLst>
              <a:gd name="adj" fmla="val 18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Star: 4 Points 7">
            <a:extLst>
              <a:ext uri="{FF2B5EF4-FFF2-40B4-BE49-F238E27FC236}">
                <a16:creationId xmlns:a16="http://schemas.microsoft.com/office/drawing/2014/main" id="{C5D83036-D8A5-4F38-91C0-60057C0C3BBB}"/>
              </a:ext>
            </a:extLst>
          </p:cNvPr>
          <p:cNvSpPr/>
          <p:nvPr/>
        </p:nvSpPr>
        <p:spPr>
          <a:xfrm>
            <a:off x="1478887" y="558573"/>
            <a:ext cx="717846" cy="589659"/>
          </a:xfrm>
          <a:prstGeom prst="star4">
            <a:avLst>
              <a:gd name="adj" fmla="val 1805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F387CE7-387B-46DD-9805-2C25D55DBEC5}"/>
              </a:ext>
            </a:extLst>
          </p:cNvPr>
          <p:cNvSpPr/>
          <p:nvPr/>
        </p:nvSpPr>
        <p:spPr>
          <a:xfrm>
            <a:off x="2371060" y="4242391"/>
            <a:ext cx="2690038" cy="15842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99CCC84-A4BF-4820-AFB7-AFFF6157423B}"/>
              </a:ext>
            </a:extLst>
          </p:cNvPr>
          <p:cNvSpPr/>
          <p:nvPr/>
        </p:nvSpPr>
        <p:spPr>
          <a:xfrm>
            <a:off x="2863702" y="853402"/>
            <a:ext cx="2690038" cy="30381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54B20B-80B3-4655-878B-4F8F84744320}"/>
              </a:ext>
            </a:extLst>
          </p:cNvPr>
          <p:cNvSpPr txBox="1"/>
          <p:nvPr/>
        </p:nvSpPr>
        <p:spPr>
          <a:xfrm>
            <a:off x="6475227" y="4510332"/>
            <a:ext cx="2254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~30km east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5F25D60-5813-4566-9EF2-55C198E0A2FF}"/>
              </a:ext>
            </a:extLst>
          </p:cNvPr>
          <p:cNvCxnSpPr/>
          <p:nvPr/>
        </p:nvCxnSpPr>
        <p:spPr>
          <a:xfrm flipH="1">
            <a:off x="3700130" y="2243470"/>
            <a:ext cx="563526" cy="2636194"/>
          </a:xfrm>
          <a:prstGeom prst="straightConnector1">
            <a:avLst/>
          </a:prstGeom>
          <a:ln w="57150">
            <a:solidFill>
              <a:schemeClr val="tx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37DF52A-6A71-45D5-8F96-8B354EA2886D}"/>
              </a:ext>
            </a:extLst>
          </p:cNvPr>
          <p:cNvSpPr txBox="1"/>
          <p:nvPr/>
        </p:nvSpPr>
        <p:spPr>
          <a:xfrm>
            <a:off x="1974113" y="3246091"/>
            <a:ext cx="177917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2000" dirty="0"/>
              <a:t>~120 km N/S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1F7966-28DF-4A86-91C6-356A752A81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51" r="50065"/>
          <a:stretch/>
        </p:blipFill>
        <p:spPr>
          <a:xfrm>
            <a:off x="7793665" y="426689"/>
            <a:ext cx="3157870" cy="597232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42178A6-246C-4E8C-ADAC-F7D621F68623}"/>
              </a:ext>
            </a:extLst>
          </p:cNvPr>
          <p:cNvSpPr/>
          <p:nvPr/>
        </p:nvSpPr>
        <p:spPr>
          <a:xfrm rot="278057">
            <a:off x="9124341" y="1667092"/>
            <a:ext cx="631843" cy="166953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50FBBE6-4AD2-4484-A236-2E7418A13770}"/>
              </a:ext>
            </a:extLst>
          </p:cNvPr>
          <p:cNvSpPr/>
          <p:nvPr/>
        </p:nvSpPr>
        <p:spPr>
          <a:xfrm rot="278057">
            <a:off x="8223568" y="3851384"/>
            <a:ext cx="2384026" cy="165511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CFAA4EB-53DE-43F2-BA6E-E0267EC2385E}"/>
              </a:ext>
            </a:extLst>
          </p:cNvPr>
          <p:cNvCxnSpPr/>
          <p:nvPr/>
        </p:nvCxnSpPr>
        <p:spPr>
          <a:xfrm flipH="1" flipV="1">
            <a:off x="5380074" y="2243470"/>
            <a:ext cx="3684636" cy="22328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A85FEFA-57D3-4746-95E5-0A08BC5B5A00}"/>
              </a:ext>
            </a:extLst>
          </p:cNvPr>
          <p:cNvCxnSpPr>
            <a:cxnSpLocks/>
          </p:cNvCxnSpPr>
          <p:nvPr/>
        </p:nvCxnSpPr>
        <p:spPr>
          <a:xfrm flipH="1">
            <a:off x="4958956" y="4785972"/>
            <a:ext cx="3279682" cy="35329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49F94C5-578D-4807-BA14-1B0408DB2574}"/>
              </a:ext>
            </a:extLst>
          </p:cNvPr>
          <p:cNvSpPr txBox="1"/>
          <p:nvPr/>
        </p:nvSpPr>
        <p:spPr>
          <a:xfrm>
            <a:off x="7896447" y="2498029"/>
            <a:ext cx="118730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</a:rPr>
              <a:t>Leduc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74ACC8-DBC7-44F5-B0B1-4F6C9E621040}"/>
              </a:ext>
            </a:extLst>
          </p:cNvPr>
          <p:cNvSpPr txBox="1"/>
          <p:nvPr/>
        </p:nvSpPr>
        <p:spPr>
          <a:xfrm>
            <a:off x="10610202" y="4034825"/>
            <a:ext cx="156118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</a:rPr>
              <a:t>Duhamel</a:t>
            </a:r>
          </a:p>
        </p:txBody>
      </p:sp>
    </p:spTree>
    <p:extLst>
      <p:ext uri="{BB962C8B-B14F-4D97-AF65-F5344CB8AC3E}">
        <p14:creationId xmlns:p14="http://schemas.microsoft.com/office/powerpoint/2010/main" val="17510692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1BC17F2-5029-4410-8ACA-203CEEDD99DC}"/>
              </a:ext>
            </a:extLst>
          </p:cNvPr>
          <p:cNvGraphicFramePr>
            <a:graphicFrameLocks/>
          </p:cNvGraphicFramePr>
          <p:nvPr/>
        </p:nvGraphicFramePr>
        <p:xfrm>
          <a:off x="537210" y="308611"/>
          <a:ext cx="11292840" cy="6275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DD6DD3B-CB67-44E0-BBD4-3D835F48265C}"/>
              </a:ext>
            </a:extLst>
          </p:cNvPr>
          <p:cNvSpPr txBox="1"/>
          <p:nvPr/>
        </p:nvSpPr>
        <p:spPr>
          <a:xfrm>
            <a:off x="134302" y="6399015"/>
            <a:ext cx="87332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dirty="0"/>
              <a:t>Data sources: Bakken = Peterman et al 2017; Ellerslie, Leduc, Nisku = Huff 2016</a:t>
            </a:r>
          </a:p>
        </p:txBody>
      </p:sp>
      <p:sp>
        <p:nvSpPr>
          <p:cNvPr id="7" name="Star: 4 Points 6">
            <a:extLst>
              <a:ext uri="{FF2B5EF4-FFF2-40B4-BE49-F238E27FC236}">
                <a16:creationId xmlns:a16="http://schemas.microsoft.com/office/drawing/2014/main" id="{DD0E2D5A-0E86-4BF0-8E68-E656AD888584}"/>
              </a:ext>
            </a:extLst>
          </p:cNvPr>
          <p:cNvSpPr/>
          <p:nvPr/>
        </p:nvSpPr>
        <p:spPr>
          <a:xfrm>
            <a:off x="10731472" y="5142004"/>
            <a:ext cx="717846" cy="589659"/>
          </a:xfrm>
          <a:prstGeom prst="star4">
            <a:avLst>
              <a:gd name="adj" fmla="val 18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Star: 4 Points 7">
            <a:extLst>
              <a:ext uri="{FF2B5EF4-FFF2-40B4-BE49-F238E27FC236}">
                <a16:creationId xmlns:a16="http://schemas.microsoft.com/office/drawing/2014/main" id="{C5D83036-D8A5-4F38-91C0-60057C0C3BBB}"/>
              </a:ext>
            </a:extLst>
          </p:cNvPr>
          <p:cNvSpPr/>
          <p:nvPr/>
        </p:nvSpPr>
        <p:spPr>
          <a:xfrm>
            <a:off x="1478887" y="558573"/>
            <a:ext cx="717846" cy="589659"/>
          </a:xfrm>
          <a:prstGeom prst="star4">
            <a:avLst>
              <a:gd name="adj" fmla="val 1805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1F7966-28DF-4A86-91C6-356A752A81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51" r="50065"/>
          <a:stretch/>
        </p:blipFill>
        <p:spPr>
          <a:xfrm>
            <a:off x="7793665" y="426689"/>
            <a:ext cx="3157870" cy="5972326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6E8A602-2B1C-4DC2-9801-C88C0128E018}"/>
              </a:ext>
            </a:extLst>
          </p:cNvPr>
          <p:cNvCxnSpPr>
            <a:cxnSpLocks/>
          </p:cNvCxnSpPr>
          <p:nvPr/>
        </p:nvCxnSpPr>
        <p:spPr>
          <a:xfrm flipH="1">
            <a:off x="6836735" y="1807535"/>
            <a:ext cx="2984205" cy="223283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F2B130D-E685-4EF5-AA2B-0EDF4E448289}"/>
              </a:ext>
            </a:extLst>
          </p:cNvPr>
          <p:cNvSpPr txBox="1"/>
          <p:nvPr/>
        </p:nvSpPr>
        <p:spPr>
          <a:xfrm>
            <a:off x="9606873" y="827241"/>
            <a:ext cx="1648046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</a:rPr>
              <a:t>Redwater</a:t>
            </a:r>
          </a:p>
        </p:txBody>
      </p:sp>
    </p:spTree>
    <p:extLst>
      <p:ext uri="{BB962C8B-B14F-4D97-AF65-F5344CB8AC3E}">
        <p14:creationId xmlns:p14="http://schemas.microsoft.com/office/powerpoint/2010/main" val="31172889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1BC17F2-5029-4410-8ACA-203CEEDD99DC}"/>
              </a:ext>
            </a:extLst>
          </p:cNvPr>
          <p:cNvGraphicFramePr>
            <a:graphicFrameLocks/>
          </p:cNvGraphicFramePr>
          <p:nvPr/>
        </p:nvGraphicFramePr>
        <p:xfrm>
          <a:off x="537210" y="308611"/>
          <a:ext cx="11292840" cy="6275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DD6DD3B-CB67-44E0-BBD4-3D835F48265C}"/>
              </a:ext>
            </a:extLst>
          </p:cNvPr>
          <p:cNvSpPr txBox="1"/>
          <p:nvPr/>
        </p:nvSpPr>
        <p:spPr>
          <a:xfrm>
            <a:off x="134302" y="6399015"/>
            <a:ext cx="87332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dirty="0"/>
              <a:t>Data sources: Bakken = Peterman et al 2017; Ellerslie, Leduc, Nisku = Huff 2016</a:t>
            </a:r>
          </a:p>
        </p:txBody>
      </p:sp>
      <p:sp>
        <p:nvSpPr>
          <p:cNvPr id="7" name="Star: 4 Points 6">
            <a:extLst>
              <a:ext uri="{FF2B5EF4-FFF2-40B4-BE49-F238E27FC236}">
                <a16:creationId xmlns:a16="http://schemas.microsoft.com/office/drawing/2014/main" id="{DD0E2D5A-0E86-4BF0-8E68-E656AD888584}"/>
              </a:ext>
            </a:extLst>
          </p:cNvPr>
          <p:cNvSpPr/>
          <p:nvPr/>
        </p:nvSpPr>
        <p:spPr>
          <a:xfrm>
            <a:off x="10731472" y="5142004"/>
            <a:ext cx="717846" cy="589659"/>
          </a:xfrm>
          <a:prstGeom prst="star4">
            <a:avLst>
              <a:gd name="adj" fmla="val 18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Star: 4 Points 7">
            <a:extLst>
              <a:ext uri="{FF2B5EF4-FFF2-40B4-BE49-F238E27FC236}">
                <a16:creationId xmlns:a16="http://schemas.microsoft.com/office/drawing/2014/main" id="{C5D83036-D8A5-4F38-91C0-60057C0C3BBB}"/>
              </a:ext>
            </a:extLst>
          </p:cNvPr>
          <p:cNvSpPr/>
          <p:nvPr/>
        </p:nvSpPr>
        <p:spPr>
          <a:xfrm>
            <a:off x="1478887" y="558573"/>
            <a:ext cx="717846" cy="589659"/>
          </a:xfrm>
          <a:prstGeom prst="star4">
            <a:avLst>
              <a:gd name="adj" fmla="val 1805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F0F4E6-A6C9-46FA-8E2F-9AE6E51E9D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618" b="7036"/>
          <a:stretch/>
        </p:blipFill>
        <p:spPr>
          <a:xfrm>
            <a:off x="1276865" y="505795"/>
            <a:ext cx="9813530" cy="6275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C660D9-CE48-47D8-8AD5-28BCFD1AE323}"/>
              </a:ext>
            </a:extLst>
          </p:cNvPr>
          <p:cNvSpPr txBox="1"/>
          <p:nvPr/>
        </p:nvSpPr>
        <p:spPr>
          <a:xfrm>
            <a:off x="6847367" y="2860157"/>
            <a:ext cx="136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Nisku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D693D6-54A1-4B17-AE07-DC6692FD7B0E}"/>
              </a:ext>
            </a:extLst>
          </p:cNvPr>
          <p:cNvSpPr txBox="1"/>
          <p:nvPr/>
        </p:nvSpPr>
        <p:spPr>
          <a:xfrm>
            <a:off x="2398755" y="1069665"/>
            <a:ext cx="1648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</a:rPr>
              <a:t>Redwater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E5395E-B5E1-4A38-9C35-B3E1CED62E38}"/>
              </a:ext>
            </a:extLst>
          </p:cNvPr>
          <p:cNvSpPr txBox="1"/>
          <p:nvPr/>
        </p:nvSpPr>
        <p:spPr>
          <a:xfrm>
            <a:off x="4500927" y="493277"/>
            <a:ext cx="1187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</a:rPr>
              <a:t>Leduc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99A519-9405-499E-9F14-0070BC33EC09}"/>
              </a:ext>
            </a:extLst>
          </p:cNvPr>
          <p:cNvSpPr txBox="1"/>
          <p:nvPr/>
        </p:nvSpPr>
        <p:spPr>
          <a:xfrm>
            <a:off x="8582278" y="917399"/>
            <a:ext cx="1561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</a:rPr>
              <a:t>Duhamel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27F7E5-1DDC-4249-8906-3913023C108B}"/>
              </a:ext>
            </a:extLst>
          </p:cNvPr>
          <p:cNvSpPr txBox="1"/>
          <p:nvPr/>
        </p:nvSpPr>
        <p:spPr>
          <a:xfrm>
            <a:off x="1140815" y="505795"/>
            <a:ext cx="950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ABCD3A-BD83-42C3-8FDC-48739347027C}"/>
              </a:ext>
            </a:extLst>
          </p:cNvPr>
          <p:cNvSpPr txBox="1"/>
          <p:nvPr/>
        </p:nvSpPr>
        <p:spPr>
          <a:xfrm>
            <a:off x="10394737" y="501900"/>
            <a:ext cx="717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</a:rPr>
              <a:t>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0FD41F2-82D3-402F-9BCC-234679760F39}"/>
              </a:ext>
            </a:extLst>
          </p:cNvPr>
          <p:cNvCxnSpPr/>
          <p:nvPr/>
        </p:nvCxnSpPr>
        <p:spPr>
          <a:xfrm>
            <a:off x="3242930" y="1626781"/>
            <a:ext cx="457200" cy="172247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CC1A4FD-3526-4E41-BAE0-692F4F5F7DF6}"/>
              </a:ext>
            </a:extLst>
          </p:cNvPr>
          <p:cNvCxnSpPr>
            <a:cxnSpLocks/>
          </p:cNvCxnSpPr>
          <p:nvPr/>
        </p:nvCxnSpPr>
        <p:spPr>
          <a:xfrm>
            <a:off x="5155909" y="954942"/>
            <a:ext cx="0" cy="249120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9219F69-7EEB-401E-829E-4D0051E1F460}"/>
              </a:ext>
            </a:extLst>
          </p:cNvPr>
          <p:cNvCxnSpPr>
            <a:cxnSpLocks/>
          </p:cNvCxnSpPr>
          <p:nvPr/>
        </p:nvCxnSpPr>
        <p:spPr>
          <a:xfrm>
            <a:off x="9362868" y="1531330"/>
            <a:ext cx="0" cy="181792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94674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1BC17F2-5029-4410-8ACA-203CEEDD99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0227833"/>
              </p:ext>
            </p:extLst>
          </p:nvPr>
        </p:nvGraphicFramePr>
        <p:xfrm>
          <a:off x="537210" y="308611"/>
          <a:ext cx="11292840" cy="6275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DD6DD3B-CB67-44E0-BBD4-3D835F48265C}"/>
              </a:ext>
            </a:extLst>
          </p:cNvPr>
          <p:cNvSpPr txBox="1"/>
          <p:nvPr/>
        </p:nvSpPr>
        <p:spPr>
          <a:xfrm>
            <a:off x="134302" y="6399015"/>
            <a:ext cx="87332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dirty="0"/>
              <a:t>Data sources: Bakken = Peterman et al 2017; Ellerslie, Leduc, Nisku = Huff 2016</a:t>
            </a:r>
          </a:p>
        </p:txBody>
      </p:sp>
      <p:sp>
        <p:nvSpPr>
          <p:cNvPr id="7" name="Star: 4 Points 6">
            <a:extLst>
              <a:ext uri="{FF2B5EF4-FFF2-40B4-BE49-F238E27FC236}">
                <a16:creationId xmlns:a16="http://schemas.microsoft.com/office/drawing/2014/main" id="{DD0E2D5A-0E86-4BF0-8E68-E656AD888584}"/>
              </a:ext>
            </a:extLst>
          </p:cNvPr>
          <p:cNvSpPr/>
          <p:nvPr/>
        </p:nvSpPr>
        <p:spPr>
          <a:xfrm>
            <a:off x="10731472" y="5142004"/>
            <a:ext cx="717846" cy="589659"/>
          </a:xfrm>
          <a:prstGeom prst="star4">
            <a:avLst>
              <a:gd name="adj" fmla="val 18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Star: 4 Points 7">
            <a:extLst>
              <a:ext uri="{FF2B5EF4-FFF2-40B4-BE49-F238E27FC236}">
                <a16:creationId xmlns:a16="http://schemas.microsoft.com/office/drawing/2014/main" id="{C5D83036-D8A5-4F38-91C0-60057C0C3BBB}"/>
              </a:ext>
            </a:extLst>
          </p:cNvPr>
          <p:cNvSpPr/>
          <p:nvPr/>
        </p:nvSpPr>
        <p:spPr>
          <a:xfrm>
            <a:off x="1478887" y="558573"/>
            <a:ext cx="717846" cy="589659"/>
          </a:xfrm>
          <a:prstGeom prst="star4">
            <a:avLst>
              <a:gd name="adj" fmla="val 1805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15434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1BC17F2-5029-4410-8ACA-203CEEDD99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5550156"/>
              </p:ext>
            </p:extLst>
          </p:nvPr>
        </p:nvGraphicFramePr>
        <p:xfrm>
          <a:off x="537210" y="308611"/>
          <a:ext cx="11292840" cy="6275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DD6DD3B-CB67-44E0-BBD4-3D835F48265C}"/>
              </a:ext>
            </a:extLst>
          </p:cNvPr>
          <p:cNvSpPr txBox="1"/>
          <p:nvPr/>
        </p:nvSpPr>
        <p:spPr>
          <a:xfrm>
            <a:off x="134302" y="6399015"/>
            <a:ext cx="87332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dirty="0"/>
              <a:t>Data sources: Bakken = Peterman et al 2017; Ellerslie, Leduc, Nisku = Huff 2016</a:t>
            </a:r>
          </a:p>
        </p:txBody>
      </p:sp>
      <p:sp>
        <p:nvSpPr>
          <p:cNvPr id="7" name="Star: 4 Points 6">
            <a:extLst>
              <a:ext uri="{FF2B5EF4-FFF2-40B4-BE49-F238E27FC236}">
                <a16:creationId xmlns:a16="http://schemas.microsoft.com/office/drawing/2014/main" id="{DD0E2D5A-0E86-4BF0-8E68-E656AD888584}"/>
              </a:ext>
            </a:extLst>
          </p:cNvPr>
          <p:cNvSpPr/>
          <p:nvPr/>
        </p:nvSpPr>
        <p:spPr>
          <a:xfrm>
            <a:off x="10731472" y="5142004"/>
            <a:ext cx="717846" cy="589659"/>
          </a:xfrm>
          <a:prstGeom prst="star4">
            <a:avLst>
              <a:gd name="adj" fmla="val 18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Star: 4 Points 7">
            <a:extLst>
              <a:ext uri="{FF2B5EF4-FFF2-40B4-BE49-F238E27FC236}">
                <a16:creationId xmlns:a16="http://schemas.microsoft.com/office/drawing/2014/main" id="{C5D83036-D8A5-4F38-91C0-60057C0C3BBB}"/>
              </a:ext>
            </a:extLst>
          </p:cNvPr>
          <p:cNvSpPr/>
          <p:nvPr/>
        </p:nvSpPr>
        <p:spPr>
          <a:xfrm>
            <a:off x="1478887" y="558573"/>
            <a:ext cx="717846" cy="589659"/>
          </a:xfrm>
          <a:prstGeom prst="star4">
            <a:avLst>
              <a:gd name="adj" fmla="val 1805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CDD0B4-E404-4A14-A054-9F76C0A65DB9}"/>
              </a:ext>
            </a:extLst>
          </p:cNvPr>
          <p:cNvSpPr txBox="1"/>
          <p:nvPr/>
        </p:nvSpPr>
        <p:spPr>
          <a:xfrm>
            <a:off x="5369441" y="3122981"/>
            <a:ext cx="180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R</a:t>
            </a:r>
            <a:r>
              <a:rPr lang="en-CA" sz="2400" baseline="30000" dirty="0"/>
              <a:t>2</a:t>
            </a:r>
            <a:r>
              <a:rPr lang="en-CA" sz="2400" dirty="0"/>
              <a:t> = 0.95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272497-F34F-4CFE-A077-36054F5988FE}"/>
              </a:ext>
            </a:extLst>
          </p:cNvPr>
          <p:cNvSpPr txBox="1"/>
          <p:nvPr/>
        </p:nvSpPr>
        <p:spPr>
          <a:xfrm>
            <a:off x="4901606" y="4911171"/>
            <a:ext cx="180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R</a:t>
            </a:r>
            <a:r>
              <a:rPr lang="en-CA" sz="2400" baseline="30000" dirty="0"/>
              <a:t>2</a:t>
            </a:r>
            <a:r>
              <a:rPr lang="en-CA" sz="2400" dirty="0"/>
              <a:t> = 0.82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21C06E-5DE7-4B95-9D4F-2CC2982238CE}"/>
              </a:ext>
            </a:extLst>
          </p:cNvPr>
          <p:cNvSpPr txBox="1"/>
          <p:nvPr/>
        </p:nvSpPr>
        <p:spPr>
          <a:xfrm>
            <a:off x="4764876" y="2291984"/>
            <a:ext cx="2837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Redwater-Leduc</a:t>
            </a:r>
          </a:p>
          <a:p>
            <a:pPr algn="ctr"/>
            <a:r>
              <a:rPr lang="en-CA" sz="2400" dirty="0"/>
              <a:t>East-west flow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D14593-49E8-4F70-834C-A686BD13CC7A}"/>
              </a:ext>
            </a:extLst>
          </p:cNvPr>
          <p:cNvSpPr txBox="1"/>
          <p:nvPr/>
        </p:nvSpPr>
        <p:spPr>
          <a:xfrm>
            <a:off x="1837810" y="3892396"/>
            <a:ext cx="3063796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Duhamel-Leduc</a:t>
            </a:r>
          </a:p>
          <a:p>
            <a:pPr algn="ctr"/>
            <a:r>
              <a:rPr lang="en-CA" sz="2400" dirty="0"/>
              <a:t>northward flow</a:t>
            </a:r>
          </a:p>
        </p:txBody>
      </p:sp>
    </p:spTree>
    <p:extLst>
      <p:ext uri="{BB962C8B-B14F-4D97-AF65-F5344CB8AC3E}">
        <p14:creationId xmlns:p14="http://schemas.microsoft.com/office/powerpoint/2010/main" val="37638100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1BC17F2-5029-4410-8ACA-203CEEDD99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331450"/>
              </p:ext>
            </p:extLst>
          </p:nvPr>
        </p:nvGraphicFramePr>
        <p:xfrm>
          <a:off x="537210" y="308611"/>
          <a:ext cx="11292840" cy="6275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DD6DD3B-CB67-44E0-BBD4-3D835F48265C}"/>
              </a:ext>
            </a:extLst>
          </p:cNvPr>
          <p:cNvSpPr txBox="1"/>
          <p:nvPr/>
        </p:nvSpPr>
        <p:spPr>
          <a:xfrm>
            <a:off x="134302" y="6399015"/>
            <a:ext cx="87332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dirty="0"/>
              <a:t>Data sources: Bakken = Peterman et al 2017; Ellerslie, Leduc, Nisku = Huff 2016</a:t>
            </a:r>
          </a:p>
        </p:txBody>
      </p:sp>
      <p:sp>
        <p:nvSpPr>
          <p:cNvPr id="7" name="Star: 4 Points 6">
            <a:extLst>
              <a:ext uri="{FF2B5EF4-FFF2-40B4-BE49-F238E27FC236}">
                <a16:creationId xmlns:a16="http://schemas.microsoft.com/office/drawing/2014/main" id="{DD0E2D5A-0E86-4BF0-8E68-E656AD888584}"/>
              </a:ext>
            </a:extLst>
          </p:cNvPr>
          <p:cNvSpPr/>
          <p:nvPr/>
        </p:nvSpPr>
        <p:spPr>
          <a:xfrm>
            <a:off x="10731472" y="5142004"/>
            <a:ext cx="717846" cy="589659"/>
          </a:xfrm>
          <a:prstGeom prst="star4">
            <a:avLst>
              <a:gd name="adj" fmla="val 18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Star: 4 Points 7">
            <a:extLst>
              <a:ext uri="{FF2B5EF4-FFF2-40B4-BE49-F238E27FC236}">
                <a16:creationId xmlns:a16="http://schemas.microsoft.com/office/drawing/2014/main" id="{C5D83036-D8A5-4F38-91C0-60057C0C3BBB}"/>
              </a:ext>
            </a:extLst>
          </p:cNvPr>
          <p:cNvSpPr/>
          <p:nvPr/>
        </p:nvSpPr>
        <p:spPr>
          <a:xfrm>
            <a:off x="1478887" y="558573"/>
            <a:ext cx="717846" cy="589659"/>
          </a:xfrm>
          <a:prstGeom prst="star4">
            <a:avLst>
              <a:gd name="adj" fmla="val 1805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CDD0B4-E404-4A14-A054-9F76C0A65DB9}"/>
              </a:ext>
            </a:extLst>
          </p:cNvPr>
          <p:cNvSpPr txBox="1"/>
          <p:nvPr/>
        </p:nvSpPr>
        <p:spPr>
          <a:xfrm>
            <a:off x="4954771" y="3122981"/>
            <a:ext cx="180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R</a:t>
            </a:r>
            <a:r>
              <a:rPr lang="en-CA" sz="2400" baseline="30000" dirty="0"/>
              <a:t>2</a:t>
            </a:r>
            <a:r>
              <a:rPr lang="en-CA" sz="2400" dirty="0"/>
              <a:t> = 0.95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272497-F34F-4CFE-A077-36054F5988FE}"/>
              </a:ext>
            </a:extLst>
          </p:cNvPr>
          <p:cNvSpPr txBox="1"/>
          <p:nvPr/>
        </p:nvSpPr>
        <p:spPr>
          <a:xfrm>
            <a:off x="4901606" y="4911171"/>
            <a:ext cx="180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R</a:t>
            </a:r>
            <a:r>
              <a:rPr lang="en-CA" sz="2400" baseline="30000" dirty="0"/>
              <a:t>2</a:t>
            </a:r>
            <a:r>
              <a:rPr lang="en-CA" sz="2400" dirty="0"/>
              <a:t> = 0.82</a:t>
            </a:r>
          </a:p>
        </p:txBody>
      </p:sp>
    </p:spTree>
    <p:extLst>
      <p:ext uri="{BB962C8B-B14F-4D97-AF65-F5344CB8AC3E}">
        <p14:creationId xmlns:p14="http://schemas.microsoft.com/office/powerpoint/2010/main" val="5048317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1BC17F2-5029-4410-8ACA-203CEEDD99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2432478"/>
              </p:ext>
            </p:extLst>
          </p:nvPr>
        </p:nvGraphicFramePr>
        <p:xfrm>
          <a:off x="537210" y="276712"/>
          <a:ext cx="11292840" cy="6275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DD6DD3B-CB67-44E0-BBD4-3D835F48265C}"/>
              </a:ext>
            </a:extLst>
          </p:cNvPr>
          <p:cNvSpPr txBox="1"/>
          <p:nvPr/>
        </p:nvSpPr>
        <p:spPr>
          <a:xfrm>
            <a:off x="134302" y="6399015"/>
            <a:ext cx="87332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dirty="0"/>
              <a:t>Data sources: Bakken = Peterman et al 2017; Ellerslie, Leduc, Nisku = Huff 2016</a:t>
            </a:r>
          </a:p>
        </p:txBody>
      </p:sp>
      <p:sp>
        <p:nvSpPr>
          <p:cNvPr id="7" name="Star: 4 Points 6">
            <a:extLst>
              <a:ext uri="{FF2B5EF4-FFF2-40B4-BE49-F238E27FC236}">
                <a16:creationId xmlns:a16="http://schemas.microsoft.com/office/drawing/2014/main" id="{DD0E2D5A-0E86-4BF0-8E68-E656AD888584}"/>
              </a:ext>
            </a:extLst>
          </p:cNvPr>
          <p:cNvSpPr/>
          <p:nvPr/>
        </p:nvSpPr>
        <p:spPr>
          <a:xfrm>
            <a:off x="10409250" y="4961305"/>
            <a:ext cx="1386214" cy="1138675"/>
          </a:xfrm>
          <a:prstGeom prst="star4">
            <a:avLst>
              <a:gd name="adj" fmla="val 18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Star: 4 Points 7">
            <a:extLst>
              <a:ext uri="{FF2B5EF4-FFF2-40B4-BE49-F238E27FC236}">
                <a16:creationId xmlns:a16="http://schemas.microsoft.com/office/drawing/2014/main" id="{C5D83036-D8A5-4F38-91C0-60057C0C3BBB}"/>
              </a:ext>
            </a:extLst>
          </p:cNvPr>
          <p:cNvSpPr/>
          <p:nvPr/>
        </p:nvSpPr>
        <p:spPr>
          <a:xfrm>
            <a:off x="1489519" y="589383"/>
            <a:ext cx="717846" cy="589659"/>
          </a:xfrm>
          <a:prstGeom prst="star4">
            <a:avLst>
              <a:gd name="adj" fmla="val 1805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DE3BE2-034C-48E0-BE96-1902CBD44D7C}"/>
              </a:ext>
            </a:extLst>
          </p:cNvPr>
          <p:cNvCxnSpPr/>
          <p:nvPr/>
        </p:nvCxnSpPr>
        <p:spPr>
          <a:xfrm>
            <a:off x="2621191" y="831051"/>
            <a:ext cx="540639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919305-ED76-4B28-916C-872AF6441C8C}"/>
              </a:ext>
            </a:extLst>
          </p:cNvPr>
          <p:cNvCxnSpPr>
            <a:cxnSpLocks/>
          </p:cNvCxnSpPr>
          <p:nvPr/>
        </p:nvCxnSpPr>
        <p:spPr>
          <a:xfrm flipH="1">
            <a:off x="11102357" y="1041991"/>
            <a:ext cx="24345" cy="552806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28CC813-348A-4316-BE3E-39E313E266A4}"/>
              </a:ext>
            </a:extLst>
          </p:cNvPr>
          <p:cNvCxnSpPr>
            <a:cxnSpLocks/>
          </p:cNvCxnSpPr>
          <p:nvPr/>
        </p:nvCxnSpPr>
        <p:spPr>
          <a:xfrm>
            <a:off x="1233377" y="3604437"/>
            <a:ext cx="10215941" cy="73364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CBFF06B-95F1-430F-8C9B-A98476FB1618}"/>
              </a:ext>
            </a:extLst>
          </p:cNvPr>
          <p:cNvCxnSpPr>
            <a:cxnSpLocks/>
          </p:cNvCxnSpPr>
          <p:nvPr/>
        </p:nvCxnSpPr>
        <p:spPr>
          <a:xfrm flipV="1">
            <a:off x="3159791" y="589383"/>
            <a:ext cx="0" cy="557750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tar: 8 Points 20">
            <a:extLst>
              <a:ext uri="{FF2B5EF4-FFF2-40B4-BE49-F238E27FC236}">
                <a16:creationId xmlns:a16="http://schemas.microsoft.com/office/drawing/2014/main" id="{6993FCDA-99BE-4B95-9C9E-DA4DE91914FE}"/>
              </a:ext>
            </a:extLst>
          </p:cNvPr>
          <p:cNvSpPr/>
          <p:nvPr/>
        </p:nvSpPr>
        <p:spPr>
          <a:xfrm>
            <a:off x="2782335" y="3429000"/>
            <a:ext cx="754912" cy="648581"/>
          </a:xfrm>
          <a:prstGeom prst="star8">
            <a:avLst>
              <a:gd name="adj" fmla="val 178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382B17-DC56-4045-80F6-98F60B372422}"/>
              </a:ext>
            </a:extLst>
          </p:cNvPr>
          <p:cNvSpPr txBox="1"/>
          <p:nvPr/>
        </p:nvSpPr>
        <p:spPr>
          <a:xfrm>
            <a:off x="1808334" y="4870035"/>
            <a:ext cx="999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dirty="0"/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DA6F07-8037-46C5-8C53-0020647C4043}"/>
              </a:ext>
            </a:extLst>
          </p:cNvPr>
          <p:cNvSpPr txBox="1"/>
          <p:nvPr/>
        </p:nvSpPr>
        <p:spPr>
          <a:xfrm>
            <a:off x="10234239" y="5079386"/>
            <a:ext cx="173623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2400" dirty="0"/>
              <a:t>Devonian seawater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C82893-AA2C-47E0-A272-27B645E5F5EC}"/>
              </a:ext>
            </a:extLst>
          </p:cNvPr>
          <p:cNvSpPr txBox="1"/>
          <p:nvPr/>
        </p:nvSpPr>
        <p:spPr>
          <a:xfrm>
            <a:off x="653361" y="348045"/>
            <a:ext cx="218381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sedimentary siliciclastics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0F9C5D-A705-42E4-A763-279484A6FF95}"/>
              </a:ext>
            </a:extLst>
          </p:cNvPr>
          <p:cNvSpPr txBox="1"/>
          <p:nvPr/>
        </p:nvSpPr>
        <p:spPr>
          <a:xfrm>
            <a:off x="134302" y="4961305"/>
            <a:ext cx="520741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Mysterious fluid of magical origins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CA" sz="2400" dirty="0"/>
              <a:t>Seawater Sr-isotopes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CA" sz="2400" dirty="0"/>
              <a:t>Li ~ 100 mg/L</a:t>
            </a:r>
          </a:p>
        </p:txBody>
      </p:sp>
    </p:spTree>
    <p:extLst>
      <p:ext uri="{BB962C8B-B14F-4D97-AF65-F5344CB8AC3E}">
        <p14:creationId xmlns:p14="http://schemas.microsoft.com/office/powerpoint/2010/main" val="3308220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A25D8FB-C0FE-4CFC-88C2-ACD6680D6F30}"/>
              </a:ext>
            </a:extLst>
          </p:cNvPr>
          <p:cNvSpPr/>
          <p:nvPr/>
        </p:nvSpPr>
        <p:spPr>
          <a:xfrm>
            <a:off x="1537283" y="714374"/>
            <a:ext cx="2228850" cy="2228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BA2729-53DA-407C-82A1-311324F392D3}"/>
              </a:ext>
            </a:extLst>
          </p:cNvPr>
          <p:cNvSpPr txBox="1"/>
          <p:nvPr/>
        </p:nvSpPr>
        <p:spPr>
          <a:xfrm>
            <a:off x="1761121" y="1644133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PhD Research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1864DB-DD6D-4635-8432-6C4BD4D593F7}"/>
              </a:ext>
            </a:extLst>
          </p:cNvPr>
          <p:cNvSpPr txBox="1"/>
          <p:nvPr/>
        </p:nvSpPr>
        <p:spPr>
          <a:xfrm>
            <a:off x="713791" y="3428999"/>
            <a:ext cx="39102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V-enriched via liquid hydrocarbons(?)</a:t>
            </a:r>
          </a:p>
          <a:p>
            <a:pPr algn="ctr"/>
            <a:endParaRPr lang="en-CA" sz="2000" dirty="0"/>
          </a:p>
          <a:p>
            <a:pPr algn="ctr"/>
            <a:r>
              <a:rPr lang="en-CA" sz="2000" dirty="0"/>
              <a:t>Related to V (and Zn) mobilization during hyper-enriched shale burial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6A6965-7CD4-4E56-B24A-967DA5B9B2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718146" y="586190"/>
            <a:ext cx="7351858" cy="54556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5CA23C2-853A-496B-A2FD-F5ED6F1760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77" t="35128" r="39558" b="26088"/>
          <a:stretch/>
        </p:blipFill>
        <p:spPr>
          <a:xfrm>
            <a:off x="317204" y="1478385"/>
            <a:ext cx="5036290" cy="3889606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075C6D6-ABE6-4BE7-A1D5-DC0429DDC753}"/>
              </a:ext>
            </a:extLst>
          </p:cNvPr>
          <p:cNvSpPr/>
          <p:nvPr/>
        </p:nvSpPr>
        <p:spPr>
          <a:xfrm>
            <a:off x="6517758" y="2424223"/>
            <a:ext cx="2838893" cy="23178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1A67FA-04F8-4585-A15F-5BDF52A8769F}"/>
              </a:ext>
            </a:extLst>
          </p:cNvPr>
          <p:cNvCxnSpPr>
            <a:cxnSpLocks/>
          </p:cNvCxnSpPr>
          <p:nvPr/>
        </p:nvCxnSpPr>
        <p:spPr>
          <a:xfrm>
            <a:off x="5364527" y="1478385"/>
            <a:ext cx="1153231" cy="9458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0487804-C8CB-401A-B065-6CB9DAEA6D97}"/>
              </a:ext>
            </a:extLst>
          </p:cNvPr>
          <p:cNvCxnSpPr>
            <a:cxnSpLocks/>
          </p:cNvCxnSpPr>
          <p:nvPr/>
        </p:nvCxnSpPr>
        <p:spPr>
          <a:xfrm flipV="1">
            <a:off x="5364527" y="4742121"/>
            <a:ext cx="1153231" cy="6374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4CA37FD-772B-4234-8BC3-D4318AF57B9A}"/>
              </a:ext>
            </a:extLst>
          </p:cNvPr>
          <p:cNvSpPr txBox="1"/>
          <p:nvPr/>
        </p:nvSpPr>
        <p:spPr>
          <a:xfrm>
            <a:off x="5316" y="5528930"/>
            <a:ext cx="1860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Uraninite – UO</a:t>
            </a:r>
            <a:r>
              <a:rPr lang="en-CA" baseline="-25000" dirty="0"/>
              <a:t>2</a:t>
            </a:r>
            <a:endParaRPr lang="en-CA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0EF741D-EC17-4DAF-9153-0E2785BFA022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829340" y="5044784"/>
            <a:ext cx="106325" cy="48414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FDDD37F-4B0C-4548-AE17-5E3B8E12269D}"/>
              </a:ext>
            </a:extLst>
          </p:cNvPr>
          <p:cNvCxnSpPr>
            <a:cxnSpLocks/>
          </p:cNvCxnSpPr>
          <p:nvPr/>
        </p:nvCxnSpPr>
        <p:spPr>
          <a:xfrm flipV="1">
            <a:off x="4023676" y="4893838"/>
            <a:ext cx="683437" cy="90785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54AD2B9-D2E4-469B-B82E-D9077839B55B}"/>
              </a:ext>
            </a:extLst>
          </p:cNvPr>
          <p:cNvSpPr txBox="1"/>
          <p:nvPr/>
        </p:nvSpPr>
        <p:spPr>
          <a:xfrm>
            <a:off x="2967779" y="5804913"/>
            <a:ext cx="1860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Pyrite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6F4F242-17C2-4169-ADD8-5EF0E7F881D8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935665" y="4476307"/>
            <a:ext cx="824024" cy="105262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F28D6D05-1FA5-449E-8EB8-6EE9631847C8}"/>
              </a:ext>
            </a:extLst>
          </p:cNvPr>
          <p:cNvSpPr txBox="1"/>
          <p:nvPr/>
        </p:nvSpPr>
        <p:spPr>
          <a:xfrm>
            <a:off x="465474" y="824815"/>
            <a:ext cx="834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Gold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429795E-429F-4B76-A0AA-88B86BBA2CBA}"/>
              </a:ext>
            </a:extLst>
          </p:cNvPr>
          <p:cNvCxnSpPr>
            <a:cxnSpLocks/>
          </p:cNvCxnSpPr>
          <p:nvPr/>
        </p:nvCxnSpPr>
        <p:spPr>
          <a:xfrm>
            <a:off x="935665" y="1235497"/>
            <a:ext cx="1031358" cy="207854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D571EF8-3F86-4246-97F8-0AA9815CAB30}"/>
              </a:ext>
            </a:extLst>
          </p:cNvPr>
          <p:cNvSpPr txBox="1"/>
          <p:nvPr/>
        </p:nvSpPr>
        <p:spPr>
          <a:xfrm>
            <a:off x="1817369" y="6075520"/>
            <a:ext cx="1703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Pyrobitumen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B47606A-0A0E-4AC5-BCB7-104A1CF066F7}"/>
              </a:ext>
            </a:extLst>
          </p:cNvPr>
          <p:cNvCxnSpPr>
            <a:cxnSpLocks/>
          </p:cNvCxnSpPr>
          <p:nvPr/>
        </p:nvCxnSpPr>
        <p:spPr>
          <a:xfrm flipH="1" flipV="1">
            <a:off x="1770722" y="5276992"/>
            <a:ext cx="880986" cy="7985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436A307-8265-458C-9E70-44C38C4F1385}"/>
              </a:ext>
            </a:extLst>
          </p:cNvPr>
          <p:cNvCxnSpPr>
            <a:cxnSpLocks/>
            <a:stCxn id="41" idx="0"/>
          </p:cNvCxnSpPr>
          <p:nvPr/>
        </p:nvCxnSpPr>
        <p:spPr>
          <a:xfrm flipV="1">
            <a:off x="2668922" y="5044784"/>
            <a:ext cx="1097211" cy="10307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04134DF-FC6C-4830-9AA0-2C5C76E0C42F}"/>
              </a:ext>
            </a:extLst>
          </p:cNvPr>
          <p:cNvSpPr txBox="1"/>
          <p:nvPr/>
        </p:nvSpPr>
        <p:spPr>
          <a:xfrm>
            <a:off x="6603137" y="6183242"/>
            <a:ext cx="3581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2.9 billion years old.</a:t>
            </a:r>
          </a:p>
        </p:txBody>
      </p:sp>
    </p:spTree>
    <p:extLst>
      <p:ext uri="{BB962C8B-B14F-4D97-AF65-F5344CB8AC3E}">
        <p14:creationId xmlns:p14="http://schemas.microsoft.com/office/powerpoint/2010/main" val="308204616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77E72BE-58CA-437E-9ADB-7E202A09F8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6769728"/>
              </p:ext>
            </p:extLst>
          </p:nvPr>
        </p:nvGraphicFramePr>
        <p:xfrm>
          <a:off x="606056" y="248248"/>
          <a:ext cx="11398101" cy="6365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5DD6B24-4C3E-4DF3-8747-40CC8FB4A755}"/>
              </a:ext>
            </a:extLst>
          </p:cNvPr>
          <p:cNvSpPr txBox="1"/>
          <p:nvPr/>
        </p:nvSpPr>
        <p:spPr>
          <a:xfrm>
            <a:off x="0" y="6425086"/>
            <a:ext cx="11405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Data: Smackover: </a:t>
            </a:r>
            <a:r>
              <a:rPr lang="en-CA" sz="1600" dirty="0" err="1"/>
              <a:t>Moldovanyi</a:t>
            </a:r>
            <a:r>
              <a:rPr lang="en-CA" sz="1600" dirty="0"/>
              <a:t> et al 1992, 1993; too few for Marcellus, only a handful for Utica shale</a:t>
            </a:r>
          </a:p>
        </p:txBody>
      </p:sp>
    </p:spTree>
    <p:extLst>
      <p:ext uri="{BB962C8B-B14F-4D97-AF65-F5344CB8AC3E}">
        <p14:creationId xmlns:p14="http://schemas.microsoft.com/office/powerpoint/2010/main" val="26296635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77E72BE-58CA-437E-9ADB-7E202A09F8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3262293"/>
              </p:ext>
            </p:extLst>
          </p:nvPr>
        </p:nvGraphicFramePr>
        <p:xfrm>
          <a:off x="606056" y="248248"/>
          <a:ext cx="11398101" cy="6365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FBD3492-5365-4A98-8242-692747382132}"/>
              </a:ext>
            </a:extLst>
          </p:cNvPr>
          <p:cNvSpPr txBox="1"/>
          <p:nvPr/>
        </p:nvSpPr>
        <p:spPr>
          <a:xfrm>
            <a:off x="4635796" y="2913321"/>
            <a:ext cx="1935126" cy="646331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Samples nearer fault systems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13C98E-9A66-426B-AA92-6130B76D4905}"/>
              </a:ext>
            </a:extLst>
          </p:cNvPr>
          <p:cNvSpPr txBox="1"/>
          <p:nvPr/>
        </p:nvSpPr>
        <p:spPr>
          <a:xfrm>
            <a:off x="0" y="6425086"/>
            <a:ext cx="11405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Data: Smackover: </a:t>
            </a:r>
            <a:r>
              <a:rPr lang="en-CA" sz="1600" dirty="0" err="1"/>
              <a:t>Moldovanyi</a:t>
            </a:r>
            <a:r>
              <a:rPr lang="en-CA" sz="1600" dirty="0"/>
              <a:t> et al 1992, 1993; too few for Marcellus, only a handful for Utica shale</a:t>
            </a:r>
          </a:p>
        </p:txBody>
      </p:sp>
    </p:spTree>
    <p:extLst>
      <p:ext uri="{BB962C8B-B14F-4D97-AF65-F5344CB8AC3E}">
        <p14:creationId xmlns:p14="http://schemas.microsoft.com/office/powerpoint/2010/main" val="6679535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77E72BE-58CA-437E-9ADB-7E202A09F8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951183"/>
              </p:ext>
            </p:extLst>
          </p:nvPr>
        </p:nvGraphicFramePr>
        <p:xfrm>
          <a:off x="606056" y="248248"/>
          <a:ext cx="11398101" cy="6365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06CEE84-9D93-48D0-BD0D-1602DC17ED8C}"/>
              </a:ext>
            </a:extLst>
          </p:cNvPr>
          <p:cNvSpPr txBox="1"/>
          <p:nvPr/>
        </p:nvSpPr>
        <p:spPr>
          <a:xfrm>
            <a:off x="0" y="6425086"/>
            <a:ext cx="11405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Data: Smackover: </a:t>
            </a:r>
            <a:r>
              <a:rPr lang="en-CA" sz="1600" dirty="0" err="1"/>
              <a:t>Moldovanyi</a:t>
            </a:r>
            <a:r>
              <a:rPr lang="en-CA" sz="1600" dirty="0"/>
              <a:t> et al 1992, 1993; too few for Marcellus, only a handful for Utica shale</a:t>
            </a:r>
          </a:p>
        </p:txBody>
      </p:sp>
    </p:spTree>
    <p:extLst>
      <p:ext uri="{BB962C8B-B14F-4D97-AF65-F5344CB8AC3E}">
        <p14:creationId xmlns:p14="http://schemas.microsoft.com/office/powerpoint/2010/main" val="207133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77E72BE-58CA-437E-9ADB-7E202A09F8EC}"/>
              </a:ext>
            </a:extLst>
          </p:cNvPr>
          <p:cNvGraphicFramePr>
            <a:graphicFrameLocks/>
          </p:cNvGraphicFramePr>
          <p:nvPr/>
        </p:nvGraphicFramePr>
        <p:xfrm>
          <a:off x="606056" y="248248"/>
          <a:ext cx="11398101" cy="6365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06CEE84-9D93-48D0-BD0D-1602DC17ED8C}"/>
              </a:ext>
            </a:extLst>
          </p:cNvPr>
          <p:cNvSpPr txBox="1"/>
          <p:nvPr/>
        </p:nvSpPr>
        <p:spPr>
          <a:xfrm>
            <a:off x="0" y="6425086"/>
            <a:ext cx="11405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Data: Smackover: </a:t>
            </a:r>
            <a:r>
              <a:rPr lang="en-CA" sz="1600" dirty="0" err="1"/>
              <a:t>Moldovanyi</a:t>
            </a:r>
            <a:r>
              <a:rPr lang="en-CA" sz="1600" dirty="0"/>
              <a:t> et al 1992, 1993; too few for Marcellus, only a handful for Utica shale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6BC9B2-DB89-4079-A081-69C4958CD6B6}"/>
              </a:ext>
            </a:extLst>
          </p:cNvPr>
          <p:cNvSpPr txBox="1"/>
          <p:nvPr/>
        </p:nvSpPr>
        <p:spPr>
          <a:xfrm>
            <a:off x="2315817" y="1540564"/>
            <a:ext cx="487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245D0C-0E21-48C1-93CF-8F5803933EAE}"/>
              </a:ext>
            </a:extLst>
          </p:cNvPr>
          <p:cNvSpPr txBox="1"/>
          <p:nvPr/>
        </p:nvSpPr>
        <p:spPr>
          <a:xfrm>
            <a:off x="8292547" y="4873485"/>
            <a:ext cx="487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9780811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77E72BE-58CA-437E-9ADB-7E202A09F8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0530010"/>
              </p:ext>
            </p:extLst>
          </p:nvPr>
        </p:nvGraphicFramePr>
        <p:xfrm>
          <a:off x="606056" y="248248"/>
          <a:ext cx="11398101" cy="6365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tar: 4 Points 3">
            <a:extLst>
              <a:ext uri="{FF2B5EF4-FFF2-40B4-BE49-F238E27FC236}">
                <a16:creationId xmlns:a16="http://schemas.microsoft.com/office/drawing/2014/main" id="{8A8D7F2A-50CF-4894-86FB-3C45849E3E97}"/>
              </a:ext>
            </a:extLst>
          </p:cNvPr>
          <p:cNvSpPr/>
          <p:nvPr/>
        </p:nvSpPr>
        <p:spPr>
          <a:xfrm>
            <a:off x="9934030" y="5142004"/>
            <a:ext cx="717846" cy="589659"/>
          </a:xfrm>
          <a:prstGeom prst="star4">
            <a:avLst>
              <a:gd name="adj" fmla="val 18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ACFA38-B504-43C8-913B-2547F731D5CB}"/>
              </a:ext>
            </a:extLst>
          </p:cNvPr>
          <p:cNvSpPr txBox="1"/>
          <p:nvPr/>
        </p:nvSpPr>
        <p:spPr>
          <a:xfrm>
            <a:off x="2211572" y="1954089"/>
            <a:ext cx="3568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Leaching sedimentary clays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BB7B05-A23B-4EB4-8950-D3516B570924}"/>
              </a:ext>
            </a:extLst>
          </p:cNvPr>
          <p:cNvSpPr/>
          <p:nvPr/>
        </p:nvSpPr>
        <p:spPr>
          <a:xfrm>
            <a:off x="1913860" y="1010093"/>
            <a:ext cx="202019" cy="286015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308790-AD55-4B0B-95C5-80BDC30E4CE9}"/>
              </a:ext>
            </a:extLst>
          </p:cNvPr>
          <p:cNvSpPr txBox="1"/>
          <p:nvPr/>
        </p:nvSpPr>
        <p:spPr>
          <a:xfrm>
            <a:off x="7957332" y="6209642"/>
            <a:ext cx="4046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Jurassic Seawater -&gt; 1/Li = ~ 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E8C2ED-288C-47D1-8B04-E0A43E21CB14}"/>
              </a:ext>
            </a:extLst>
          </p:cNvPr>
          <p:cNvSpPr txBox="1"/>
          <p:nvPr/>
        </p:nvSpPr>
        <p:spPr>
          <a:xfrm>
            <a:off x="2211572" y="3544416"/>
            <a:ext cx="25529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More expandable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C91EBB-62DB-4764-894E-8436F1A2DD83}"/>
              </a:ext>
            </a:extLst>
          </p:cNvPr>
          <p:cNvSpPr txBox="1"/>
          <p:nvPr/>
        </p:nvSpPr>
        <p:spPr>
          <a:xfrm>
            <a:off x="2170119" y="825427"/>
            <a:ext cx="23504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Less expandable</a:t>
            </a:r>
          </a:p>
        </p:txBody>
      </p:sp>
    </p:spTree>
    <p:extLst>
      <p:ext uri="{BB962C8B-B14F-4D97-AF65-F5344CB8AC3E}">
        <p14:creationId xmlns:p14="http://schemas.microsoft.com/office/powerpoint/2010/main" val="1909185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77E72BE-58CA-437E-9ADB-7E202A09F8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2758182"/>
              </p:ext>
            </p:extLst>
          </p:nvPr>
        </p:nvGraphicFramePr>
        <p:xfrm>
          <a:off x="606056" y="248248"/>
          <a:ext cx="11398101" cy="6365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tar: 4 Points 3">
            <a:extLst>
              <a:ext uri="{FF2B5EF4-FFF2-40B4-BE49-F238E27FC236}">
                <a16:creationId xmlns:a16="http://schemas.microsoft.com/office/drawing/2014/main" id="{8A8D7F2A-50CF-4894-86FB-3C45849E3E97}"/>
              </a:ext>
            </a:extLst>
          </p:cNvPr>
          <p:cNvSpPr/>
          <p:nvPr/>
        </p:nvSpPr>
        <p:spPr>
          <a:xfrm>
            <a:off x="9934030" y="5142004"/>
            <a:ext cx="717846" cy="589659"/>
          </a:xfrm>
          <a:prstGeom prst="star4">
            <a:avLst>
              <a:gd name="adj" fmla="val 18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BB7B05-A23B-4EB4-8950-D3516B570924}"/>
              </a:ext>
            </a:extLst>
          </p:cNvPr>
          <p:cNvSpPr/>
          <p:nvPr/>
        </p:nvSpPr>
        <p:spPr>
          <a:xfrm>
            <a:off x="1967025" y="1010093"/>
            <a:ext cx="36000" cy="286015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308790-AD55-4B0B-95C5-80BDC30E4CE9}"/>
              </a:ext>
            </a:extLst>
          </p:cNvPr>
          <p:cNvSpPr txBox="1"/>
          <p:nvPr/>
        </p:nvSpPr>
        <p:spPr>
          <a:xfrm>
            <a:off x="7957332" y="6209642"/>
            <a:ext cx="4046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Jurassic Seawater -&gt; 1/Li = ~ 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485E49-A599-44BA-B264-7EDA788E7B2B}"/>
              </a:ext>
            </a:extLst>
          </p:cNvPr>
          <p:cNvSpPr txBox="1"/>
          <p:nvPr/>
        </p:nvSpPr>
        <p:spPr>
          <a:xfrm>
            <a:off x="2317897" y="5021334"/>
            <a:ext cx="304091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Louann halite's/anhydrites (Alabama)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0EF0EE-549F-4964-A1D7-A73E65FEB15D}"/>
              </a:ext>
            </a:extLst>
          </p:cNvPr>
          <p:cNvSpPr txBox="1"/>
          <p:nvPr/>
        </p:nvSpPr>
        <p:spPr>
          <a:xfrm>
            <a:off x="2024291" y="2088471"/>
            <a:ext cx="2291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Bossier Shale</a:t>
            </a:r>
          </a:p>
        </p:txBody>
      </p:sp>
    </p:spTree>
    <p:extLst>
      <p:ext uri="{BB962C8B-B14F-4D97-AF65-F5344CB8AC3E}">
        <p14:creationId xmlns:p14="http://schemas.microsoft.com/office/powerpoint/2010/main" val="40597884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77E72BE-58CA-437E-9ADB-7E202A09F8EC}"/>
              </a:ext>
            </a:extLst>
          </p:cNvPr>
          <p:cNvGraphicFramePr>
            <a:graphicFrameLocks/>
          </p:cNvGraphicFramePr>
          <p:nvPr/>
        </p:nvGraphicFramePr>
        <p:xfrm>
          <a:off x="606056" y="248248"/>
          <a:ext cx="11398101" cy="6365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tar: 4 Points 3">
            <a:extLst>
              <a:ext uri="{FF2B5EF4-FFF2-40B4-BE49-F238E27FC236}">
                <a16:creationId xmlns:a16="http://schemas.microsoft.com/office/drawing/2014/main" id="{8A8D7F2A-50CF-4894-86FB-3C45849E3E97}"/>
              </a:ext>
            </a:extLst>
          </p:cNvPr>
          <p:cNvSpPr/>
          <p:nvPr/>
        </p:nvSpPr>
        <p:spPr>
          <a:xfrm>
            <a:off x="9934030" y="5142004"/>
            <a:ext cx="717846" cy="589659"/>
          </a:xfrm>
          <a:prstGeom prst="star4">
            <a:avLst>
              <a:gd name="adj" fmla="val 18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BB7B05-A23B-4EB4-8950-D3516B570924}"/>
              </a:ext>
            </a:extLst>
          </p:cNvPr>
          <p:cNvSpPr/>
          <p:nvPr/>
        </p:nvSpPr>
        <p:spPr>
          <a:xfrm>
            <a:off x="1967025" y="1010093"/>
            <a:ext cx="36000" cy="286015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308790-AD55-4B0B-95C5-80BDC30E4CE9}"/>
              </a:ext>
            </a:extLst>
          </p:cNvPr>
          <p:cNvSpPr txBox="1"/>
          <p:nvPr/>
        </p:nvSpPr>
        <p:spPr>
          <a:xfrm>
            <a:off x="7957332" y="6209642"/>
            <a:ext cx="4046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Jurassic Seawater -&gt; 1/Li = ~ 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485E49-A599-44BA-B264-7EDA788E7B2B}"/>
              </a:ext>
            </a:extLst>
          </p:cNvPr>
          <p:cNvSpPr txBox="1"/>
          <p:nvPr/>
        </p:nvSpPr>
        <p:spPr>
          <a:xfrm>
            <a:off x="2317897" y="5021334"/>
            <a:ext cx="304091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Louann halite's/anhydrites (Alabama)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0EF0EE-549F-4964-A1D7-A73E65FEB15D}"/>
              </a:ext>
            </a:extLst>
          </p:cNvPr>
          <p:cNvSpPr txBox="1"/>
          <p:nvPr/>
        </p:nvSpPr>
        <p:spPr>
          <a:xfrm>
            <a:off x="2024291" y="2088471"/>
            <a:ext cx="2291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Bossier Shale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AB2DD6-1A79-4912-8584-011D176C6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426" y="447077"/>
            <a:ext cx="4667250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275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77E72BE-58CA-437E-9ADB-7E202A09F8EC}"/>
              </a:ext>
            </a:extLst>
          </p:cNvPr>
          <p:cNvGraphicFramePr>
            <a:graphicFrameLocks/>
          </p:cNvGraphicFramePr>
          <p:nvPr/>
        </p:nvGraphicFramePr>
        <p:xfrm>
          <a:off x="606056" y="248248"/>
          <a:ext cx="11398101" cy="6365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tar: 4 Points 3">
            <a:extLst>
              <a:ext uri="{FF2B5EF4-FFF2-40B4-BE49-F238E27FC236}">
                <a16:creationId xmlns:a16="http://schemas.microsoft.com/office/drawing/2014/main" id="{8A8D7F2A-50CF-4894-86FB-3C45849E3E97}"/>
              </a:ext>
            </a:extLst>
          </p:cNvPr>
          <p:cNvSpPr/>
          <p:nvPr/>
        </p:nvSpPr>
        <p:spPr>
          <a:xfrm>
            <a:off x="9934030" y="5142004"/>
            <a:ext cx="717846" cy="589659"/>
          </a:xfrm>
          <a:prstGeom prst="star4">
            <a:avLst>
              <a:gd name="adj" fmla="val 18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BB7B05-A23B-4EB4-8950-D3516B570924}"/>
              </a:ext>
            </a:extLst>
          </p:cNvPr>
          <p:cNvSpPr/>
          <p:nvPr/>
        </p:nvSpPr>
        <p:spPr>
          <a:xfrm>
            <a:off x="1967025" y="1010093"/>
            <a:ext cx="36000" cy="286015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308790-AD55-4B0B-95C5-80BDC30E4CE9}"/>
              </a:ext>
            </a:extLst>
          </p:cNvPr>
          <p:cNvSpPr txBox="1"/>
          <p:nvPr/>
        </p:nvSpPr>
        <p:spPr>
          <a:xfrm>
            <a:off x="7957332" y="6209642"/>
            <a:ext cx="4046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Jurassic Seawater -&gt; 1/Li = ~ 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485E49-A599-44BA-B264-7EDA788E7B2B}"/>
              </a:ext>
            </a:extLst>
          </p:cNvPr>
          <p:cNvSpPr txBox="1"/>
          <p:nvPr/>
        </p:nvSpPr>
        <p:spPr>
          <a:xfrm>
            <a:off x="2317897" y="5021334"/>
            <a:ext cx="304091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Louann halite's/anhydrites (Alabama)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0EF0EE-549F-4964-A1D7-A73E65FEB15D}"/>
              </a:ext>
            </a:extLst>
          </p:cNvPr>
          <p:cNvSpPr txBox="1"/>
          <p:nvPr/>
        </p:nvSpPr>
        <p:spPr>
          <a:xfrm>
            <a:off x="2024291" y="2088471"/>
            <a:ext cx="2291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Bossier Shale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AB2DD6-1A79-4912-8584-011D176C6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426" y="447077"/>
            <a:ext cx="4667250" cy="616267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D4B85D-C0DE-4FC6-B24C-BFEDDDC2EF6C}"/>
              </a:ext>
            </a:extLst>
          </p:cNvPr>
          <p:cNvCxnSpPr>
            <a:cxnSpLocks/>
          </p:cNvCxnSpPr>
          <p:nvPr/>
        </p:nvCxnSpPr>
        <p:spPr>
          <a:xfrm>
            <a:off x="8786191" y="4462670"/>
            <a:ext cx="606287" cy="2147082"/>
          </a:xfrm>
          <a:prstGeom prst="line">
            <a:avLst/>
          </a:prstGeom>
          <a:ln w="571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9680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77E72BE-58CA-437E-9ADB-7E202A09F8EC}"/>
              </a:ext>
            </a:extLst>
          </p:cNvPr>
          <p:cNvGraphicFramePr>
            <a:graphicFrameLocks/>
          </p:cNvGraphicFramePr>
          <p:nvPr/>
        </p:nvGraphicFramePr>
        <p:xfrm>
          <a:off x="606056" y="248248"/>
          <a:ext cx="11398101" cy="6365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tar: 4 Points 3">
            <a:extLst>
              <a:ext uri="{FF2B5EF4-FFF2-40B4-BE49-F238E27FC236}">
                <a16:creationId xmlns:a16="http://schemas.microsoft.com/office/drawing/2014/main" id="{8A8D7F2A-50CF-4894-86FB-3C45849E3E97}"/>
              </a:ext>
            </a:extLst>
          </p:cNvPr>
          <p:cNvSpPr/>
          <p:nvPr/>
        </p:nvSpPr>
        <p:spPr>
          <a:xfrm>
            <a:off x="9934030" y="5142004"/>
            <a:ext cx="717846" cy="589659"/>
          </a:xfrm>
          <a:prstGeom prst="star4">
            <a:avLst>
              <a:gd name="adj" fmla="val 18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BB7B05-A23B-4EB4-8950-D3516B570924}"/>
              </a:ext>
            </a:extLst>
          </p:cNvPr>
          <p:cNvSpPr/>
          <p:nvPr/>
        </p:nvSpPr>
        <p:spPr>
          <a:xfrm>
            <a:off x="1967025" y="1010093"/>
            <a:ext cx="36000" cy="286015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308790-AD55-4B0B-95C5-80BDC30E4CE9}"/>
              </a:ext>
            </a:extLst>
          </p:cNvPr>
          <p:cNvSpPr txBox="1"/>
          <p:nvPr/>
        </p:nvSpPr>
        <p:spPr>
          <a:xfrm>
            <a:off x="7957332" y="6209642"/>
            <a:ext cx="4046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Jurassic Seawater -&gt; 1/Li = ~ 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485E49-A599-44BA-B264-7EDA788E7B2B}"/>
              </a:ext>
            </a:extLst>
          </p:cNvPr>
          <p:cNvSpPr txBox="1"/>
          <p:nvPr/>
        </p:nvSpPr>
        <p:spPr>
          <a:xfrm>
            <a:off x="2317897" y="5021334"/>
            <a:ext cx="304091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Louann halite's/anhydrites (Alabama)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0EF0EE-549F-4964-A1D7-A73E65FEB15D}"/>
              </a:ext>
            </a:extLst>
          </p:cNvPr>
          <p:cNvSpPr txBox="1"/>
          <p:nvPr/>
        </p:nvSpPr>
        <p:spPr>
          <a:xfrm>
            <a:off x="2024291" y="2088471"/>
            <a:ext cx="2291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Bossier Shale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AB2DD6-1A79-4912-8584-011D176C6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426" y="447077"/>
            <a:ext cx="4667250" cy="61626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29AEC0-862B-47E4-A46B-58B7F1A2F74D}"/>
              </a:ext>
            </a:extLst>
          </p:cNvPr>
          <p:cNvSpPr txBox="1"/>
          <p:nvPr/>
        </p:nvSpPr>
        <p:spPr>
          <a:xfrm>
            <a:off x="10194765" y="5085332"/>
            <a:ext cx="717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100D56-E557-4130-A54B-5393A754B8E6}"/>
              </a:ext>
            </a:extLst>
          </p:cNvPr>
          <p:cNvSpPr txBox="1"/>
          <p:nvPr/>
        </p:nvSpPr>
        <p:spPr>
          <a:xfrm>
            <a:off x="9069229" y="5963421"/>
            <a:ext cx="717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CB132D-3FE1-4D32-9CA1-4A962532F37F}"/>
              </a:ext>
            </a:extLst>
          </p:cNvPr>
          <p:cNvSpPr txBox="1"/>
          <p:nvPr/>
        </p:nvSpPr>
        <p:spPr>
          <a:xfrm>
            <a:off x="10718753" y="4190175"/>
            <a:ext cx="717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chemeClr val="bg1"/>
                </a:solidFill>
              </a:rPr>
              <a:t>C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E67FBD8-1261-481D-9F5F-07D235CE33DE}"/>
              </a:ext>
            </a:extLst>
          </p:cNvPr>
          <p:cNvCxnSpPr>
            <a:cxnSpLocks/>
          </p:cNvCxnSpPr>
          <p:nvPr/>
        </p:nvCxnSpPr>
        <p:spPr>
          <a:xfrm flipH="1" flipV="1">
            <a:off x="9003965" y="4570319"/>
            <a:ext cx="294751" cy="146296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F032422-022B-4144-9603-91711A171272}"/>
              </a:ext>
            </a:extLst>
          </p:cNvPr>
          <p:cNvCxnSpPr>
            <a:cxnSpLocks/>
          </p:cNvCxnSpPr>
          <p:nvPr/>
        </p:nvCxnSpPr>
        <p:spPr>
          <a:xfrm flipH="1" flipV="1">
            <a:off x="9609301" y="4570319"/>
            <a:ext cx="582581" cy="56798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E11B06A-46E6-4BE7-BF2C-382EF491C082}"/>
              </a:ext>
            </a:extLst>
          </p:cNvPr>
          <p:cNvCxnSpPr>
            <a:cxnSpLocks/>
          </p:cNvCxnSpPr>
          <p:nvPr/>
        </p:nvCxnSpPr>
        <p:spPr>
          <a:xfrm flipH="1" flipV="1">
            <a:off x="9980744" y="4451617"/>
            <a:ext cx="671132" cy="3281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38537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77E72BE-58CA-437E-9ADB-7E202A09F8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3159058"/>
              </p:ext>
            </p:extLst>
          </p:nvPr>
        </p:nvGraphicFramePr>
        <p:xfrm>
          <a:off x="606056" y="248248"/>
          <a:ext cx="11398101" cy="6365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tar: 4 Points 3">
            <a:extLst>
              <a:ext uri="{FF2B5EF4-FFF2-40B4-BE49-F238E27FC236}">
                <a16:creationId xmlns:a16="http://schemas.microsoft.com/office/drawing/2014/main" id="{8A8D7F2A-50CF-4894-86FB-3C45849E3E97}"/>
              </a:ext>
            </a:extLst>
          </p:cNvPr>
          <p:cNvSpPr/>
          <p:nvPr/>
        </p:nvSpPr>
        <p:spPr>
          <a:xfrm>
            <a:off x="9934030" y="5142004"/>
            <a:ext cx="717846" cy="589659"/>
          </a:xfrm>
          <a:prstGeom prst="star4">
            <a:avLst>
              <a:gd name="adj" fmla="val 18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BB7B05-A23B-4EB4-8950-D3516B570924}"/>
              </a:ext>
            </a:extLst>
          </p:cNvPr>
          <p:cNvSpPr/>
          <p:nvPr/>
        </p:nvSpPr>
        <p:spPr>
          <a:xfrm>
            <a:off x="1967025" y="1010093"/>
            <a:ext cx="36000" cy="286015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308790-AD55-4B0B-95C5-80BDC30E4CE9}"/>
              </a:ext>
            </a:extLst>
          </p:cNvPr>
          <p:cNvSpPr txBox="1"/>
          <p:nvPr/>
        </p:nvSpPr>
        <p:spPr>
          <a:xfrm>
            <a:off x="7957332" y="6209642"/>
            <a:ext cx="4046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Jurassic Seawater -&gt; 1/Li = ~ 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0EF0EE-549F-4964-A1D7-A73E65FEB15D}"/>
              </a:ext>
            </a:extLst>
          </p:cNvPr>
          <p:cNvSpPr txBox="1"/>
          <p:nvPr/>
        </p:nvSpPr>
        <p:spPr>
          <a:xfrm>
            <a:off x="2003025" y="1461150"/>
            <a:ext cx="2291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Bossier Shale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A37DFBA9-02F2-4992-9B5C-AD3B81473667}"/>
              </a:ext>
            </a:extLst>
          </p:cNvPr>
          <p:cNvSpPr/>
          <p:nvPr/>
        </p:nvSpPr>
        <p:spPr>
          <a:xfrm>
            <a:off x="6751178" y="2170632"/>
            <a:ext cx="2189149" cy="393107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720CC67-6807-482B-9CDE-5BF271B31E94}"/>
              </a:ext>
            </a:extLst>
          </p:cNvPr>
          <p:cNvSpPr/>
          <p:nvPr/>
        </p:nvSpPr>
        <p:spPr>
          <a:xfrm flipH="1">
            <a:off x="2039026" y="2170631"/>
            <a:ext cx="2076931" cy="393107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0010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A25D8FB-C0FE-4CFC-88C2-ACD6680D6F30}"/>
              </a:ext>
            </a:extLst>
          </p:cNvPr>
          <p:cNvSpPr/>
          <p:nvPr/>
        </p:nvSpPr>
        <p:spPr>
          <a:xfrm>
            <a:off x="1537283" y="714374"/>
            <a:ext cx="2228850" cy="2228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BA2729-53DA-407C-82A1-311324F392D3}"/>
              </a:ext>
            </a:extLst>
          </p:cNvPr>
          <p:cNvSpPr txBox="1"/>
          <p:nvPr/>
        </p:nvSpPr>
        <p:spPr>
          <a:xfrm>
            <a:off x="1761121" y="1644133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PhD Research</a:t>
            </a:r>
          </a:p>
        </p:txBody>
      </p:sp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CB759A01-E3EC-4129-ABC4-742C8BD1B8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862" r="28891"/>
          <a:stretch/>
        </p:blipFill>
        <p:spPr>
          <a:xfrm>
            <a:off x="5481975" y="62397"/>
            <a:ext cx="5305089" cy="67332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1864DB-DD6D-4635-8432-6C4BD4D593F7}"/>
              </a:ext>
            </a:extLst>
          </p:cNvPr>
          <p:cNvSpPr txBox="1"/>
          <p:nvPr/>
        </p:nvSpPr>
        <p:spPr>
          <a:xfrm>
            <a:off x="713791" y="3428999"/>
            <a:ext cx="39102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Tracking major/minor/trace element change through diagenesis/hydrocarbon generation</a:t>
            </a:r>
          </a:p>
          <a:p>
            <a:pPr algn="ctr"/>
            <a:endParaRPr lang="en-CA" sz="2000" dirty="0"/>
          </a:p>
          <a:p>
            <a:pPr algn="ctr"/>
            <a:r>
              <a:rPr lang="en-CA" sz="2000" dirty="0"/>
              <a:t>Trace-element content of oil in Western Canadian Sedimentary basin</a:t>
            </a:r>
          </a:p>
        </p:txBody>
      </p:sp>
    </p:spTree>
    <p:extLst>
      <p:ext uri="{BB962C8B-B14F-4D97-AF65-F5344CB8AC3E}">
        <p14:creationId xmlns:p14="http://schemas.microsoft.com/office/powerpoint/2010/main" val="378773642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2B0FC-20AA-4418-921C-309602642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Silicate Minerals as a Li source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3067429-9D4F-492D-AF6C-E73CC667BAF5}"/>
              </a:ext>
            </a:extLst>
          </p:cNvPr>
          <p:cNvSpPr/>
          <p:nvPr/>
        </p:nvSpPr>
        <p:spPr>
          <a:xfrm>
            <a:off x="414670" y="2612428"/>
            <a:ext cx="3083442" cy="23923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/>
              <a:t>Crystalline basement </a:t>
            </a:r>
          </a:p>
          <a:p>
            <a:pPr algn="ctr"/>
            <a:r>
              <a:rPr lang="en-CA" sz="2400" dirty="0"/>
              <a:t>vs</a:t>
            </a:r>
          </a:p>
          <a:p>
            <a:pPr algn="ctr"/>
            <a:r>
              <a:rPr lang="en-CA" sz="2400" dirty="0"/>
              <a:t> sedimentary rocks</a:t>
            </a:r>
          </a:p>
        </p:txBody>
      </p:sp>
    </p:spTree>
    <p:extLst>
      <p:ext uri="{BB962C8B-B14F-4D97-AF65-F5344CB8AC3E}">
        <p14:creationId xmlns:p14="http://schemas.microsoft.com/office/powerpoint/2010/main" val="44499627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2B0FC-20AA-4418-921C-309602642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Silicate Minerals as a Li source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3067429-9D4F-492D-AF6C-E73CC667BAF5}"/>
              </a:ext>
            </a:extLst>
          </p:cNvPr>
          <p:cNvSpPr/>
          <p:nvPr/>
        </p:nvSpPr>
        <p:spPr>
          <a:xfrm>
            <a:off x="414670" y="2612428"/>
            <a:ext cx="3083442" cy="23923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/>
              <a:t>Crystalline basement </a:t>
            </a:r>
          </a:p>
          <a:p>
            <a:pPr algn="ctr"/>
            <a:r>
              <a:rPr lang="en-CA" sz="2400" dirty="0"/>
              <a:t>vs</a:t>
            </a:r>
          </a:p>
          <a:p>
            <a:pPr algn="ctr"/>
            <a:r>
              <a:rPr lang="en-CA" sz="2400" dirty="0"/>
              <a:t> sedimentary rocks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CDD045-2399-4C60-AA1B-E804F05306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1" t="7318" r="6493" b="7497"/>
          <a:stretch/>
        </p:blipFill>
        <p:spPr>
          <a:xfrm>
            <a:off x="3769467" y="1580336"/>
            <a:ext cx="7995684" cy="46184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F0DB16-E166-4C12-BA39-E613CDC5D652}"/>
              </a:ext>
            </a:extLst>
          </p:cNvPr>
          <p:cNvSpPr txBox="1"/>
          <p:nvPr/>
        </p:nvSpPr>
        <p:spPr>
          <a:xfrm>
            <a:off x="414670" y="6294474"/>
            <a:ext cx="2498651" cy="382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Connolly et al 1990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9A90031-BC7E-4004-8BD0-5D4754EF6E27}"/>
                  </a:ext>
                </a:extLst>
              </p14:cNvPr>
              <p14:cNvContentPartPr/>
              <p14:nvPr/>
            </p14:nvContentPartPr>
            <p14:xfrm>
              <a:off x="6466336" y="3098943"/>
              <a:ext cx="4220640" cy="1786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9A90031-BC7E-4004-8BD0-5D4754EF6E2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12696" y="2990943"/>
                <a:ext cx="4328280" cy="2001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3320132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2B0FC-20AA-4418-921C-309602642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Silicate Minerals as a Li source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3067429-9D4F-492D-AF6C-E73CC667BAF5}"/>
              </a:ext>
            </a:extLst>
          </p:cNvPr>
          <p:cNvSpPr/>
          <p:nvPr/>
        </p:nvSpPr>
        <p:spPr>
          <a:xfrm>
            <a:off x="414670" y="2612428"/>
            <a:ext cx="3083442" cy="23923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/>
              <a:t>Crystalline basement </a:t>
            </a:r>
          </a:p>
          <a:p>
            <a:pPr algn="ctr"/>
            <a:r>
              <a:rPr lang="en-CA" sz="2400" dirty="0"/>
              <a:t>vs</a:t>
            </a:r>
          </a:p>
          <a:p>
            <a:pPr algn="ctr"/>
            <a:r>
              <a:rPr lang="en-CA" sz="2400" dirty="0"/>
              <a:t> sedimentary rocks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CDD045-2399-4C60-AA1B-E804F05306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1" t="7318" r="6493" b="7497"/>
          <a:stretch/>
        </p:blipFill>
        <p:spPr>
          <a:xfrm>
            <a:off x="3769467" y="1580336"/>
            <a:ext cx="7995684" cy="46184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F0DB16-E166-4C12-BA39-E613CDC5D652}"/>
              </a:ext>
            </a:extLst>
          </p:cNvPr>
          <p:cNvSpPr txBox="1"/>
          <p:nvPr/>
        </p:nvSpPr>
        <p:spPr>
          <a:xfrm>
            <a:off x="414670" y="6294474"/>
            <a:ext cx="2498651" cy="382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Connolly et al 1990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82D21D-58A4-4DB1-AFA6-F4AB25A043A2}"/>
              </a:ext>
            </a:extLst>
          </p:cNvPr>
          <p:cNvSpPr txBox="1"/>
          <p:nvPr/>
        </p:nvSpPr>
        <p:spPr>
          <a:xfrm>
            <a:off x="5655509" y="1775312"/>
            <a:ext cx="5252484" cy="107721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Average </a:t>
            </a:r>
            <a:r>
              <a:rPr lang="en-CA" sz="3200" baseline="30000" dirty="0">
                <a:solidFill>
                  <a:schemeClr val="bg1"/>
                </a:solidFill>
              </a:rPr>
              <a:t>87</a:t>
            </a:r>
            <a:r>
              <a:rPr lang="en-CA" sz="3200" dirty="0">
                <a:solidFill>
                  <a:schemeClr val="bg1"/>
                </a:solidFill>
              </a:rPr>
              <a:t>Sr/</a:t>
            </a:r>
            <a:r>
              <a:rPr lang="en-CA" sz="3200" baseline="30000" dirty="0">
                <a:solidFill>
                  <a:schemeClr val="bg1"/>
                </a:solidFill>
              </a:rPr>
              <a:t>86</a:t>
            </a:r>
            <a:r>
              <a:rPr lang="en-CA" sz="3200" dirty="0">
                <a:solidFill>
                  <a:schemeClr val="bg1"/>
                </a:solidFill>
              </a:rPr>
              <a:t>Sr = 0.709</a:t>
            </a:r>
          </a:p>
          <a:p>
            <a:r>
              <a:rPr lang="en-CA" sz="3200" dirty="0">
                <a:solidFill>
                  <a:schemeClr val="bg1"/>
                </a:solidFill>
              </a:rPr>
              <a:t>Basinal shale = 0.712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9A90031-BC7E-4004-8BD0-5D4754EF6E27}"/>
                  </a:ext>
                </a:extLst>
              </p14:cNvPr>
              <p14:cNvContentPartPr/>
              <p14:nvPr/>
            </p14:nvContentPartPr>
            <p14:xfrm>
              <a:off x="6466336" y="3098943"/>
              <a:ext cx="4220640" cy="1786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9A90031-BC7E-4004-8BD0-5D4754EF6E2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12696" y="2990943"/>
                <a:ext cx="4328280" cy="2001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91001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2B0FC-20AA-4418-921C-309602642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Silicate Minerals as a Li source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3067429-9D4F-492D-AF6C-E73CC667BAF5}"/>
              </a:ext>
            </a:extLst>
          </p:cNvPr>
          <p:cNvSpPr/>
          <p:nvPr/>
        </p:nvSpPr>
        <p:spPr>
          <a:xfrm>
            <a:off x="414670" y="2612428"/>
            <a:ext cx="3083442" cy="23923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/>
              <a:t>Crystalline basement </a:t>
            </a:r>
          </a:p>
          <a:p>
            <a:pPr algn="ctr"/>
            <a:r>
              <a:rPr lang="en-CA" sz="2400" dirty="0"/>
              <a:t>vs</a:t>
            </a:r>
          </a:p>
          <a:p>
            <a:pPr algn="ctr"/>
            <a:r>
              <a:rPr lang="en-CA" sz="2400" dirty="0"/>
              <a:t> sedimentary rocks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CDD045-2399-4C60-AA1B-E804F05306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1" t="7318" r="6493" b="7497"/>
          <a:stretch/>
        </p:blipFill>
        <p:spPr>
          <a:xfrm>
            <a:off x="3769467" y="1580336"/>
            <a:ext cx="7995684" cy="46184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F0DB16-E166-4C12-BA39-E613CDC5D652}"/>
              </a:ext>
            </a:extLst>
          </p:cNvPr>
          <p:cNvSpPr txBox="1"/>
          <p:nvPr/>
        </p:nvSpPr>
        <p:spPr>
          <a:xfrm>
            <a:off x="414670" y="6294474"/>
            <a:ext cx="2498651" cy="382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Connolly et al 1990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82D21D-58A4-4DB1-AFA6-F4AB25A043A2}"/>
              </a:ext>
            </a:extLst>
          </p:cNvPr>
          <p:cNvSpPr txBox="1"/>
          <p:nvPr/>
        </p:nvSpPr>
        <p:spPr>
          <a:xfrm>
            <a:off x="5655509" y="1775312"/>
            <a:ext cx="5252484" cy="107721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Average </a:t>
            </a:r>
            <a:r>
              <a:rPr lang="en-CA" sz="3200" baseline="30000" dirty="0">
                <a:solidFill>
                  <a:schemeClr val="bg1"/>
                </a:solidFill>
              </a:rPr>
              <a:t>87</a:t>
            </a:r>
            <a:r>
              <a:rPr lang="en-CA" sz="3200" dirty="0">
                <a:solidFill>
                  <a:schemeClr val="bg1"/>
                </a:solidFill>
              </a:rPr>
              <a:t>Sr/</a:t>
            </a:r>
            <a:r>
              <a:rPr lang="en-CA" sz="3200" baseline="30000" dirty="0">
                <a:solidFill>
                  <a:schemeClr val="bg1"/>
                </a:solidFill>
              </a:rPr>
              <a:t>86</a:t>
            </a:r>
            <a:r>
              <a:rPr lang="en-CA" sz="3200" dirty="0">
                <a:solidFill>
                  <a:schemeClr val="bg1"/>
                </a:solidFill>
              </a:rPr>
              <a:t>Sr = 0.709</a:t>
            </a:r>
          </a:p>
          <a:p>
            <a:r>
              <a:rPr lang="en-CA" sz="3200" dirty="0">
                <a:solidFill>
                  <a:schemeClr val="bg1"/>
                </a:solidFill>
              </a:rPr>
              <a:t>Basinal shale = 0.712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9A90031-BC7E-4004-8BD0-5D4754EF6E27}"/>
                  </a:ext>
                </a:extLst>
              </p14:cNvPr>
              <p14:cNvContentPartPr/>
              <p14:nvPr/>
            </p14:nvContentPartPr>
            <p14:xfrm>
              <a:off x="6466336" y="3098943"/>
              <a:ext cx="4220640" cy="1786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9A90031-BC7E-4004-8BD0-5D4754EF6E2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12696" y="2990943"/>
                <a:ext cx="4328280" cy="200196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5E6693EC-8660-462D-99D9-B881298AF525}"/>
              </a:ext>
            </a:extLst>
          </p:cNvPr>
          <p:cNvSpPr txBox="1"/>
          <p:nvPr/>
        </p:nvSpPr>
        <p:spPr>
          <a:xfrm>
            <a:off x="3658602" y="4957247"/>
            <a:ext cx="3083442" cy="58477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CA" sz="3200" baseline="30000" dirty="0">
                <a:solidFill>
                  <a:schemeClr val="bg1"/>
                </a:solidFill>
              </a:rPr>
              <a:t>87</a:t>
            </a:r>
            <a:r>
              <a:rPr lang="en-CA" sz="3200" dirty="0">
                <a:solidFill>
                  <a:schemeClr val="bg1"/>
                </a:solidFill>
              </a:rPr>
              <a:t>Sr/</a:t>
            </a:r>
            <a:r>
              <a:rPr lang="en-CA" sz="3200" baseline="30000" dirty="0">
                <a:solidFill>
                  <a:schemeClr val="bg1"/>
                </a:solidFill>
              </a:rPr>
              <a:t>86</a:t>
            </a:r>
            <a:r>
              <a:rPr lang="en-CA" sz="3200" dirty="0">
                <a:solidFill>
                  <a:schemeClr val="bg1"/>
                </a:solidFill>
              </a:rPr>
              <a:t>Sr ~0.76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CEEDDC-6C17-42E1-9455-D01BDAC246EE}"/>
              </a:ext>
            </a:extLst>
          </p:cNvPr>
          <p:cNvSpPr txBox="1"/>
          <p:nvPr/>
        </p:nvSpPr>
        <p:spPr>
          <a:xfrm>
            <a:off x="9179442" y="4664860"/>
            <a:ext cx="2469820" cy="58477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CA" sz="3200" baseline="30000" dirty="0">
                <a:solidFill>
                  <a:schemeClr val="bg1"/>
                </a:solidFill>
              </a:rPr>
              <a:t>87</a:t>
            </a:r>
            <a:r>
              <a:rPr lang="en-CA" sz="3200" dirty="0">
                <a:solidFill>
                  <a:schemeClr val="bg1"/>
                </a:solidFill>
              </a:rPr>
              <a:t>Sr/</a:t>
            </a:r>
            <a:r>
              <a:rPr lang="en-CA" sz="3200" baseline="30000" dirty="0">
                <a:solidFill>
                  <a:schemeClr val="bg1"/>
                </a:solidFill>
              </a:rPr>
              <a:t>86</a:t>
            </a:r>
            <a:r>
              <a:rPr lang="en-CA" sz="3200" dirty="0">
                <a:solidFill>
                  <a:schemeClr val="bg1"/>
                </a:solidFill>
              </a:rPr>
              <a:t>Sr ~1</a:t>
            </a:r>
          </a:p>
        </p:txBody>
      </p:sp>
    </p:spTree>
    <p:extLst>
      <p:ext uri="{BB962C8B-B14F-4D97-AF65-F5344CB8AC3E}">
        <p14:creationId xmlns:p14="http://schemas.microsoft.com/office/powerpoint/2010/main" val="229790779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2B0FC-20AA-4418-921C-309602642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Silicate Minerals as a Li source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3067429-9D4F-492D-AF6C-E73CC667BAF5}"/>
              </a:ext>
            </a:extLst>
          </p:cNvPr>
          <p:cNvSpPr/>
          <p:nvPr/>
        </p:nvSpPr>
        <p:spPr>
          <a:xfrm>
            <a:off x="414670" y="2612428"/>
            <a:ext cx="3083442" cy="23923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/>
              <a:t>Crystalline basement </a:t>
            </a:r>
          </a:p>
          <a:p>
            <a:pPr algn="ctr"/>
            <a:r>
              <a:rPr lang="en-CA" sz="2400" dirty="0"/>
              <a:t>vs</a:t>
            </a:r>
          </a:p>
          <a:p>
            <a:pPr algn="ctr"/>
            <a:r>
              <a:rPr lang="en-CA" sz="2400" dirty="0"/>
              <a:t> sedimentary rocks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CDD045-2399-4C60-AA1B-E804F05306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1" t="7318" r="6493" b="7497"/>
          <a:stretch/>
        </p:blipFill>
        <p:spPr>
          <a:xfrm>
            <a:off x="3769467" y="1580336"/>
            <a:ext cx="7995684" cy="46184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F0DB16-E166-4C12-BA39-E613CDC5D652}"/>
              </a:ext>
            </a:extLst>
          </p:cNvPr>
          <p:cNvSpPr txBox="1"/>
          <p:nvPr/>
        </p:nvSpPr>
        <p:spPr>
          <a:xfrm>
            <a:off x="414670" y="6294474"/>
            <a:ext cx="2498651" cy="382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Connolly et al 1990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82D21D-58A4-4DB1-AFA6-F4AB25A043A2}"/>
              </a:ext>
            </a:extLst>
          </p:cNvPr>
          <p:cNvSpPr txBox="1"/>
          <p:nvPr/>
        </p:nvSpPr>
        <p:spPr>
          <a:xfrm>
            <a:off x="5655509" y="1775312"/>
            <a:ext cx="5252484" cy="107721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Average </a:t>
            </a:r>
            <a:r>
              <a:rPr lang="en-CA" sz="3200" baseline="30000" dirty="0">
                <a:solidFill>
                  <a:schemeClr val="bg1"/>
                </a:solidFill>
              </a:rPr>
              <a:t>87</a:t>
            </a:r>
            <a:r>
              <a:rPr lang="en-CA" sz="3200" dirty="0">
                <a:solidFill>
                  <a:schemeClr val="bg1"/>
                </a:solidFill>
              </a:rPr>
              <a:t>Sr/</a:t>
            </a:r>
            <a:r>
              <a:rPr lang="en-CA" sz="3200" baseline="30000" dirty="0">
                <a:solidFill>
                  <a:schemeClr val="bg1"/>
                </a:solidFill>
              </a:rPr>
              <a:t>86</a:t>
            </a:r>
            <a:r>
              <a:rPr lang="en-CA" sz="3200" dirty="0">
                <a:solidFill>
                  <a:schemeClr val="bg1"/>
                </a:solidFill>
              </a:rPr>
              <a:t>Sr = 0.709</a:t>
            </a:r>
          </a:p>
          <a:p>
            <a:r>
              <a:rPr lang="en-CA" sz="3200" dirty="0">
                <a:solidFill>
                  <a:schemeClr val="bg1"/>
                </a:solidFill>
              </a:rPr>
              <a:t>Basinal shale = 0.712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9A90031-BC7E-4004-8BD0-5D4754EF6E27}"/>
                  </a:ext>
                </a:extLst>
              </p14:cNvPr>
              <p14:cNvContentPartPr/>
              <p14:nvPr/>
            </p14:nvContentPartPr>
            <p14:xfrm>
              <a:off x="6466336" y="3098943"/>
              <a:ext cx="4220640" cy="1786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9A90031-BC7E-4004-8BD0-5D4754EF6E2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12696" y="2990943"/>
                <a:ext cx="4328280" cy="200196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5E6693EC-8660-462D-99D9-B881298AF525}"/>
              </a:ext>
            </a:extLst>
          </p:cNvPr>
          <p:cNvSpPr txBox="1"/>
          <p:nvPr/>
        </p:nvSpPr>
        <p:spPr>
          <a:xfrm>
            <a:off x="3658602" y="4957247"/>
            <a:ext cx="3083442" cy="58477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CA" sz="3200" baseline="30000" dirty="0">
                <a:solidFill>
                  <a:schemeClr val="bg1"/>
                </a:solidFill>
              </a:rPr>
              <a:t>87</a:t>
            </a:r>
            <a:r>
              <a:rPr lang="en-CA" sz="3200" dirty="0">
                <a:solidFill>
                  <a:schemeClr val="bg1"/>
                </a:solidFill>
              </a:rPr>
              <a:t>Sr/</a:t>
            </a:r>
            <a:r>
              <a:rPr lang="en-CA" sz="3200" baseline="30000" dirty="0">
                <a:solidFill>
                  <a:schemeClr val="bg1"/>
                </a:solidFill>
              </a:rPr>
              <a:t>86</a:t>
            </a:r>
            <a:r>
              <a:rPr lang="en-CA" sz="3200" dirty="0">
                <a:solidFill>
                  <a:schemeClr val="bg1"/>
                </a:solidFill>
              </a:rPr>
              <a:t>Sr ~0.76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CEEDDC-6C17-42E1-9455-D01BDAC246EE}"/>
              </a:ext>
            </a:extLst>
          </p:cNvPr>
          <p:cNvSpPr txBox="1"/>
          <p:nvPr/>
        </p:nvSpPr>
        <p:spPr>
          <a:xfrm>
            <a:off x="9179442" y="4664860"/>
            <a:ext cx="2469820" cy="58477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CA" sz="3200" baseline="30000" dirty="0">
                <a:solidFill>
                  <a:schemeClr val="bg1"/>
                </a:solidFill>
              </a:rPr>
              <a:t>87</a:t>
            </a:r>
            <a:r>
              <a:rPr lang="en-CA" sz="3200" dirty="0">
                <a:solidFill>
                  <a:schemeClr val="bg1"/>
                </a:solidFill>
              </a:rPr>
              <a:t>Sr/</a:t>
            </a:r>
            <a:r>
              <a:rPr lang="en-CA" sz="3200" baseline="30000" dirty="0">
                <a:solidFill>
                  <a:schemeClr val="bg1"/>
                </a:solidFill>
              </a:rPr>
              <a:t>86</a:t>
            </a:r>
            <a:r>
              <a:rPr lang="en-CA" sz="3200" dirty="0">
                <a:solidFill>
                  <a:schemeClr val="bg1"/>
                </a:solidFill>
              </a:rPr>
              <a:t>Sr ~1</a:t>
            </a:r>
          </a:p>
        </p:txBody>
      </p:sp>
      <p:pic>
        <p:nvPicPr>
          <p:cNvPr id="14" name="Graphic 13" descr="Smiling face with solid fill with solid fill">
            <a:extLst>
              <a:ext uri="{FF2B5EF4-FFF2-40B4-BE49-F238E27FC236}">
                <a16:creationId xmlns:a16="http://schemas.microsoft.com/office/drawing/2014/main" id="{C5978BBE-6198-4CD2-9B36-2CCDD3E1F9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99635" y="3970863"/>
            <a:ext cx="914400" cy="914400"/>
          </a:xfrm>
          <a:prstGeom prst="rect">
            <a:avLst/>
          </a:prstGeom>
        </p:spPr>
      </p:pic>
      <p:pic>
        <p:nvPicPr>
          <p:cNvPr id="15" name="Graphic 14" descr="Crying face with solid fill with solid fill">
            <a:extLst>
              <a:ext uri="{FF2B5EF4-FFF2-40B4-BE49-F238E27FC236}">
                <a16:creationId xmlns:a16="http://schemas.microsoft.com/office/drawing/2014/main" id="{7DDC2E60-B4F2-4EAA-B012-F20BE9CEB7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60033" y="275312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664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2B0FC-20AA-4418-921C-309602642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Evaporites as a Li source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2F59F4-3FC9-429E-A19F-110468F8C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872" y="1248677"/>
            <a:ext cx="6582255" cy="52691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E05B04-A038-4771-8269-1B2F80799763}"/>
              </a:ext>
            </a:extLst>
          </p:cNvPr>
          <p:cNvSpPr/>
          <p:nvPr/>
        </p:nvSpPr>
        <p:spPr>
          <a:xfrm>
            <a:off x="4283765" y="3289852"/>
            <a:ext cx="248478" cy="238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B260F8-03C9-4D4E-82F5-3BE9B5C8BF7A}"/>
              </a:ext>
            </a:extLst>
          </p:cNvPr>
          <p:cNvSpPr txBox="1"/>
          <p:nvPr/>
        </p:nvSpPr>
        <p:spPr>
          <a:xfrm>
            <a:off x="2594830" y="3066726"/>
            <a:ext cx="1813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</a:rPr>
              <a:t>Edmonton</a:t>
            </a:r>
          </a:p>
        </p:txBody>
      </p:sp>
    </p:spTree>
    <p:extLst>
      <p:ext uri="{BB962C8B-B14F-4D97-AF65-F5344CB8AC3E}">
        <p14:creationId xmlns:p14="http://schemas.microsoft.com/office/powerpoint/2010/main" val="421634083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2B0FC-20AA-4418-921C-309602642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Evaporites as a Li source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2F59F4-3FC9-429E-A19F-110468F8C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872" y="1248677"/>
            <a:ext cx="6582255" cy="52691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168504-77E4-43A1-8570-CA45366C7A99}"/>
              </a:ext>
            </a:extLst>
          </p:cNvPr>
          <p:cNvSpPr txBox="1"/>
          <p:nvPr/>
        </p:nvSpPr>
        <p:spPr>
          <a:xfrm>
            <a:off x="2233934" y="3240586"/>
            <a:ext cx="3114538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800" dirty="0">
                <a:solidFill>
                  <a:schemeClr val="bg1"/>
                </a:solidFill>
              </a:rPr>
              <a:t>Salt core</a:t>
            </a:r>
          </a:p>
          <a:p>
            <a:pPr algn="ctr"/>
            <a:r>
              <a:rPr lang="en-CA" sz="2800" dirty="0">
                <a:solidFill>
                  <a:schemeClr val="bg1"/>
                </a:solidFill>
              </a:rPr>
              <a:t>30/30 = &lt; 1 ppm</a:t>
            </a: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3CBA5FE8-0CC5-4032-B98D-86FA67CDA0D5}"/>
              </a:ext>
            </a:extLst>
          </p:cNvPr>
          <p:cNvSpPr/>
          <p:nvPr/>
        </p:nvSpPr>
        <p:spPr>
          <a:xfrm>
            <a:off x="5465933" y="3514064"/>
            <a:ext cx="432211" cy="36682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98BE805D-1AB2-4B8D-BEAA-CFAC18C1B169}"/>
              </a:ext>
            </a:extLst>
          </p:cNvPr>
          <p:cNvSpPr/>
          <p:nvPr/>
        </p:nvSpPr>
        <p:spPr>
          <a:xfrm>
            <a:off x="8425331" y="4951588"/>
            <a:ext cx="432211" cy="366822"/>
          </a:xfrm>
          <a:prstGeom prst="star5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74E8F7-2B64-4D5E-A5F8-7D49CFDD2A48}"/>
              </a:ext>
            </a:extLst>
          </p:cNvPr>
          <p:cNvSpPr txBox="1"/>
          <p:nvPr/>
        </p:nvSpPr>
        <p:spPr>
          <a:xfrm>
            <a:off x="8249509" y="3867842"/>
            <a:ext cx="2275236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800" dirty="0">
                <a:solidFill>
                  <a:schemeClr val="bg1"/>
                </a:solidFill>
              </a:rPr>
              <a:t>Salt solution &lt; 1 ppm Li</a:t>
            </a:r>
          </a:p>
        </p:txBody>
      </p:sp>
    </p:spTree>
    <p:extLst>
      <p:ext uri="{BB962C8B-B14F-4D97-AF65-F5344CB8AC3E}">
        <p14:creationId xmlns:p14="http://schemas.microsoft.com/office/powerpoint/2010/main" val="211963817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2B0FC-20AA-4418-921C-309602642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Evaporites as a Li source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4A2FAB-246C-43D4-96B8-2A493CC072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38"/>
          <a:stretch/>
        </p:blipFill>
        <p:spPr>
          <a:xfrm>
            <a:off x="1992940" y="2147534"/>
            <a:ext cx="10077450" cy="4329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54250B-E2EE-43FF-9B2A-93244A808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95" y="1853248"/>
            <a:ext cx="943590" cy="47965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4FDE77-46EA-4E72-985E-183952A740F3}"/>
              </a:ext>
            </a:extLst>
          </p:cNvPr>
          <p:cNvSpPr txBox="1"/>
          <p:nvPr/>
        </p:nvSpPr>
        <p:spPr>
          <a:xfrm>
            <a:off x="493119" y="1406698"/>
            <a:ext cx="3296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Brine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9B1B9F-4E59-4EED-9BDD-5EE8CEBF33A0}"/>
              </a:ext>
            </a:extLst>
          </p:cNvPr>
          <p:cNvSpPr txBox="1"/>
          <p:nvPr/>
        </p:nvSpPr>
        <p:spPr>
          <a:xfrm>
            <a:off x="5000371" y="1354060"/>
            <a:ext cx="3402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Salt Samples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66FAED-317C-4A81-B7CD-CD7A930015A1}"/>
              </a:ext>
            </a:extLst>
          </p:cNvPr>
          <p:cNvSpPr/>
          <p:nvPr/>
        </p:nvSpPr>
        <p:spPr>
          <a:xfrm>
            <a:off x="4678326" y="3848986"/>
            <a:ext cx="850604" cy="222220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4BE9C2-9CB7-42C4-BC56-B8859E4851EF}"/>
              </a:ext>
            </a:extLst>
          </p:cNvPr>
          <p:cNvSpPr txBox="1"/>
          <p:nvPr/>
        </p:nvSpPr>
        <p:spPr>
          <a:xfrm>
            <a:off x="8537944" y="95693"/>
            <a:ext cx="2902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/>
              <a:t>Nishri</a:t>
            </a:r>
            <a:r>
              <a:rPr lang="en-CA" dirty="0"/>
              <a:t> et al 1988</a:t>
            </a:r>
          </a:p>
        </p:txBody>
      </p:sp>
    </p:spTree>
    <p:extLst>
      <p:ext uri="{BB962C8B-B14F-4D97-AF65-F5344CB8AC3E}">
        <p14:creationId xmlns:p14="http://schemas.microsoft.com/office/powerpoint/2010/main" val="38901535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2B0FC-20AA-4418-921C-309602642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Evaporites as a Li source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4A2FAB-246C-43D4-96B8-2A493CC072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38"/>
          <a:stretch/>
        </p:blipFill>
        <p:spPr>
          <a:xfrm>
            <a:off x="1992940" y="2147534"/>
            <a:ext cx="10077450" cy="4329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54250B-E2EE-43FF-9B2A-93244A808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95" y="1853248"/>
            <a:ext cx="943590" cy="47965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4FDE77-46EA-4E72-985E-183952A740F3}"/>
              </a:ext>
            </a:extLst>
          </p:cNvPr>
          <p:cNvSpPr txBox="1"/>
          <p:nvPr/>
        </p:nvSpPr>
        <p:spPr>
          <a:xfrm>
            <a:off x="493119" y="1406698"/>
            <a:ext cx="3296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Brine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9B1B9F-4E59-4EED-9BDD-5EE8CEBF33A0}"/>
              </a:ext>
            </a:extLst>
          </p:cNvPr>
          <p:cNvSpPr txBox="1"/>
          <p:nvPr/>
        </p:nvSpPr>
        <p:spPr>
          <a:xfrm>
            <a:off x="5000371" y="1354060"/>
            <a:ext cx="3402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Salt Samples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66FAED-317C-4A81-B7CD-CD7A930015A1}"/>
              </a:ext>
            </a:extLst>
          </p:cNvPr>
          <p:cNvSpPr/>
          <p:nvPr/>
        </p:nvSpPr>
        <p:spPr>
          <a:xfrm>
            <a:off x="4678326" y="3848986"/>
            <a:ext cx="850604" cy="222220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6B445B-83DF-4065-A1A3-8EECBAE0EBDC}"/>
              </a:ext>
            </a:extLst>
          </p:cNvPr>
          <p:cNvSpPr txBox="1"/>
          <p:nvPr/>
        </p:nvSpPr>
        <p:spPr>
          <a:xfrm>
            <a:off x="6763525" y="3721395"/>
            <a:ext cx="4072269" cy="156966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</a:rPr>
              <a:t>Tentatively concluded lithium soured from overlying/</a:t>
            </a:r>
            <a:r>
              <a:rPr lang="en-CA" sz="2400" dirty="0" err="1">
                <a:solidFill>
                  <a:schemeClr val="bg1"/>
                </a:solidFill>
              </a:rPr>
              <a:t>intercalculating</a:t>
            </a:r>
            <a:r>
              <a:rPr lang="en-CA" sz="2400" dirty="0">
                <a:solidFill>
                  <a:schemeClr val="bg1"/>
                </a:solidFill>
              </a:rPr>
              <a:t> sediments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24107D-F3BA-41F4-881A-D8C71A417A1E}"/>
              </a:ext>
            </a:extLst>
          </p:cNvPr>
          <p:cNvSpPr txBox="1"/>
          <p:nvPr/>
        </p:nvSpPr>
        <p:spPr>
          <a:xfrm>
            <a:off x="8537944" y="95693"/>
            <a:ext cx="2902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/>
              <a:t>Nishri</a:t>
            </a:r>
            <a:r>
              <a:rPr lang="en-CA" dirty="0"/>
              <a:t> et al 1988</a:t>
            </a:r>
          </a:p>
        </p:txBody>
      </p:sp>
    </p:spTree>
    <p:extLst>
      <p:ext uri="{BB962C8B-B14F-4D97-AF65-F5344CB8AC3E}">
        <p14:creationId xmlns:p14="http://schemas.microsoft.com/office/powerpoint/2010/main" val="40006459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96534E0-C733-48DF-8743-8AECB15011FF}"/>
              </a:ext>
            </a:extLst>
          </p:cNvPr>
          <p:cNvGraphicFramePr>
            <a:graphicFrameLocks/>
          </p:cNvGraphicFramePr>
          <p:nvPr/>
        </p:nvGraphicFramePr>
        <p:xfrm>
          <a:off x="606490" y="456714"/>
          <a:ext cx="10245012" cy="6121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E401E27-B854-4FB2-82BA-C4B27862457A}"/>
              </a:ext>
            </a:extLst>
          </p:cNvPr>
          <p:cNvCxnSpPr/>
          <p:nvPr/>
        </p:nvCxnSpPr>
        <p:spPr>
          <a:xfrm flipV="1">
            <a:off x="1486133" y="1277808"/>
            <a:ext cx="1352939" cy="432007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2C0DA22-3238-4319-A5FB-E5297076A129}"/>
              </a:ext>
            </a:extLst>
          </p:cNvPr>
          <p:cNvCxnSpPr>
            <a:cxnSpLocks/>
          </p:cNvCxnSpPr>
          <p:nvPr/>
        </p:nvCxnSpPr>
        <p:spPr>
          <a:xfrm flipV="1">
            <a:off x="1486133" y="5150012"/>
            <a:ext cx="7707086" cy="44787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46C8455-2E40-4737-B7A9-562E534FBAE6}"/>
              </a:ext>
            </a:extLst>
          </p:cNvPr>
          <p:cNvSpPr txBox="1"/>
          <p:nvPr/>
        </p:nvSpPr>
        <p:spPr>
          <a:xfrm>
            <a:off x="2408232" y="860008"/>
            <a:ext cx="1352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High K/Br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2DA28C-7A04-405A-9F86-6B7306C1DD31}"/>
              </a:ext>
            </a:extLst>
          </p:cNvPr>
          <p:cNvSpPr txBox="1"/>
          <p:nvPr/>
        </p:nvSpPr>
        <p:spPr>
          <a:xfrm>
            <a:off x="9151229" y="5150012"/>
            <a:ext cx="1352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Low K/Br</a:t>
            </a:r>
          </a:p>
        </p:txBody>
      </p:sp>
    </p:spTree>
    <p:extLst>
      <p:ext uri="{BB962C8B-B14F-4D97-AF65-F5344CB8AC3E}">
        <p14:creationId xmlns:p14="http://schemas.microsoft.com/office/powerpoint/2010/main" val="409844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A25D8FB-C0FE-4CFC-88C2-ACD6680D6F30}"/>
              </a:ext>
            </a:extLst>
          </p:cNvPr>
          <p:cNvSpPr/>
          <p:nvPr/>
        </p:nvSpPr>
        <p:spPr>
          <a:xfrm>
            <a:off x="1537283" y="714374"/>
            <a:ext cx="2228850" cy="2228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BA2729-53DA-407C-82A1-311324F392D3}"/>
              </a:ext>
            </a:extLst>
          </p:cNvPr>
          <p:cNvSpPr txBox="1"/>
          <p:nvPr/>
        </p:nvSpPr>
        <p:spPr>
          <a:xfrm>
            <a:off x="1761120" y="1505633"/>
            <a:ext cx="1781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This talk’s topic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1864DB-DD6D-4635-8432-6C4BD4D593F7}"/>
              </a:ext>
            </a:extLst>
          </p:cNvPr>
          <p:cNvSpPr txBox="1"/>
          <p:nvPr/>
        </p:nvSpPr>
        <p:spPr>
          <a:xfrm>
            <a:off x="118348" y="3465320"/>
            <a:ext cx="43480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Li-concentration in oilfield brines</a:t>
            </a:r>
          </a:p>
          <a:p>
            <a:pPr algn="ctr"/>
            <a:endParaRPr lang="en-CA" sz="2000" dirty="0"/>
          </a:p>
          <a:p>
            <a:pPr algn="ctr"/>
            <a:r>
              <a:rPr lang="en-CA" sz="2000" dirty="0"/>
              <a:t>N = 1635, 47 different formations</a:t>
            </a:r>
          </a:p>
          <a:p>
            <a:pPr algn="ctr"/>
            <a:endParaRPr lang="en-CA" sz="2000" dirty="0"/>
          </a:p>
          <a:p>
            <a:pPr algn="ctr"/>
            <a:endParaRPr lang="en-CA" sz="2000" dirty="0"/>
          </a:p>
          <a:p>
            <a:pPr algn="ctr"/>
            <a:endParaRPr lang="en-CA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251099-4090-4BE7-98EB-B4CA8AB2A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303" y="546397"/>
            <a:ext cx="7486650" cy="5600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98EF6A-A38B-446C-B82E-ADF829EC8D9E}"/>
              </a:ext>
            </a:extLst>
          </p:cNvPr>
          <p:cNvSpPr txBox="1"/>
          <p:nvPr/>
        </p:nvSpPr>
        <p:spPr>
          <a:xfrm>
            <a:off x="5935287" y="678331"/>
            <a:ext cx="4474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Li content in Oilfield brines in Alberta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CEAC9C-7E7F-4748-9C38-9A9F330790F7}"/>
              </a:ext>
            </a:extLst>
          </p:cNvPr>
          <p:cNvCxnSpPr>
            <a:cxnSpLocks/>
          </p:cNvCxnSpPr>
          <p:nvPr/>
        </p:nvCxnSpPr>
        <p:spPr>
          <a:xfrm flipV="1">
            <a:off x="5392396" y="1196411"/>
            <a:ext cx="0" cy="42643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D79037C-C1DB-4FFA-8FA2-BB8E10C44D3E}"/>
              </a:ext>
            </a:extLst>
          </p:cNvPr>
          <p:cNvSpPr/>
          <p:nvPr/>
        </p:nvSpPr>
        <p:spPr>
          <a:xfrm>
            <a:off x="6973367" y="2307365"/>
            <a:ext cx="963094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00379D-6222-4B4D-A0D7-D59B8547F1E1}"/>
              </a:ext>
            </a:extLst>
          </p:cNvPr>
          <p:cNvSpPr txBox="1"/>
          <p:nvPr/>
        </p:nvSpPr>
        <p:spPr>
          <a:xfrm>
            <a:off x="5519806" y="2604733"/>
            <a:ext cx="1450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</a:rPr>
              <a:t>30% &gt; </a:t>
            </a:r>
          </a:p>
          <a:p>
            <a:r>
              <a:rPr lang="en-CA" sz="2400" dirty="0">
                <a:solidFill>
                  <a:schemeClr val="bg1"/>
                </a:solidFill>
              </a:rPr>
              <a:t>10 mg/L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C6D267E-8209-4274-A727-643DA9C93EBB}"/>
              </a:ext>
            </a:extLst>
          </p:cNvPr>
          <p:cNvCxnSpPr>
            <a:cxnSpLocks/>
          </p:cNvCxnSpPr>
          <p:nvPr/>
        </p:nvCxnSpPr>
        <p:spPr>
          <a:xfrm flipV="1">
            <a:off x="6971943" y="1196411"/>
            <a:ext cx="0" cy="43143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5FC44BF9-6747-4BD2-AA60-1D3FFEC0242E}"/>
              </a:ext>
            </a:extLst>
          </p:cNvPr>
          <p:cNvSpPr/>
          <p:nvPr/>
        </p:nvSpPr>
        <p:spPr>
          <a:xfrm>
            <a:off x="5392396" y="2307236"/>
            <a:ext cx="963094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27E946-638A-49EE-8654-A0F8F862266C}"/>
              </a:ext>
            </a:extLst>
          </p:cNvPr>
          <p:cNvSpPr txBox="1"/>
          <p:nvPr/>
        </p:nvSpPr>
        <p:spPr>
          <a:xfrm>
            <a:off x="7061675" y="2676568"/>
            <a:ext cx="1488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</a:rPr>
              <a:t>10% &gt; </a:t>
            </a:r>
          </a:p>
          <a:p>
            <a:r>
              <a:rPr lang="en-CA" sz="2400" dirty="0">
                <a:solidFill>
                  <a:schemeClr val="bg1"/>
                </a:solidFill>
              </a:rPr>
              <a:t>50 mg/L</a:t>
            </a:r>
          </a:p>
        </p:txBody>
      </p:sp>
    </p:spTree>
    <p:extLst>
      <p:ext uri="{BB962C8B-B14F-4D97-AF65-F5344CB8AC3E}">
        <p14:creationId xmlns:p14="http://schemas.microsoft.com/office/powerpoint/2010/main" val="180050926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96534E0-C733-48DF-8743-8AECB15011FF}"/>
              </a:ext>
            </a:extLst>
          </p:cNvPr>
          <p:cNvGraphicFramePr>
            <a:graphicFrameLocks/>
          </p:cNvGraphicFramePr>
          <p:nvPr/>
        </p:nvGraphicFramePr>
        <p:xfrm>
          <a:off x="606490" y="456714"/>
          <a:ext cx="10245012" cy="6121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E401E27-B854-4FB2-82BA-C4B27862457A}"/>
              </a:ext>
            </a:extLst>
          </p:cNvPr>
          <p:cNvCxnSpPr/>
          <p:nvPr/>
        </p:nvCxnSpPr>
        <p:spPr>
          <a:xfrm flipV="1">
            <a:off x="1486133" y="1277808"/>
            <a:ext cx="1352939" cy="432007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2C0DA22-3238-4319-A5FB-E5297076A129}"/>
              </a:ext>
            </a:extLst>
          </p:cNvPr>
          <p:cNvCxnSpPr>
            <a:cxnSpLocks/>
          </p:cNvCxnSpPr>
          <p:nvPr/>
        </p:nvCxnSpPr>
        <p:spPr>
          <a:xfrm flipV="1">
            <a:off x="1486133" y="5150012"/>
            <a:ext cx="7707086" cy="44787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46C8455-2E40-4737-B7A9-562E534FBAE6}"/>
              </a:ext>
            </a:extLst>
          </p:cNvPr>
          <p:cNvSpPr txBox="1"/>
          <p:nvPr/>
        </p:nvSpPr>
        <p:spPr>
          <a:xfrm>
            <a:off x="2408232" y="860008"/>
            <a:ext cx="1352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High K/Br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2DA28C-7A04-405A-9F86-6B7306C1DD31}"/>
              </a:ext>
            </a:extLst>
          </p:cNvPr>
          <p:cNvSpPr txBox="1"/>
          <p:nvPr/>
        </p:nvSpPr>
        <p:spPr>
          <a:xfrm>
            <a:off x="9151229" y="5150012"/>
            <a:ext cx="1352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Low K/Br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1F247-90EC-4194-A24C-3AAAE9DB408F}"/>
              </a:ext>
            </a:extLst>
          </p:cNvPr>
          <p:cNvSpPr txBox="1"/>
          <p:nvPr/>
        </p:nvSpPr>
        <p:spPr>
          <a:xfrm>
            <a:off x="3677478" y="1248624"/>
            <a:ext cx="3001618" cy="200054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</a:rPr>
              <a:t>Bakken Formation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bg1"/>
                </a:solidFill>
              </a:rPr>
              <a:t>K-enriched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bg1"/>
                </a:solidFill>
              </a:rPr>
              <a:t>Normal Br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bg1"/>
                </a:solidFill>
              </a:rPr>
              <a:t>Normal Sr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bg1"/>
                </a:solidFill>
              </a:rPr>
              <a:t>Ca enriched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bg1"/>
                </a:solidFill>
              </a:rPr>
              <a:t>Mg depleted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7CC0F8-103D-49ED-BCE4-31C623ABFBC2}"/>
              </a:ext>
            </a:extLst>
          </p:cNvPr>
          <p:cNvSpPr txBox="1"/>
          <p:nvPr/>
        </p:nvSpPr>
        <p:spPr>
          <a:xfrm>
            <a:off x="7865164" y="1556400"/>
            <a:ext cx="3583222" cy="138499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</a:rPr>
              <a:t>Interpretation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bg1"/>
                </a:solidFill>
              </a:rPr>
              <a:t>Altered feldspars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bg1"/>
                </a:solidFill>
              </a:rPr>
              <a:t>No salt contribution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bg1"/>
                </a:solidFill>
              </a:rPr>
              <a:t>dolomitization 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9F9CDD19-D81E-4A39-89F7-F74FCD6280FC}"/>
              </a:ext>
            </a:extLst>
          </p:cNvPr>
          <p:cNvSpPr/>
          <p:nvPr/>
        </p:nvSpPr>
        <p:spPr>
          <a:xfrm>
            <a:off x="6731567" y="1955692"/>
            <a:ext cx="1113182" cy="5864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062095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96534E0-C733-48DF-8743-8AECB15011FF}"/>
              </a:ext>
            </a:extLst>
          </p:cNvPr>
          <p:cNvGraphicFramePr>
            <a:graphicFrameLocks/>
          </p:cNvGraphicFramePr>
          <p:nvPr/>
        </p:nvGraphicFramePr>
        <p:xfrm>
          <a:off x="606490" y="456714"/>
          <a:ext cx="10245012" cy="6121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E401E27-B854-4FB2-82BA-C4B27862457A}"/>
              </a:ext>
            </a:extLst>
          </p:cNvPr>
          <p:cNvCxnSpPr/>
          <p:nvPr/>
        </p:nvCxnSpPr>
        <p:spPr>
          <a:xfrm flipV="1">
            <a:off x="1486133" y="1277808"/>
            <a:ext cx="1352939" cy="432007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2C0DA22-3238-4319-A5FB-E5297076A129}"/>
              </a:ext>
            </a:extLst>
          </p:cNvPr>
          <p:cNvCxnSpPr>
            <a:cxnSpLocks/>
          </p:cNvCxnSpPr>
          <p:nvPr/>
        </p:nvCxnSpPr>
        <p:spPr>
          <a:xfrm flipV="1">
            <a:off x="1486133" y="5150012"/>
            <a:ext cx="7707086" cy="44787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46C8455-2E40-4737-B7A9-562E534FBAE6}"/>
              </a:ext>
            </a:extLst>
          </p:cNvPr>
          <p:cNvSpPr txBox="1"/>
          <p:nvPr/>
        </p:nvSpPr>
        <p:spPr>
          <a:xfrm>
            <a:off x="2408232" y="860008"/>
            <a:ext cx="1352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High K/Br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2DA28C-7A04-405A-9F86-6B7306C1DD31}"/>
              </a:ext>
            </a:extLst>
          </p:cNvPr>
          <p:cNvSpPr txBox="1"/>
          <p:nvPr/>
        </p:nvSpPr>
        <p:spPr>
          <a:xfrm>
            <a:off x="9151229" y="5150012"/>
            <a:ext cx="1352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Low K/Br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7CBACB-887F-42F2-B671-3079DA7F6A0E}"/>
              </a:ext>
            </a:extLst>
          </p:cNvPr>
          <p:cNvSpPr txBox="1"/>
          <p:nvPr/>
        </p:nvSpPr>
        <p:spPr>
          <a:xfrm>
            <a:off x="4112052" y="3437845"/>
            <a:ext cx="2934792" cy="132343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</a:rPr>
              <a:t>Smackover 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bg1"/>
                </a:solidFill>
              </a:rPr>
              <a:t>K depleted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bg1"/>
                </a:solidFill>
              </a:rPr>
              <a:t>Br enrichment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bg1"/>
                </a:solidFill>
              </a:rPr>
              <a:t>Sr enrichment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AA10F4-AC66-461C-BE88-97C7721977B3}"/>
              </a:ext>
            </a:extLst>
          </p:cNvPr>
          <p:cNvSpPr txBox="1"/>
          <p:nvPr/>
        </p:nvSpPr>
        <p:spPr>
          <a:xfrm>
            <a:off x="8557591" y="3416486"/>
            <a:ext cx="2782957" cy="138499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</a:rPr>
              <a:t>Interpretation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2000" dirty="0" err="1">
                <a:solidFill>
                  <a:schemeClr val="bg1"/>
                </a:solidFill>
              </a:rPr>
              <a:t>Illitization</a:t>
            </a:r>
            <a:endParaRPr lang="en-CA" sz="2000" dirty="0">
              <a:solidFill>
                <a:schemeClr val="bg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bg1"/>
                </a:solidFill>
              </a:rPr>
              <a:t>Dissolved salt contribution 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4E97F26-6F2F-4337-B855-58FBCEE7FC77}"/>
              </a:ext>
            </a:extLst>
          </p:cNvPr>
          <p:cNvSpPr/>
          <p:nvPr/>
        </p:nvSpPr>
        <p:spPr>
          <a:xfrm>
            <a:off x="7206642" y="3775581"/>
            <a:ext cx="1113182" cy="5864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300054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96534E0-C733-48DF-8743-8AECB15011FF}"/>
              </a:ext>
            </a:extLst>
          </p:cNvPr>
          <p:cNvGraphicFramePr>
            <a:graphicFrameLocks/>
          </p:cNvGraphicFramePr>
          <p:nvPr/>
        </p:nvGraphicFramePr>
        <p:xfrm>
          <a:off x="606490" y="456714"/>
          <a:ext cx="10245012" cy="6121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E401E27-B854-4FB2-82BA-C4B27862457A}"/>
              </a:ext>
            </a:extLst>
          </p:cNvPr>
          <p:cNvCxnSpPr/>
          <p:nvPr/>
        </p:nvCxnSpPr>
        <p:spPr>
          <a:xfrm flipV="1">
            <a:off x="1486133" y="1277808"/>
            <a:ext cx="1352939" cy="432007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2C0DA22-3238-4319-A5FB-E5297076A129}"/>
              </a:ext>
            </a:extLst>
          </p:cNvPr>
          <p:cNvCxnSpPr>
            <a:cxnSpLocks/>
          </p:cNvCxnSpPr>
          <p:nvPr/>
        </p:nvCxnSpPr>
        <p:spPr>
          <a:xfrm flipV="1">
            <a:off x="1486133" y="5150012"/>
            <a:ext cx="7707086" cy="44787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46C8455-2E40-4737-B7A9-562E534FBAE6}"/>
              </a:ext>
            </a:extLst>
          </p:cNvPr>
          <p:cNvSpPr txBox="1"/>
          <p:nvPr/>
        </p:nvSpPr>
        <p:spPr>
          <a:xfrm>
            <a:off x="2408232" y="860008"/>
            <a:ext cx="1352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High K/Br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2DA28C-7A04-405A-9F86-6B7306C1DD31}"/>
              </a:ext>
            </a:extLst>
          </p:cNvPr>
          <p:cNvSpPr txBox="1"/>
          <p:nvPr/>
        </p:nvSpPr>
        <p:spPr>
          <a:xfrm>
            <a:off x="9151229" y="5150012"/>
            <a:ext cx="1352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Low K/Br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551197-3DF5-4D13-81EA-A36C578A47AC}"/>
              </a:ext>
            </a:extLst>
          </p:cNvPr>
          <p:cNvSpPr txBox="1"/>
          <p:nvPr/>
        </p:nvSpPr>
        <p:spPr>
          <a:xfrm>
            <a:off x="3718716" y="1759899"/>
            <a:ext cx="5236442" cy="206210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bg1"/>
                </a:solidFill>
              </a:rPr>
              <a:t>Leduc/Nisku Mysterious 3</a:t>
            </a:r>
            <a:r>
              <a:rPr lang="en-CA" sz="2000" baseline="30000" dirty="0">
                <a:solidFill>
                  <a:schemeClr val="bg1"/>
                </a:solidFill>
              </a:rPr>
              <a:t>rd</a:t>
            </a:r>
            <a:r>
              <a:rPr lang="en-CA" sz="2000" dirty="0">
                <a:solidFill>
                  <a:schemeClr val="bg1"/>
                </a:solidFill>
              </a:rPr>
              <a:t> fluid =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Br-Li distribution coefficients in K-salts?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No Br (or Sr)-enrichment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Alteration of volcanic ash?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Not enough ash?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Highly evolved trace detrital content?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Limited radiogenic Sr-isotopes  </a:t>
            </a:r>
          </a:p>
        </p:txBody>
      </p:sp>
    </p:spTree>
    <p:extLst>
      <p:ext uri="{BB962C8B-B14F-4D97-AF65-F5344CB8AC3E}">
        <p14:creationId xmlns:p14="http://schemas.microsoft.com/office/powerpoint/2010/main" val="316361505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2B0FC-20AA-4418-921C-309602642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Why do some basins have Li-enriched waters?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B0779F-6FC8-4C36-BCA9-B82DCA342A73}"/>
              </a:ext>
            </a:extLst>
          </p:cNvPr>
          <p:cNvSpPr txBox="1"/>
          <p:nvPr/>
        </p:nvSpPr>
        <p:spPr>
          <a:xfrm>
            <a:off x="950912" y="2127008"/>
            <a:ext cx="363042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Source of Li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/>
              <a:t>Seawater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/>
              <a:t>Evaporates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/>
              <a:t>Silicate minerals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dirty="0"/>
              <a:t>Detrital? Authigenic?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dirty="0"/>
              <a:t>Clays? Feldspars?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A3FEAF5-C524-4788-B738-CEAC8430D978}"/>
              </a:ext>
            </a:extLst>
          </p:cNvPr>
          <p:cNvCxnSpPr>
            <a:cxnSpLocks/>
          </p:cNvCxnSpPr>
          <p:nvPr/>
        </p:nvCxnSpPr>
        <p:spPr>
          <a:xfrm>
            <a:off x="4693298" y="2819995"/>
            <a:ext cx="3271934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F548017-B604-4A29-B267-880472EC48FD}"/>
              </a:ext>
            </a:extLst>
          </p:cNvPr>
          <p:cNvSpPr txBox="1"/>
          <p:nvPr/>
        </p:nvSpPr>
        <p:spPr>
          <a:xfrm>
            <a:off x="8220269" y="2388618"/>
            <a:ext cx="397173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Availability of Li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/>
              <a:t>Participates in mineral reactions or locked in resistant minerals</a:t>
            </a:r>
            <a:endParaRPr lang="en-CA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5F42F3-646D-4B97-B40A-2986786A4A47}"/>
              </a:ext>
            </a:extLst>
          </p:cNvPr>
          <p:cNvSpPr txBox="1"/>
          <p:nvPr/>
        </p:nvSpPr>
        <p:spPr>
          <a:xfrm>
            <a:off x="3123548" y="4266089"/>
            <a:ext cx="64114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The Lithium conundrum:</a:t>
            </a:r>
          </a:p>
          <a:p>
            <a:pPr algn="ctr"/>
            <a:endParaRPr lang="en-CA" sz="2000" dirty="0"/>
          </a:p>
          <a:p>
            <a:pPr algn="ctr"/>
            <a:r>
              <a:rPr lang="en-CA" sz="2000" dirty="0"/>
              <a:t>If Li is sourced from host rock lithology, depending on the fluid/rock ratio, and how effective the Li extraction process is, the whole-rock Li values may be misleading.  </a:t>
            </a:r>
          </a:p>
        </p:txBody>
      </p:sp>
    </p:spTree>
    <p:extLst>
      <p:ext uri="{BB962C8B-B14F-4D97-AF65-F5344CB8AC3E}">
        <p14:creationId xmlns:p14="http://schemas.microsoft.com/office/powerpoint/2010/main" val="35428867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2B0FC-20AA-4418-921C-309602642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Why do some basins have Li-enriched waters?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B0779F-6FC8-4C36-BCA9-B82DCA342A73}"/>
              </a:ext>
            </a:extLst>
          </p:cNvPr>
          <p:cNvSpPr txBox="1"/>
          <p:nvPr/>
        </p:nvSpPr>
        <p:spPr>
          <a:xfrm>
            <a:off x="950912" y="2127008"/>
            <a:ext cx="363042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>
                <a:solidFill>
                  <a:schemeClr val="tx1">
                    <a:alpha val="50000"/>
                  </a:schemeClr>
                </a:solidFill>
              </a:rPr>
              <a:t>Source of Li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tx1">
                    <a:alpha val="50000"/>
                  </a:schemeClr>
                </a:solidFill>
              </a:rPr>
              <a:t>Seawater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tx1">
                    <a:alpha val="50000"/>
                  </a:schemeClr>
                </a:solidFill>
              </a:rPr>
              <a:t>Evaporates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tx1">
                    <a:alpha val="50000"/>
                  </a:schemeClr>
                </a:solidFill>
              </a:rPr>
              <a:t>Silicate minerals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tx1">
                    <a:alpha val="50000"/>
                  </a:schemeClr>
                </a:solidFill>
              </a:rPr>
              <a:t>Detrital? Authigenic?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tx1">
                    <a:alpha val="50000"/>
                  </a:schemeClr>
                </a:solidFill>
              </a:rPr>
              <a:t>Clays? Feldspars?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A3FEAF5-C524-4788-B738-CEAC8430D978}"/>
              </a:ext>
            </a:extLst>
          </p:cNvPr>
          <p:cNvCxnSpPr>
            <a:cxnSpLocks/>
          </p:cNvCxnSpPr>
          <p:nvPr/>
        </p:nvCxnSpPr>
        <p:spPr>
          <a:xfrm>
            <a:off x="4693298" y="2819995"/>
            <a:ext cx="3271934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F548017-B604-4A29-B267-880472EC48FD}"/>
              </a:ext>
            </a:extLst>
          </p:cNvPr>
          <p:cNvSpPr txBox="1"/>
          <p:nvPr/>
        </p:nvSpPr>
        <p:spPr>
          <a:xfrm>
            <a:off x="8220269" y="2388618"/>
            <a:ext cx="397173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>
                <a:solidFill>
                  <a:schemeClr val="tx1">
                    <a:alpha val="50000"/>
                  </a:schemeClr>
                </a:solidFill>
              </a:rPr>
              <a:t>Availability of Li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tx1">
                    <a:alpha val="50000"/>
                  </a:schemeClr>
                </a:solidFill>
              </a:rPr>
              <a:t>Participates in mineral reactions or locked in resistant minerals</a:t>
            </a:r>
            <a:endParaRPr lang="en-CA" sz="1600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12B82E-5687-49F3-B4DC-CF3FE7ED4421}"/>
              </a:ext>
            </a:extLst>
          </p:cNvPr>
          <p:cNvSpPr txBox="1"/>
          <p:nvPr/>
        </p:nvSpPr>
        <p:spPr>
          <a:xfrm>
            <a:off x="723014" y="4109417"/>
            <a:ext cx="10972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Future work:</a:t>
            </a:r>
          </a:p>
          <a:p>
            <a:pPr algn="ctr"/>
            <a:endParaRPr lang="en-CA" sz="2000" dirty="0"/>
          </a:p>
          <a:p>
            <a:pPr algn="ctr"/>
            <a:r>
              <a:rPr lang="en-CA" sz="2000" dirty="0"/>
              <a:t>Petrographic mineral paragenesis of source rocks combined with mineral chemistry (EMPA + LA-ICPMS).</a:t>
            </a:r>
          </a:p>
          <a:p>
            <a:pPr algn="ctr"/>
            <a:r>
              <a:rPr lang="en-CA" sz="2000" dirty="0"/>
              <a:t>Leduc/Nisku, Ellerslie, Bakken, Smackover  </a:t>
            </a:r>
          </a:p>
        </p:txBody>
      </p:sp>
    </p:spTree>
    <p:extLst>
      <p:ext uri="{BB962C8B-B14F-4D97-AF65-F5344CB8AC3E}">
        <p14:creationId xmlns:p14="http://schemas.microsoft.com/office/powerpoint/2010/main" val="112015943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2B0FC-20AA-4418-921C-309602642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Why do some basins have Li-enriched waters?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B0779F-6FC8-4C36-BCA9-B82DCA342A73}"/>
              </a:ext>
            </a:extLst>
          </p:cNvPr>
          <p:cNvSpPr txBox="1"/>
          <p:nvPr/>
        </p:nvSpPr>
        <p:spPr>
          <a:xfrm>
            <a:off x="950912" y="2127008"/>
            <a:ext cx="363042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>
                <a:solidFill>
                  <a:schemeClr val="tx1">
                    <a:alpha val="50000"/>
                  </a:schemeClr>
                </a:solidFill>
              </a:rPr>
              <a:t>Source of Li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tx1">
                    <a:alpha val="50000"/>
                  </a:schemeClr>
                </a:solidFill>
              </a:rPr>
              <a:t>S</a:t>
            </a:r>
            <a:r>
              <a:rPr lang="en-CA" strike="sngStrike" dirty="0">
                <a:solidFill>
                  <a:schemeClr val="tx1">
                    <a:alpha val="50000"/>
                  </a:schemeClr>
                </a:solidFill>
              </a:rPr>
              <a:t>eawater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tx1">
                    <a:alpha val="50000"/>
                  </a:schemeClr>
                </a:solidFill>
              </a:rPr>
              <a:t>E</a:t>
            </a:r>
            <a:r>
              <a:rPr lang="en-CA" strike="sngStrike" dirty="0">
                <a:solidFill>
                  <a:schemeClr val="tx1">
                    <a:alpha val="50000"/>
                  </a:schemeClr>
                </a:solidFill>
              </a:rPr>
              <a:t>vaporates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tx1">
                    <a:alpha val="50000"/>
                  </a:schemeClr>
                </a:solidFill>
              </a:rPr>
              <a:t>Silicate minerals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tx1">
                    <a:alpha val="50000"/>
                  </a:schemeClr>
                </a:solidFill>
              </a:rPr>
              <a:t>Detrital? Authigenic?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tx1">
                    <a:alpha val="50000"/>
                  </a:schemeClr>
                </a:solidFill>
              </a:rPr>
              <a:t>Clays? Feldspars?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A3FEAF5-C524-4788-B738-CEAC8430D978}"/>
              </a:ext>
            </a:extLst>
          </p:cNvPr>
          <p:cNvCxnSpPr>
            <a:cxnSpLocks/>
          </p:cNvCxnSpPr>
          <p:nvPr/>
        </p:nvCxnSpPr>
        <p:spPr>
          <a:xfrm>
            <a:off x="4693298" y="2819995"/>
            <a:ext cx="3271934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F548017-B604-4A29-B267-880472EC48FD}"/>
              </a:ext>
            </a:extLst>
          </p:cNvPr>
          <p:cNvSpPr txBox="1"/>
          <p:nvPr/>
        </p:nvSpPr>
        <p:spPr>
          <a:xfrm>
            <a:off x="8220269" y="2388618"/>
            <a:ext cx="397173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>
                <a:solidFill>
                  <a:schemeClr val="tx1">
                    <a:alpha val="50000"/>
                  </a:schemeClr>
                </a:solidFill>
              </a:rPr>
              <a:t>Availability of Li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tx1">
                    <a:alpha val="50000"/>
                  </a:schemeClr>
                </a:solidFill>
              </a:rPr>
              <a:t>Participates in mineral reactions or locked in resistant minerals</a:t>
            </a:r>
            <a:endParaRPr lang="en-CA" sz="1600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DA0F84-66DD-40DF-B522-21FFCCF8A317}"/>
              </a:ext>
            </a:extLst>
          </p:cNvPr>
          <p:cNvSpPr txBox="1"/>
          <p:nvPr/>
        </p:nvSpPr>
        <p:spPr>
          <a:xfrm>
            <a:off x="741269" y="4545060"/>
            <a:ext cx="107094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Source rock with X fluid/rock ratio, Y</a:t>
            </a:r>
            <a:r>
              <a:rPr lang="en-CA" sz="2000" baseline="-25000" dirty="0"/>
              <a:t>1</a:t>
            </a:r>
            <a:r>
              <a:rPr lang="en-CA" sz="2000" dirty="0"/>
              <a:t> mineral components of Z</a:t>
            </a:r>
            <a:r>
              <a:rPr lang="en-CA" sz="2000" baseline="-25000" dirty="0"/>
              <a:t>1</a:t>
            </a:r>
            <a:r>
              <a:rPr lang="en-CA" sz="2000" dirty="0"/>
              <a:t> composition; then some set of conditions (e.g., fO</a:t>
            </a:r>
            <a:r>
              <a:rPr lang="en-CA" sz="2000" baseline="-25000" dirty="0"/>
              <a:t>2</a:t>
            </a:r>
            <a:r>
              <a:rPr lang="en-CA" sz="2000" dirty="0"/>
              <a:t>, pH, (H</a:t>
            </a:r>
            <a:r>
              <a:rPr lang="en-CA" sz="2000" baseline="-25000" dirty="0"/>
              <a:t>4</a:t>
            </a:r>
            <a:r>
              <a:rPr lang="en-CA" sz="2000" dirty="0"/>
              <a:t>SiO</a:t>
            </a:r>
            <a:r>
              <a:rPr lang="en-CA" sz="2000" baseline="-25000" dirty="0"/>
              <a:t>4</a:t>
            </a:r>
            <a:r>
              <a:rPr lang="en-CA" sz="2000" dirty="0"/>
              <a:t>), temp) would lead to (Y</a:t>
            </a:r>
            <a:r>
              <a:rPr lang="en-CA" sz="2000" baseline="-25000" dirty="0"/>
              <a:t>1</a:t>
            </a:r>
            <a:r>
              <a:rPr lang="en-CA" sz="2000" dirty="0"/>
              <a:t>)% dissolution and Y</a:t>
            </a:r>
            <a:r>
              <a:rPr lang="en-CA" sz="2000" baseline="-25000" dirty="0"/>
              <a:t>2</a:t>
            </a:r>
            <a:r>
              <a:rPr lang="en-CA" sz="2000" dirty="0"/>
              <a:t> authigenic precipitation of Z</a:t>
            </a:r>
            <a:r>
              <a:rPr lang="en-CA" sz="2000" baseline="-25000" dirty="0"/>
              <a:t>2</a:t>
            </a:r>
            <a:r>
              <a:rPr lang="en-CA" sz="2000" dirty="0"/>
              <a:t> composition -&gt; </a:t>
            </a:r>
          </a:p>
          <a:p>
            <a:pPr algn="ctr"/>
            <a:endParaRPr lang="en-CA" sz="2000" dirty="0"/>
          </a:p>
          <a:p>
            <a:pPr algn="ctr"/>
            <a:r>
              <a:rPr lang="en-CA" sz="2000" dirty="0"/>
              <a:t>Formation water with a predicable chemistry.</a:t>
            </a:r>
          </a:p>
        </p:txBody>
      </p:sp>
    </p:spTree>
    <p:extLst>
      <p:ext uri="{BB962C8B-B14F-4D97-AF65-F5344CB8AC3E}">
        <p14:creationId xmlns:p14="http://schemas.microsoft.com/office/powerpoint/2010/main" val="33904575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6DE79118564B4F9F1121EA987351F4" ma:contentTypeVersion="10" ma:contentTypeDescription="Create a new document." ma:contentTypeScope="" ma:versionID="7dcd27a6a264fba277b26f2fbe68d239">
  <xsd:schema xmlns:xsd="http://www.w3.org/2001/XMLSchema" xmlns:xs="http://www.w3.org/2001/XMLSchema" xmlns:p="http://schemas.microsoft.com/office/2006/metadata/properties" xmlns:ns3="e3f89275-5975-4d68-8618-b412514e08a0" targetNamespace="http://schemas.microsoft.com/office/2006/metadata/properties" ma:root="true" ma:fieldsID="b8795967b6acbb8feaab05557ac0e171" ns3:_="">
    <xsd:import namespace="e3f89275-5975-4d68-8618-b412514e08a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f89275-5975-4d68-8618-b412514e08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D6691E-6FE2-4617-8124-C6E331BB9FA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A3F688-3E9D-4B08-985C-14D0810F24E7}">
  <ds:schemaRefs>
    <ds:schemaRef ds:uri="http://www.w3.org/XML/1998/namespace"/>
    <ds:schemaRef ds:uri="http://purl.org/dc/dcmitype/"/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e3f89275-5975-4d68-8618-b412514e08a0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A5180805-5C16-43D8-9AE8-AF19ED3C4A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f89275-5975-4d68-8618-b412514e08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12009</TotalTime>
  <Words>3549</Words>
  <Application>Microsoft Office PowerPoint</Application>
  <PresentationFormat>Widescreen</PresentationFormat>
  <Paragraphs>710</Paragraphs>
  <Slides>95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2" baseType="lpstr">
      <vt:lpstr>Arial</vt:lpstr>
      <vt:lpstr>Calibri</vt:lpstr>
      <vt:lpstr>Century Gothic</vt:lpstr>
      <vt:lpstr>MathJax_Math-italic</vt:lpstr>
      <vt:lpstr>Times New Roman</vt:lpstr>
      <vt:lpstr>Wingdings 3</vt:lpstr>
      <vt:lpstr>Ion</vt:lpstr>
      <vt:lpstr>Li-enriched oilfield brines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Li-enriched waters</vt:lpstr>
      <vt:lpstr>Cars like lithium</vt:lpstr>
      <vt:lpstr>PowerPoint Presentation</vt:lpstr>
      <vt:lpstr>What counts as “enriched”</vt:lpstr>
      <vt:lpstr>What counts as “enriched”</vt:lpstr>
      <vt:lpstr>What counts as “enriched”</vt:lpstr>
      <vt:lpstr>What counts as “enriched”</vt:lpstr>
      <vt:lpstr>PowerPoint Presentation</vt:lpstr>
      <vt:lpstr>PowerPoint Presentation</vt:lpstr>
      <vt:lpstr>Marcellus Formation</vt:lpstr>
      <vt:lpstr>Marcellus Formation</vt:lpstr>
      <vt:lpstr>Marcellus Formation</vt:lpstr>
      <vt:lpstr>Smackover Formation </vt:lpstr>
      <vt:lpstr>Smackover Formation </vt:lpstr>
      <vt:lpstr>Smackover Formation </vt:lpstr>
      <vt:lpstr>Leduc + Nisku Formation</vt:lpstr>
      <vt:lpstr>Bakken Formation</vt:lpstr>
      <vt:lpstr>Now what</vt:lpstr>
      <vt:lpstr>Multivariate analysis - PCA</vt:lpstr>
      <vt:lpstr>Multivariate analysis - PCA</vt:lpstr>
      <vt:lpstr>Principal component analysis</vt:lpstr>
      <vt:lpstr>Principal component analysis</vt:lpstr>
      <vt:lpstr>PCA Loadings*</vt:lpstr>
      <vt:lpstr>PCA Loadings*</vt:lpstr>
      <vt:lpstr>PCA Loadings*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Source of K and Br</vt:lpstr>
      <vt:lpstr>Source of K and Br</vt:lpstr>
      <vt:lpstr>Source of K and Br</vt:lpstr>
      <vt:lpstr>Source of K and Br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Silicate Minerals as a Li source</vt:lpstr>
      <vt:lpstr>Silicate Minerals as a Li source</vt:lpstr>
      <vt:lpstr>Silicate Minerals as a Li source</vt:lpstr>
      <vt:lpstr>Silicate Minerals as a Li source</vt:lpstr>
      <vt:lpstr>Silicate Minerals as a Li source</vt:lpstr>
      <vt:lpstr>Evaporites as a Li source</vt:lpstr>
      <vt:lpstr>Evaporites as a Li source</vt:lpstr>
      <vt:lpstr>Evaporites as a Li source</vt:lpstr>
      <vt:lpstr>Evaporites as a Li source</vt:lpstr>
      <vt:lpstr>PowerPoint Presentation</vt:lpstr>
      <vt:lpstr>PowerPoint Presentation</vt:lpstr>
      <vt:lpstr>PowerPoint Presentation</vt:lpstr>
      <vt:lpstr>PowerPoint Presentation</vt:lpstr>
      <vt:lpstr>Why do some basins have Li-enriched waters?</vt:lpstr>
      <vt:lpstr>Why do some basins have Li-enriched waters?</vt:lpstr>
      <vt:lpstr>Why do some basins have Li-enriched waters?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Li-enriched oilfield brines</dc:title>
  <dc:creator>kyle henderson</dc:creator>
  <cp:lastModifiedBy>kyle henderson</cp:lastModifiedBy>
  <cp:revision>2</cp:revision>
  <dcterms:created xsi:type="dcterms:W3CDTF">2022-01-25T16:49:26Z</dcterms:created>
  <dcterms:modified xsi:type="dcterms:W3CDTF">2022-02-25T14:30:23Z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0x010100696DE79118564B4F9F1121EA987351F4</vt:lpwstr>
  </property>
</Properties>
</file>